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7" r:id="rId5"/>
    <p:sldId id="277" r:id="rId6"/>
    <p:sldId id="280" r:id="rId7"/>
    <p:sldId id="275" r:id="rId8"/>
    <p:sldId id="262" r:id="rId9"/>
    <p:sldId id="284" r:id="rId10"/>
    <p:sldId id="263" r:id="rId11"/>
    <p:sldId id="261" r:id="rId12"/>
    <p:sldId id="265" r:id="rId13"/>
    <p:sldId id="266" r:id="rId14"/>
    <p:sldId id="276" r:id="rId15"/>
    <p:sldId id="281" r:id="rId16"/>
    <p:sldId id="278" r:id="rId17"/>
    <p:sldId id="264" r:id="rId18"/>
    <p:sldId id="267" r:id="rId19"/>
    <p:sldId id="268" r:id="rId20"/>
    <p:sldId id="269" r:id="rId21"/>
    <p:sldId id="282" r:id="rId22"/>
    <p:sldId id="283" r:id="rId23"/>
    <p:sldId id="288" r:id="rId24"/>
    <p:sldId id="287" r:id="rId25"/>
    <p:sldId id="259" r:id="rId26"/>
    <p:sldId id="289" r:id="rId2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1C35"/>
    <a:srgbClr val="F5333F"/>
    <a:srgbClr val="3BFFDE"/>
    <a:srgbClr val="D47F02"/>
    <a:srgbClr val="393F4B"/>
    <a:srgbClr val="E307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E65D73-F45A-49A2-8B74-CC8373F0228D}" v="1" dt="2022-01-12T11:13:05.0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108" autoAdjust="0"/>
    <p:restoredTop sz="94694"/>
  </p:normalViewPr>
  <p:slideViewPr>
    <p:cSldViewPr snapToGrid="0" snapToObjects="1">
      <p:cViewPr varScale="1">
        <p:scale>
          <a:sx n="114" d="100"/>
          <a:sy n="114" d="100"/>
        </p:scale>
        <p:origin x="120" y="102"/>
      </p:cViewPr>
      <p:guideLst/>
    </p:cSldViewPr>
  </p:slideViewPr>
  <p:notesTextViewPr>
    <p:cViewPr>
      <p:scale>
        <a:sx n="1" d="1"/>
        <a:sy n="1" d="1"/>
      </p:scale>
      <p:origin x="0" y="0"/>
    </p:cViewPr>
  </p:notesTextViewPr>
  <p:notesViewPr>
    <p:cSldViewPr snapToGrid="0" snapToObjects="1">
      <p:cViewPr varScale="1">
        <p:scale>
          <a:sx n="83" d="100"/>
          <a:sy n="83" d="100"/>
        </p:scale>
        <p:origin x="393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5397D3-CB48-46D2-8D5C-117A9D73315A}"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GB"/>
        </a:p>
      </dgm:t>
    </dgm:pt>
    <dgm:pt modelId="{BAD20FA8-3D65-45D5-B6DB-6B6B4FDC6B5C}">
      <dgm:prSet phldrT="[Text]" custT="1"/>
      <dgm:spPr/>
      <dgm:t>
        <a:bodyPr/>
        <a:lstStyle/>
        <a:p>
          <a:r>
            <a:rPr lang="en-GB" sz="1050" b="1" dirty="0"/>
            <a:t>1. Points Teams </a:t>
          </a:r>
          <a:r>
            <a:rPr lang="en-GB" sz="1050" dirty="0"/>
            <a:t>Identify Success Story and ask Project Lead / Expert to fill in template</a:t>
          </a:r>
        </a:p>
      </dgm:t>
    </dgm:pt>
    <dgm:pt modelId="{0E825D15-8303-4621-8319-C2E051F7B8D2}" type="parTrans" cxnId="{1C939031-A446-43B6-B126-B120A2B3971C}">
      <dgm:prSet/>
      <dgm:spPr/>
      <dgm:t>
        <a:bodyPr/>
        <a:lstStyle/>
        <a:p>
          <a:endParaRPr lang="en-GB"/>
        </a:p>
      </dgm:t>
    </dgm:pt>
    <dgm:pt modelId="{460E4D6E-61EF-414B-8617-8289EAA262FF}" type="sibTrans" cxnId="{1C939031-A446-43B6-B126-B120A2B3971C}">
      <dgm:prSet/>
      <dgm:spPr/>
      <dgm:t>
        <a:bodyPr/>
        <a:lstStyle/>
        <a:p>
          <a:endParaRPr lang="en-GB"/>
        </a:p>
      </dgm:t>
    </dgm:pt>
    <dgm:pt modelId="{0C0675CA-835F-4E3F-9637-C441028DB861}">
      <dgm:prSet phldrT="[Text]" custT="1"/>
      <dgm:spPr/>
      <dgm:t>
        <a:bodyPr/>
        <a:lstStyle/>
        <a:p>
          <a:r>
            <a:rPr lang="en-GB" sz="1050" b="1" dirty="0"/>
            <a:t>2. Project Lead/ Expert </a:t>
          </a:r>
          <a:r>
            <a:rPr lang="en-GB" sz="1050" dirty="0"/>
            <a:t>fills in template to share more detail and sends to Points Team and Comms</a:t>
          </a:r>
        </a:p>
      </dgm:t>
    </dgm:pt>
    <dgm:pt modelId="{7E887B79-A10C-4D79-8178-B478F45343C3}" type="parTrans" cxnId="{8D2469C5-E545-4E6B-B51C-353D3568D270}">
      <dgm:prSet/>
      <dgm:spPr/>
      <dgm:t>
        <a:bodyPr/>
        <a:lstStyle/>
        <a:p>
          <a:endParaRPr lang="en-GB"/>
        </a:p>
      </dgm:t>
    </dgm:pt>
    <dgm:pt modelId="{8C6D4EF7-05A3-4466-A53F-B249FB803D43}" type="sibTrans" cxnId="{8D2469C5-E545-4E6B-B51C-353D3568D270}">
      <dgm:prSet/>
      <dgm:spPr/>
      <dgm:t>
        <a:bodyPr/>
        <a:lstStyle/>
        <a:p>
          <a:endParaRPr lang="en-GB"/>
        </a:p>
      </dgm:t>
    </dgm:pt>
    <dgm:pt modelId="{A23EC529-7C4D-4E25-8888-B7D3992CE111}">
      <dgm:prSet phldrT="[Text]" custT="1"/>
      <dgm:spPr/>
      <dgm:t>
        <a:bodyPr/>
        <a:lstStyle/>
        <a:p>
          <a:r>
            <a:rPr lang="en-GB" sz="1050" b="1" dirty="0"/>
            <a:t>3. Comms Teams </a:t>
          </a:r>
          <a:r>
            <a:rPr lang="en-GB" sz="1050" dirty="0"/>
            <a:t>adapt info, and share through newsletters, case studies, press releases etc. to celebrate success and inspire others</a:t>
          </a:r>
        </a:p>
      </dgm:t>
    </dgm:pt>
    <dgm:pt modelId="{4FBF0366-4538-48F0-94CE-D08B30353641}" type="parTrans" cxnId="{CC79721E-1897-4D82-96E4-6D121754C070}">
      <dgm:prSet/>
      <dgm:spPr/>
      <dgm:t>
        <a:bodyPr/>
        <a:lstStyle/>
        <a:p>
          <a:endParaRPr lang="en-GB"/>
        </a:p>
      </dgm:t>
    </dgm:pt>
    <dgm:pt modelId="{83C5842F-697D-4A16-9D1A-8192908BB73F}" type="sibTrans" cxnId="{CC79721E-1897-4D82-96E4-6D121754C070}">
      <dgm:prSet/>
      <dgm:spPr/>
      <dgm:t>
        <a:bodyPr/>
        <a:lstStyle/>
        <a:p>
          <a:endParaRPr lang="en-GB"/>
        </a:p>
      </dgm:t>
    </dgm:pt>
    <dgm:pt modelId="{76253F67-87C5-4A6F-AFD2-B674119E7CFE}" type="pres">
      <dgm:prSet presAssocID="{BC5397D3-CB48-46D2-8D5C-117A9D73315A}" presName="Name0" presStyleCnt="0">
        <dgm:presLayoutVars>
          <dgm:chMax val="7"/>
          <dgm:chPref val="7"/>
          <dgm:dir/>
          <dgm:animLvl val="lvl"/>
        </dgm:presLayoutVars>
      </dgm:prSet>
      <dgm:spPr/>
    </dgm:pt>
    <dgm:pt modelId="{87CDB470-5063-4FD6-8627-4DA532BADB29}" type="pres">
      <dgm:prSet presAssocID="{BAD20FA8-3D65-45D5-B6DB-6B6B4FDC6B5C}" presName="Accent1" presStyleCnt="0"/>
      <dgm:spPr/>
    </dgm:pt>
    <dgm:pt modelId="{6708464F-148F-47D9-9CE8-E92E7A0BCC26}" type="pres">
      <dgm:prSet presAssocID="{BAD20FA8-3D65-45D5-B6DB-6B6B4FDC6B5C}" presName="Accent" presStyleLbl="node1" presStyleIdx="0" presStyleCnt="3"/>
      <dgm:spPr>
        <a:solidFill>
          <a:schemeClr val="tx2">
            <a:lumMod val="40000"/>
            <a:lumOff val="60000"/>
          </a:schemeClr>
        </a:solidFill>
      </dgm:spPr>
    </dgm:pt>
    <dgm:pt modelId="{8A827428-EC22-4DF0-A83C-8281EF1E137E}" type="pres">
      <dgm:prSet presAssocID="{BAD20FA8-3D65-45D5-B6DB-6B6B4FDC6B5C}" presName="Parent1" presStyleLbl="revTx" presStyleIdx="0" presStyleCnt="3" custScaleX="81476" custLinFactNeighborY="-10998">
        <dgm:presLayoutVars>
          <dgm:chMax val="1"/>
          <dgm:chPref val="1"/>
          <dgm:bulletEnabled val="1"/>
        </dgm:presLayoutVars>
      </dgm:prSet>
      <dgm:spPr/>
    </dgm:pt>
    <dgm:pt modelId="{3B21E042-6D2A-479F-BD84-55D9F103C1C9}" type="pres">
      <dgm:prSet presAssocID="{0C0675CA-835F-4E3F-9637-C441028DB861}" presName="Accent2" presStyleCnt="0"/>
      <dgm:spPr/>
    </dgm:pt>
    <dgm:pt modelId="{C668B6A4-CC32-4401-AB9E-81316B7D7B2C}" type="pres">
      <dgm:prSet presAssocID="{0C0675CA-835F-4E3F-9637-C441028DB861}" presName="Accent" presStyleLbl="node1" presStyleIdx="1" presStyleCnt="3"/>
      <dgm:spPr>
        <a:solidFill>
          <a:schemeClr val="tx2">
            <a:lumMod val="60000"/>
            <a:lumOff val="40000"/>
          </a:schemeClr>
        </a:solidFill>
      </dgm:spPr>
    </dgm:pt>
    <dgm:pt modelId="{7E55AF3D-0E9B-4FC0-BE29-FCBA4EF6CBB0}" type="pres">
      <dgm:prSet presAssocID="{0C0675CA-835F-4E3F-9637-C441028DB861}" presName="Parent2" presStyleLbl="revTx" presStyleIdx="1" presStyleCnt="3" custScaleX="91755" custLinFactNeighborX="-2106" custLinFactNeighborY="-13928">
        <dgm:presLayoutVars>
          <dgm:chMax val="1"/>
          <dgm:chPref val="1"/>
          <dgm:bulletEnabled val="1"/>
        </dgm:presLayoutVars>
      </dgm:prSet>
      <dgm:spPr/>
    </dgm:pt>
    <dgm:pt modelId="{CD173F58-AAE3-4291-8BC1-5338F24AB4EB}" type="pres">
      <dgm:prSet presAssocID="{A23EC529-7C4D-4E25-8888-B7D3992CE111}" presName="Accent3" presStyleCnt="0"/>
      <dgm:spPr/>
    </dgm:pt>
    <dgm:pt modelId="{276EC9A2-3056-4903-ABBF-DC0518B5BCD9}" type="pres">
      <dgm:prSet presAssocID="{A23EC529-7C4D-4E25-8888-B7D3992CE111}" presName="Accent" presStyleLbl="node1" presStyleIdx="2" presStyleCnt="3"/>
      <dgm:spPr>
        <a:solidFill>
          <a:schemeClr val="tx2">
            <a:lumMod val="75000"/>
          </a:schemeClr>
        </a:solidFill>
      </dgm:spPr>
    </dgm:pt>
    <dgm:pt modelId="{1FA9F898-235C-4D8C-A9F8-248084A0C5C0}" type="pres">
      <dgm:prSet presAssocID="{A23EC529-7C4D-4E25-8888-B7D3992CE111}" presName="Parent3" presStyleLbl="revTx" presStyleIdx="2" presStyleCnt="3" custScaleX="84861">
        <dgm:presLayoutVars>
          <dgm:chMax val="1"/>
          <dgm:chPref val="1"/>
          <dgm:bulletEnabled val="1"/>
        </dgm:presLayoutVars>
      </dgm:prSet>
      <dgm:spPr/>
    </dgm:pt>
  </dgm:ptLst>
  <dgm:cxnLst>
    <dgm:cxn modelId="{CC79721E-1897-4D82-96E4-6D121754C070}" srcId="{BC5397D3-CB48-46D2-8D5C-117A9D73315A}" destId="{A23EC529-7C4D-4E25-8888-B7D3992CE111}" srcOrd="2" destOrd="0" parTransId="{4FBF0366-4538-48F0-94CE-D08B30353641}" sibTransId="{83C5842F-697D-4A16-9D1A-8192908BB73F}"/>
    <dgm:cxn modelId="{1C939031-A446-43B6-B126-B120A2B3971C}" srcId="{BC5397D3-CB48-46D2-8D5C-117A9D73315A}" destId="{BAD20FA8-3D65-45D5-B6DB-6B6B4FDC6B5C}" srcOrd="0" destOrd="0" parTransId="{0E825D15-8303-4621-8319-C2E051F7B8D2}" sibTransId="{460E4D6E-61EF-414B-8617-8289EAA262FF}"/>
    <dgm:cxn modelId="{493B7369-2E41-473A-9E80-8AF9A79DB3B5}" type="presOf" srcId="{0C0675CA-835F-4E3F-9637-C441028DB861}" destId="{7E55AF3D-0E9B-4FC0-BE29-FCBA4EF6CBB0}" srcOrd="0" destOrd="0" presId="urn:microsoft.com/office/officeart/2009/layout/CircleArrowProcess"/>
    <dgm:cxn modelId="{E69B7B69-F774-406E-8E35-65A0C2F10D42}" type="presOf" srcId="{BC5397D3-CB48-46D2-8D5C-117A9D73315A}" destId="{76253F67-87C5-4A6F-AFD2-B674119E7CFE}" srcOrd="0" destOrd="0" presId="urn:microsoft.com/office/officeart/2009/layout/CircleArrowProcess"/>
    <dgm:cxn modelId="{C25B38A5-5B9C-4903-986B-7AC3238D5E0C}" type="presOf" srcId="{BAD20FA8-3D65-45D5-B6DB-6B6B4FDC6B5C}" destId="{8A827428-EC22-4DF0-A83C-8281EF1E137E}" srcOrd="0" destOrd="0" presId="urn:microsoft.com/office/officeart/2009/layout/CircleArrowProcess"/>
    <dgm:cxn modelId="{E3FF61A7-C9CC-4E0D-BC69-0AAC0DC40B09}" type="presOf" srcId="{A23EC529-7C4D-4E25-8888-B7D3992CE111}" destId="{1FA9F898-235C-4D8C-A9F8-248084A0C5C0}" srcOrd="0" destOrd="0" presId="urn:microsoft.com/office/officeart/2009/layout/CircleArrowProcess"/>
    <dgm:cxn modelId="{8D2469C5-E545-4E6B-B51C-353D3568D270}" srcId="{BC5397D3-CB48-46D2-8D5C-117A9D73315A}" destId="{0C0675CA-835F-4E3F-9637-C441028DB861}" srcOrd="1" destOrd="0" parTransId="{7E887B79-A10C-4D79-8178-B478F45343C3}" sibTransId="{8C6D4EF7-05A3-4466-A53F-B249FB803D43}"/>
    <dgm:cxn modelId="{5F925D9C-7D57-4D90-A1F3-13F9755EF212}" type="presParOf" srcId="{76253F67-87C5-4A6F-AFD2-B674119E7CFE}" destId="{87CDB470-5063-4FD6-8627-4DA532BADB29}" srcOrd="0" destOrd="0" presId="urn:microsoft.com/office/officeart/2009/layout/CircleArrowProcess"/>
    <dgm:cxn modelId="{8B17122C-4E1A-4893-AEF8-0A2834A6A5C0}" type="presParOf" srcId="{87CDB470-5063-4FD6-8627-4DA532BADB29}" destId="{6708464F-148F-47D9-9CE8-E92E7A0BCC26}" srcOrd="0" destOrd="0" presId="urn:microsoft.com/office/officeart/2009/layout/CircleArrowProcess"/>
    <dgm:cxn modelId="{2C786576-E0C6-4774-BE85-49D2B18E0E82}" type="presParOf" srcId="{76253F67-87C5-4A6F-AFD2-B674119E7CFE}" destId="{8A827428-EC22-4DF0-A83C-8281EF1E137E}" srcOrd="1" destOrd="0" presId="urn:microsoft.com/office/officeart/2009/layout/CircleArrowProcess"/>
    <dgm:cxn modelId="{A87BB7E5-3E4E-4481-85F3-5E7CC2B16799}" type="presParOf" srcId="{76253F67-87C5-4A6F-AFD2-B674119E7CFE}" destId="{3B21E042-6D2A-479F-BD84-55D9F103C1C9}" srcOrd="2" destOrd="0" presId="urn:microsoft.com/office/officeart/2009/layout/CircleArrowProcess"/>
    <dgm:cxn modelId="{44AFFC82-F94C-48FF-B8FE-A35C00A3C2A8}" type="presParOf" srcId="{3B21E042-6D2A-479F-BD84-55D9F103C1C9}" destId="{C668B6A4-CC32-4401-AB9E-81316B7D7B2C}" srcOrd="0" destOrd="0" presId="urn:microsoft.com/office/officeart/2009/layout/CircleArrowProcess"/>
    <dgm:cxn modelId="{737E62DE-5BF2-46FD-A049-5FA78A561FD3}" type="presParOf" srcId="{76253F67-87C5-4A6F-AFD2-B674119E7CFE}" destId="{7E55AF3D-0E9B-4FC0-BE29-FCBA4EF6CBB0}" srcOrd="3" destOrd="0" presId="urn:microsoft.com/office/officeart/2009/layout/CircleArrowProcess"/>
    <dgm:cxn modelId="{B9D6D719-BD06-45DC-9C11-B66199C1919F}" type="presParOf" srcId="{76253F67-87C5-4A6F-AFD2-B674119E7CFE}" destId="{CD173F58-AAE3-4291-8BC1-5338F24AB4EB}" srcOrd="4" destOrd="0" presId="urn:microsoft.com/office/officeart/2009/layout/CircleArrowProcess"/>
    <dgm:cxn modelId="{31A68730-E6A2-414B-92E1-286693E9AB54}" type="presParOf" srcId="{CD173F58-AAE3-4291-8BC1-5338F24AB4EB}" destId="{276EC9A2-3056-4903-ABBF-DC0518B5BCD9}" srcOrd="0" destOrd="0" presId="urn:microsoft.com/office/officeart/2009/layout/CircleArrowProcess"/>
    <dgm:cxn modelId="{753CC908-03AD-4550-9F66-5BE937985BBA}" type="presParOf" srcId="{76253F67-87C5-4A6F-AFD2-B674119E7CFE}" destId="{1FA9F898-235C-4D8C-A9F8-248084A0C5C0}"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8464F-148F-47D9-9CE8-E92E7A0BCC26}">
      <dsp:nvSpPr>
        <dsp:cNvPr id="0" name=""/>
        <dsp:cNvSpPr/>
      </dsp:nvSpPr>
      <dsp:spPr>
        <a:xfrm>
          <a:off x="1479382" y="0"/>
          <a:ext cx="2395114" cy="2395479"/>
        </a:xfrm>
        <a:prstGeom prst="circularArrow">
          <a:avLst>
            <a:gd name="adj1" fmla="val 10980"/>
            <a:gd name="adj2" fmla="val 1142322"/>
            <a:gd name="adj3" fmla="val 4500000"/>
            <a:gd name="adj4" fmla="val 10800000"/>
            <a:gd name="adj5" fmla="val 12500"/>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827428-EC22-4DF0-A83C-8281EF1E137E}">
      <dsp:nvSpPr>
        <dsp:cNvPr id="0" name=""/>
        <dsp:cNvSpPr/>
      </dsp:nvSpPr>
      <dsp:spPr>
        <a:xfrm>
          <a:off x="2132050" y="791670"/>
          <a:ext cx="1084379" cy="665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GB" sz="1050" b="1" kern="1200" dirty="0"/>
            <a:t>1. Points Teams </a:t>
          </a:r>
          <a:r>
            <a:rPr lang="en-GB" sz="1050" kern="1200" dirty="0"/>
            <a:t>Identify Success Story and ask Project Lead / Expert to fill in template</a:t>
          </a:r>
        </a:p>
      </dsp:txBody>
      <dsp:txXfrm>
        <a:off x="2132050" y="791670"/>
        <a:ext cx="1084379" cy="665300"/>
      </dsp:txXfrm>
    </dsp:sp>
    <dsp:sp modelId="{C668B6A4-CC32-4401-AB9E-81316B7D7B2C}">
      <dsp:nvSpPr>
        <dsp:cNvPr id="0" name=""/>
        <dsp:cNvSpPr/>
      </dsp:nvSpPr>
      <dsp:spPr>
        <a:xfrm>
          <a:off x="814147" y="1376380"/>
          <a:ext cx="2395114" cy="2395479"/>
        </a:xfrm>
        <a:prstGeom prst="leftCircularArrow">
          <a:avLst>
            <a:gd name="adj1" fmla="val 10980"/>
            <a:gd name="adj2" fmla="val 1142322"/>
            <a:gd name="adj3" fmla="val 6300000"/>
            <a:gd name="adj4" fmla="val 18900000"/>
            <a:gd name="adj5" fmla="val 12500"/>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55AF3D-0E9B-4FC0-BE29-FCBA4EF6CBB0}">
      <dsp:nvSpPr>
        <dsp:cNvPr id="0" name=""/>
        <dsp:cNvSpPr/>
      </dsp:nvSpPr>
      <dsp:spPr>
        <a:xfrm>
          <a:off x="1373083" y="2156519"/>
          <a:ext cx="1221184" cy="665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GB" sz="1050" b="1" kern="1200" dirty="0"/>
            <a:t>2. Project Lead/ Expert </a:t>
          </a:r>
          <a:r>
            <a:rPr lang="en-GB" sz="1050" kern="1200" dirty="0"/>
            <a:t>fills in template to share more detail and sends to Points Team and Comms</a:t>
          </a:r>
        </a:p>
      </dsp:txBody>
      <dsp:txXfrm>
        <a:off x="1373083" y="2156519"/>
        <a:ext cx="1221184" cy="665300"/>
      </dsp:txXfrm>
    </dsp:sp>
    <dsp:sp modelId="{276EC9A2-3056-4903-ABBF-DC0518B5BCD9}">
      <dsp:nvSpPr>
        <dsp:cNvPr id="0" name=""/>
        <dsp:cNvSpPr/>
      </dsp:nvSpPr>
      <dsp:spPr>
        <a:xfrm>
          <a:off x="1649851" y="2917468"/>
          <a:ext cx="2057774" cy="2058599"/>
        </a:xfrm>
        <a:prstGeom prst="blockArc">
          <a:avLst>
            <a:gd name="adj1" fmla="val 13500000"/>
            <a:gd name="adj2" fmla="val 10800000"/>
            <a:gd name="adj3" fmla="val 1274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A9F898-235C-4D8C-A9F8-248084A0C5C0}">
      <dsp:nvSpPr>
        <dsp:cNvPr id="0" name=""/>
        <dsp:cNvSpPr/>
      </dsp:nvSpPr>
      <dsp:spPr>
        <a:xfrm>
          <a:off x="2112673" y="3635515"/>
          <a:ext cx="1129431" cy="665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GB" sz="1050" b="1" kern="1200" dirty="0"/>
            <a:t>3. Comms Teams </a:t>
          </a:r>
          <a:r>
            <a:rPr lang="en-GB" sz="1050" kern="1200" dirty="0"/>
            <a:t>adapt info, and share through newsletters, case studies, press releases etc. to celebrate success and inspire others</a:t>
          </a:r>
        </a:p>
      </dsp:txBody>
      <dsp:txXfrm>
        <a:off x="2112673" y="3635515"/>
        <a:ext cx="1129431" cy="665300"/>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DD9B3A-C077-4709-BFCF-5A065BA7D0CD}" type="datetimeFigureOut">
              <a:rPr lang="en-GB" smtClean="0"/>
              <a:t>12/01/2022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D41BA3-63D9-4108-8568-ABD2D9FF8E50}" type="slidenum">
              <a:rPr lang="en-GB" smtClean="0"/>
              <a:t>‹#›</a:t>
            </a:fld>
            <a:endParaRPr lang="en-GB"/>
          </a:p>
        </p:txBody>
      </p:sp>
    </p:spTree>
    <p:extLst>
      <p:ext uri="{BB962C8B-B14F-4D97-AF65-F5344CB8AC3E}">
        <p14:creationId xmlns:p14="http://schemas.microsoft.com/office/powerpoint/2010/main" val="3786813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221C35">
            <a:alpha val="85000"/>
          </a:srgbClr>
        </a:solidFill>
        <a:effectLst/>
      </p:bgPr>
    </p:bg>
    <p:spTree>
      <p:nvGrpSpPr>
        <p:cNvPr id="1" name=""/>
        <p:cNvGrpSpPr/>
        <p:nvPr/>
      </p:nvGrpSpPr>
      <p:grpSpPr>
        <a:xfrm>
          <a:off x="0" y="0"/>
          <a:ext cx="0" cy="0"/>
          <a:chOff x="0" y="0"/>
          <a:chExt cx="0" cy="0"/>
        </a:xfrm>
      </p:grpSpPr>
      <p:sp>
        <p:nvSpPr>
          <p:cNvPr id="107" name="Rectangle 106"/>
          <p:cNvSpPr/>
          <p:nvPr userDrawn="1"/>
        </p:nvSpPr>
        <p:spPr>
          <a:xfrm>
            <a:off x="0" y="1831248"/>
            <a:ext cx="12191999" cy="3132854"/>
          </a:xfrm>
          <a:prstGeom prst="rect">
            <a:avLst/>
          </a:prstGeom>
          <a:solidFill>
            <a:srgbClr val="F53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8" name="Graphic 42">
            <a:extLst>
              <a:ext uri="{FF2B5EF4-FFF2-40B4-BE49-F238E27FC236}">
                <a16:creationId xmlns:a16="http://schemas.microsoft.com/office/drawing/2014/main" id="{7E9A13FD-FEC2-1540-8F72-C241EC59D3BD}"/>
              </a:ext>
            </a:extLst>
          </p:cNvPr>
          <p:cNvGrpSpPr>
            <a:grpSpLocks/>
          </p:cNvGrpSpPr>
          <p:nvPr userDrawn="1"/>
        </p:nvGrpSpPr>
        <p:grpSpPr bwMode="auto">
          <a:xfrm>
            <a:off x="10053808" y="384194"/>
            <a:ext cx="1800225" cy="501650"/>
            <a:chOff x="3991037" y="2824361"/>
            <a:chExt cx="4163037" cy="1159341"/>
          </a:xfrm>
        </p:grpSpPr>
        <p:sp>
          <p:nvSpPr>
            <p:cNvPr id="109" name="Freeform 44">
              <a:extLst>
                <a:ext uri="{FF2B5EF4-FFF2-40B4-BE49-F238E27FC236}">
                  <a16:creationId xmlns:a16="http://schemas.microsoft.com/office/drawing/2014/main" id="{03BF45A4-9DC2-004F-B5E0-A6CF8E2067C7}"/>
                </a:ext>
              </a:extLst>
            </p:cNvPr>
            <p:cNvSpPr>
              <a:spLocks/>
            </p:cNvSpPr>
            <p:nvPr/>
          </p:nvSpPr>
          <p:spPr bwMode="auto">
            <a:xfrm>
              <a:off x="6507415" y="2824361"/>
              <a:ext cx="1646659" cy="1159341"/>
            </a:xfrm>
            <a:custGeom>
              <a:avLst/>
              <a:gdLst>
                <a:gd name="T0" fmla="*/ 59 w 1646658"/>
                <a:gd name="T1" fmla="*/ 66685 h 1159341"/>
                <a:gd name="T2" fmla="*/ 289033 w 1646658"/>
                <a:gd name="T3" fmla="*/ 53571 h 1159341"/>
                <a:gd name="T4" fmla="*/ 535176 w 1646658"/>
                <a:gd name="T5" fmla="*/ 28199 h 1159341"/>
                <a:gd name="T6" fmla="*/ 862796 w 1646658"/>
                <a:gd name="T7" fmla="*/ 28009 h 1159341"/>
                <a:gd name="T8" fmla="*/ 1198505 w 1646658"/>
                <a:gd name="T9" fmla="*/ 56232 h 1159341"/>
                <a:gd name="T10" fmla="*/ 1450073 w 1646658"/>
                <a:gd name="T11" fmla="*/ 117335 h 1159341"/>
                <a:gd name="T12" fmla="*/ 1512608 w 1646658"/>
                <a:gd name="T13" fmla="*/ 744805 h 1159341"/>
                <a:gd name="T14" fmla="*/ 1649004 w 1646658"/>
                <a:gd name="T15" fmla="*/ 1163118 h 1159341"/>
                <a:gd name="T16" fmla="*/ 1239815 w 1646658"/>
                <a:gd name="T17" fmla="*/ 1068755 h 1159341"/>
                <a:gd name="T18" fmla="*/ 1086094 w 1646658"/>
                <a:gd name="T19" fmla="*/ 1035305 h 1159341"/>
                <a:gd name="T20" fmla="*/ 872981 w 1646658"/>
                <a:gd name="T21" fmla="*/ 1065239 h 1159341"/>
                <a:gd name="T22" fmla="*/ 667955 w 1646658"/>
                <a:gd name="T23" fmla="*/ 1010978 h 1159341"/>
                <a:gd name="T24" fmla="*/ 460172 w 1646658"/>
                <a:gd name="T25" fmla="*/ 1010408 h 1159341"/>
                <a:gd name="T26" fmla="*/ 176433 w 1646658"/>
                <a:gd name="T27" fmla="*/ 1009363 h 1159341"/>
                <a:gd name="T28" fmla="*/ 59 w 1646658"/>
                <a:gd name="T29" fmla="*/ 66685 h 11593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6658" h="1159341">
                  <a:moveTo>
                    <a:pt x="59" y="66685"/>
                  </a:moveTo>
                  <a:cubicBezTo>
                    <a:pt x="-3367" y="59083"/>
                    <a:pt x="142452" y="125698"/>
                    <a:pt x="289033" y="53571"/>
                  </a:cubicBezTo>
                  <a:cubicBezTo>
                    <a:pt x="401159" y="-1545"/>
                    <a:pt x="513379" y="26678"/>
                    <a:pt x="535176" y="28199"/>
                  </a:cubicBezTo>
                  <a:cubicBezTo>
                    <a:pt x="556972" y="29719"/>
                    <a:pt x="738200" y="86736"/>
                    <a:pt x="862794" y="28009"/>
                  </a:cubicBezTo>
                  <a:cubicBezTo>
                    <a:pt x="987388" y="-30719"/>
                    <a:pt x="1121786" y="14800"/>
                    <a:pt x="1198503" y="56232"/>
                  </a:cubicBezTo>
                  <a:cubicBezTo>
                    <a:pt x="1275220" y="97664"/>
                    <a:pt x="1450071" y="117335"/>
                    <a:pt x="1450071" y="117335"/>
                  </a:cubicBezTo>
                  <a:cubicBezTo>
                    <a:pt x="1450071" y="117335"/>
                    <a:pt x="1373734" y="459151"/>
                    <a:pt x="1512606" y="744805"/>
                  </a:cubicBezTo>
                  <a:cubicBezTo>
                    <a:pt x="1667182" y="1063053"/>
                    <a:pt x="1649002" y="1163118"/>
                    <a:pt x="1649002" y="1163118"/>
                  </a:cubicBezTo>
                  <a:cubicBezTo>
                    <a:pt x="1441409" y="1045378"/>
                    <a:pt x="1374496" y="1119785"/>
                    <a:pt x="1239813" y="1068755"/>
                  </a:cubicBezTo>
                  <a:cubicBezTo>
                    <a:pt x="1226392" y="1063624"/>
                    <a:pt x="1131876" y="1029034"/>
                    <a:pt x="1086092" y="1035305"/>
                  </a:cubicBezTo>
                  <a:cubicBezTo>
                    <a:pt x="1010708" y="1045663"/>
                    <a:pt x="972540" y="1072651"/>
                    <a:pt x="872979" y="1065239"/>
                  </a:cubicBezTo>
                  <a:cubicBezTo>
                    <a:pt x="836524" y="1062483"/>
                    <a:pt x="790931" y="1058302"/>
                    <a:pt x="667955" y="1010978"/>
                  </a:cubicBezTo>
                  <a:cubicBezTo>
                    <a:pt x="545075" y="963654"/>
                    <a:pt x="460172" y="1010408"/>
                    <a:pt x="460172" y="1010408"/>
                  </a:cubicBezTo>
                  <a:cubicBezTo>
                    <a:pt x="460172" y="1010408"/>
                    <a:pt x="325964" y="1056687"/>
                    <a:pt x="176433" y="1009363"/>
                  </a:cubicBezTo>
                  <a:cubicBezTo>
                    <a:pt x="176528" y="1009458"/>
                    <a:pt x="184237" y="482433"/>
                    <a:pt x="59" y="66685"/>
                  </a:cubicBezTo>
                  <a:close/>
                </a:path>
              </a:pathLst>
            </a:custGeom>
            <a:solidFill>
              <a:srgbClr val="F5333F"/>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10" name="Freeform 45">
              <a:extLst>
                <a:ext uri="{FF2B5EF4-FFF2-40B4-BE49-F238E27FC236}">
                  <a16:creationId xmlns:a16="http://schemas.microsoft.com/office/drawing/2014/main" id="{09FCA65D-F230-B743-8DFB-F2CF9BDA75EE}"/>
                </a:ext>
              </a:extLst>
            </p:cNvPr>
            <p:cNvSpPr>
              <a:spLocks/>
            </p:cNvSpPr>
            <p:nvPr/>
          </p:nvSpPr>
          <p:spPr bwMode="auto">
            <a:xfrm>
              <a:off x="6507415" y="2824361"/>
              <a:ext cx="1646659" cy="1159341"/>
            </a:xfrm>
            <a:custGeom>
              <a:avLst/>
              <a:gdLst>
                <a:gd name="T0" fmla="*/ 59 w 1646658"/>
                <a:gd name="T1" fmla="*/ 66685 h 1159341"/>
                <a:gd name="T2" fmla="*/ 289033 w 1646658"/>
                <a:gd name="T3" fmla="*/ 53571 h 1159341"/>
                <a:gd name="T4" fmla="*/ 535176 w 1646658"/>
                <a:gd name="T5" fmla="*/ 28199 h 1159341"/>
                <a:gd name="T6" fmla="*/ 862796 w 1646658"/>
                <a:gd name="T7" fmla="*/ 28009 h 1159341"/>
                <a:gd name="T8" fmla="*/ 1198505 w 1646658"/>
                <a:gd name="T9" fmla="*/ 56232 h 1159341"/>
                <a:gd name="T10" fmla="*/ 1450073 w 1646658"/>
                <a:gd name="T11" fmla="*/ 117335 h 1159341"/>
                <a:gd name="T12" fmla="*/ 1512608 w 1646658"/>
                <a:gd name="T13" fmla="*/ 744805 h 1159341"/>
                <a:gd name="T14" fmla="*/ 1649004 w 1646658"/>
                <a:gd name="T15" fmla="*/ 1163118 h 1159341"/>
                <a:gd name="T16" fmla="*/ 1239815 w 1646658"/>
                <a:gd name="T17" fmla="*/ 1068755 h 1159341"/>
                <a:gd name="T18" fmla="*/ 1086094 w 1646658"/>
                <a:gd name="T19" fmla="*/ 1035305 h 1159341"/>
                <a:gd name="T20" fmla="*/ 872981 w 1646658"/>
                <a:gd name="T21" fmla="*/ 1065239 h 1159341"/>
                <a:gd name="T22" fmla="*/ 667955 w 1646658"/>
                <a:gd name="T23" fmla="*/ 1010978 h 1159341"/>
                <a:gd name="T24" fmla="*/ 460172 w 1646658"/>
                <a:gd name="T25" fmla="*/ 1010408 h 1159341"/>
                <a:gd name="T26" fmla="*/ 176433 w 1646658"/>
                <a:gd name="T27" fmla="*/ 1009363 h 1159341"/>
                <a:gd name="T28" fmla="*/ 59 w 1646658"/>
                <a:gd name="T29" fmla="*/ 66685 h 11593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6658" h="1159341">
                  <a:moveTo>
                    <a:pt x="59" y="66685"/>
                  </a:moveTo>
                  <a:cubicBezTo>
                    <a:pt x="-3367" y="59083"/>
                    <a:pt x="142452" y="125698"/>
                    <a:pt x="289033" y="53571"/>
                  </a:cubicBezTo>
                  <a:cubicBezTo>
                    <a:pt x="401159" y="-1545"/>
                    <a:pt x="513379" y="26678"/>
                    <a:pt x="535176" y="28199"/>
                  </a:cubicBezTo>
                  <a:cubicBezTo>
                    <a:pt x="556972" y="29719"/>
                    <a:pt x="738200" y="86736"/>
                    <a:pt x="862794" y="28009"/>
                  </a:cubicBezTo>
                  <a:cubicBezTo>
                    <a:pt x="987388" y="-30719"/>
                    <a:pt x="1121786" y="14800"/>
                    <a:pt x="1198503" y="56232"/>
                  </a:cubicBezTo>
                  <a:cubicBezTo>
                    <a:pt x="1275220" y="97664"/>
                    <a:pt x="1450071" y="117335"/>
                    <a:pt x="1450071" y="117335"/>
                  </a:cubicBezTo>
                  <a:cubicBezTo>
                    <a:pt x="1450071" y="117335"/>
                    <a:pt x="1373734" y="459151"/>
                    <a:pt x="1512606" y="744805"/>
                  </a:cubicBezTo>
                  <a:cubicBezTo>
                    <a:pt x="1667182" y="1063053"/>
                    <a:pt x="1649002" y="1163118"/>
                    <a:pt x="1649002" y="1163118"/>
                  </a:cubicBezTo>
                  <a:cubicBezTo>
                    <a:pt x="1441409" y="1045378"/>
                    <a:pt x="1374496" y="1119785"/>
                    <a:pt x="1239813" y="1068755"/>
                  </a:cubicBezTo>
                  <a:cubicBezTo>
                    <a:pt x="1226392" y="1063624"/>
                    <a:pt x="1131876" y="1029034"/>
                    <a:pt x="1086092" y="1035305"/>
                  </a:cubicBezTo>
                  <a:cubicBezTo>
                    <a:pt x="1010708" y="1045663"/>
                    <a:pt x="972540" y="1072651"/>
                    <a:pt x="872979" y="1065239"/>
                  </a:cubicBezTo>
                  <a:cubicBezTo>
                    <a:pt x="836524" y="1062483"/>
                    <a:pt x="790931" y="1058302"/>
                    <a:pt x="667955" y="1010978"/>
                  </a:cubicBezTo>
                  <a:cubicBezTo>
                    <a:pt x="545075" y="963654"/>
                    <a:pt x="460172" y="1010408"/>
                    <a:pt x="460172" y="1010408"/>
                  </a:cubicBezTo>
                  <a:cubicBezTo>
                    <a:pt x="460172" y="1010408"/>
                    <a:pt x="325964" y="1056687"/>
                    <a:pt x="176433" y="1009363"/>
                  </a:cubicBezTo>
                  <a:cubicBezTo>
                    <a:pt x="176528" y="1009458"/>
                    <a:pt x="184237" y="482433"/>
                    <a:pt x="59" y="66685"/>
                  </a:cubicBezTo>
                  <a:close/>
                </a:path>
              </a:pathLst>
            </a:custGeom>
            <a:noFill/>
            <a:ln w="485" cap="flat">
              <a:solidFill>
                <a:srgbClr val="E62E25"/>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111" name="Freeform 46">
              <a:extLst>
                <a:ext uri="{FF2B5EF4-FFF2-40B4-BE49-F238E27FC236}">
                  <a16:creationId xmlns:a16="http://schemas.microsoft.com/office/drawing/2014/main" id="{78DB7AA7-9FB6-9A4D-BCA6-42ED03F0AA38}"/>
                </a:ext>
              </a:extLst>
            </p:cNvPr>
            <p:cNvSpPr>
              <a:spLocks/>
            </p:cNvSpPr>
            <p:nvPr/>
          </p:nvSpPr>
          <p:spPr bwMode="auto">
            <a:xfrm>
              <a:off x="7078189" y="3652316"/>
              <a:ext cx="57110" cy="57017"/>
            </a:xfrm>
            <a:custGeom>
              <a:avLst/>
              <a:gdLst>
                <a:gd name="T0" fmla="*/ 30461 w 57109"/>
                <a:gd name="T1" fmla="*/ 60820 h 57016"/>
                <a:gd name="T2" fmla="*/ 0 w 57109"/>
                <a:gd name="T3" fmla="*/ 30411 h 57016"/>
                <a:gd name="T4" fmla="*/ 30461 w 57109"/>
                <a:gd name="T5" fmla="*/ 0 h 57016"/>
                <a:gd name="T6" fmla="*/ 60919 w 57109"/>
                <a:gd name="T7" fmla="*/ 30411 h 57016"/>
                <a:gd name="T8" fmla="*/ 30461 w 57109"/>
                <a:gd name="T9" fmla="*/ 60820 h 570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109" h="57016">
                  <a:moveTo>
                    <a:pt x="30459" y="60818"/>
                  </a:moveTo>
                  <a:cubicBezTo>
                    <a:pt x="13611" y="60818"/>
                    <a:pt x="0" y="47134"/>
                    <a:pt x="0" y="30409"/>
                  </a:cubicBezTo>
                  <a:cubicBezTo>
                    <a:pt x="0" y="13684"/>
                    <a:pt x="13706" y="0"/>
                    <a:pt x="30459" y="0"/>
                  </a:cubicBezTo>
                  <a:cubicBezTo>
                    <a:pt x="47210" y="0"/>
                    <a:pt x="60917" y="13684"/>
                    <a:pt x="60917" y="30409"/>
                  </a:cubicBezTo>
                  <a:cubicBezTo>
                    <a:pt x="60917" y="47134"/>
                    <a:pt x="47210" y="60818"/>
                    <a:pt x="30459" y="60818"/>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12" name="Freeform 47">
              <a:extLst>
                <a:ext uri="{FF2B5EF4-FFF2-40B4-BE49-F238E27FC236}">
                  <a16:creationId xmlns:a16="http://schemas.microsoft.com/office/drawing/2014/main" id="{A3DDF5B1-8649-D245-A35F-5955A4464C35}"/>
                </a:ext>
              </a:extLst>
            </p:cNvPr>
            <p:cNvSpPr>
              <a:spLocks/>
            </p:cNvSpPr>
            <p:nvPr/>
          </p:nvSpPr>
          <p:spPr bwMode="auto">
            <a:xfrm>
              <a:off x="7318240" y="3648610"/>
              <a:ext cx="66628" cy="66520"/>
            </a:xfrm>
            <a:custGeom>
              <a:avLst/>
              <a:gdLst>
                <a:gd name="T0" fmla="*/ 36267 w 66627"/>
                <a:gd name="T1" fmla="*/ 72413 h 66519"/>
                <a:gd name="T2" fmla="*/ 0 w 66627"/>
                <a:gd name="T3" fmla="*/ 36208 h 66519"/>
                <a:gd name="T4" fmla="*/ 36267 w 66627"/>
                <a:gd name="T5" fmla="*/ 0 h 66519"/>
                <a:gd name="T6" fmla="*/ 72531 w 66627"/>
                <a:gd name="T7" fmla="*/ 36208 h 66519"/>
                <a:gd name="T8" fmla="*/ 36267 w 66627"/>
                <a:gd name="T9" fmla="*/ 72413 h 665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627" h="66519">
                  <a:moveTo>
                    <a:pt x="36265" y="72411"/>
                  </a:moveTo>
                  <a:cubicBezTo>
                    <a:pt x="16276" y="72411"/>
                    <a:pt x="0" y="56161"/>
                    <a:pt x="0" y="36206"/>
                  </a:cubicBezTo>
                  <a:cubicBezTo>
                    <a:pt x="0" y="16250"/>
                    <a:pt x="16276" y="0"/>
                    <a:pt x="36265" y="0"/>
                  </a:cubicBezTo>
                  <a:cubicBezTo>
                    <a:pt x="56253" y="0"/>
                    <a:pt x="72529" y="16250"/>
                    <a:pt x="72529" y="36206"/>
                  </a:cubicBezTo>
                  <a:cubicBezTo>
                    <a:pt x="72529" y="56161"/>
                    <a:pt x="56348" y="72411"/>
                    <a:pt x="36265" y="72411"/>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13" name="Freeform 48">
              <a:extLst>
                <a:ext uri="{FF2B5EF4-FFF2-40B4-BE49-F238E27FC236}">
                  <a16:creationId xmlns:a16="http://schemas.microsoft.com/office/drawing/2014/main" id="{E4502D18-07BC-D645-9576-63B4ED7EF7A6}"/>
                </a:ext>
              </a:extLst>
            </p:cNvPr>
            <p:cNvSpPr>
              <a:spLocks/>
            </p:cNvSpPr>
            <p:nvPr/>
          </p:nvSpPr>
          <p:spPr bwMode="auto">
            <a:xfrm>
              <a:off x="7032406" y="3448101"/>
              <a:ext cx="66628" cy="66520"/>
            </a:xfrm>
            <a:custGeom>
              <a:avLst/>
              <a:gdLst>
                <a:gd name="T0" fmla="*/ 36362 w 66627"/>
                <a:gd name="T1" fmla="*/ 72603 h 66519"/>
                <a:gd name="T2" fmla="*/ 0 w 66627"/>
                <a:gd name="T3" fmla="*/ 36303 h 66519"/>
                <a:gd name="T4" fmla="*/ 36362 w 66627"/>
                <a:gd name="T5" fmla="*/ 0 h 66519"/>
                <a:gd name="T6" fmla="*/ 72721 w 66627"/>
                <a:gd name="T7" fmla="*/ 36303 h 66519"/>
                <a:gd name="T8" fmla="*/ 36362 w 66627"/>
                <a:gd name="T9" fmla="*/ 72603 h 665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627" h="66519">
                  <a:moveTo>
                    <a:pt x="36360" y="72601"/>
                  </a:moveTo>
                  <a:cubicBezTo>
                    <a:pt x="16276" y="72601"/>
                    <a:pt x="0" y="56257"/>
                    <a:pt x="0" y="36301"/>
                  </a:cubicBezTo>
                  <a:cubicBezTo>
                    <a:pt x="0" y="16250"/>
                    <a:pt x="16276" y="0"/>
                    <a:pt x="36360" y="0"/>
                  </a:cubicBezTo>
                  <a:cubicBezTo>
                    <a:pt x="56443" y="0"/>
                    <a:pt x="72719" y="16250"/>
                    <a:pt x="72719" y="36301"/>
                  </a:cubicBezTo>
                  <a:cubicBezTo>
                    <a:pt x="72719" y="56352"/>
                    <a:pt x="56348" y="72601"/>
                    <a:pt x="36360" y="72601"/>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14" name="Freeform 49">
              <a:extLst>
                <a:ext uri="{FF2B5EF4-FFF2-40B4-BE49-F238E27FC236}">
                  <a16:creationId xmlns:a16="http://schemas.microsoft.com/office/drawing/2014/main" id="{62872A77-9A77-4E4C-83D1-263AB9393947}"/>
                </a:ext>
              </a:extLst>
            </p:cNvPr>
            <p:cNvSpPr>
              <a:spLocks/>
            </p:cNvSpPr>
            <p:nvPr/>
          </p:nvSpPr>
          <p:spPr bwMode="auto">
            <a:xfrm>
              <a:off x="7083715" y="3409804"/>
              <a:ext cx="47591" cy="57017"/>
            </a:xfrm>
            <a:custGeom>
              <a:avLst/>
              <a:gdLst>
                <a:gd name="T0" fmla="*/ 40828 w 47591"/>
                <a:gd name="T1" fmla="*/ 65761 h 57016"/>
                <a:gd name="T2" fmla="*/ 34736 w 47591"/>
                <a:gd name="T3" fmla="*/ 65191 h 57016"/>
                <a:gd name="T4" fmla="*/ 280 w 47591"/>
                <a:gd name="T5" fmla="*/ 20906 h 57016"/>
                <a:gd name="T6" fmla="*/ 4278 w 47591"/>
                <a:gd name="T7" fmla="*/ 3706 h 57016"/>
                <a:gd name="T8" fmla="*/ 12178 w 47591"/>
                <a:gd name="T9" fmla="*/ 0 h 57016"/>
                <a:gd name="T10" fmla="*/ 21601 w 47591"/>
                <a:gd name="T11" fmla="*/ 3326 h 57016"/>
                <a:gd name="T12" fmla="*/ 51774 w 47591"/>
                <a:gd name="T13" fmla="*/ 52172 h 57016"/>
                <a:gd name="T14" fmla="*/ 50822 w 47591"/>
                <a:gd name="T15" fmla="*/ 61770 h 57016"/>
                <a:gd name="T16" fmla="*/ 40828 w 47591"/>
                <a:gd name="T17" fmla="*/ 65761 h 57016"/>
                <a:gd name="T18" fmla="*/ 40828 w 47591"/>
                <a:gd name="T19" fmla="*/ 65761 h 570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591" h="57016">
                  <a:moveTo>
                    <a:pt x="40828" y="65759"/>
                  </a:moveTo>
                  <a:cubicBezTo>
                    <a:pt x="39115" y="65759"/>
                    <a:pt x="37116" y="65569"/>
                    <a:pt x="34736" y="65189"/>
                  </a:cubicBezTo>
                  <a:cubicBezTo>
                    <a:pt x="24837" y="63384"/>
                    <a:pt x="756" y="27083"/>
                    <a:pt x="280" y="20906"/>
                  </a:cubicBezTo>
                  <a:cubicBezTo>
                    <a:pt x="-577" y="15965"/>
                    <a:pt x="471" y="8172"/>
                    <a:pt x="4278" y="3706"/>
                  </a:cubicBezTo>
                  <a:cubicBezTo>
                    <a:pt x="6372" y="1235"/>
                    <a:pt x="9037" y="0"/>
                    <a:pt x="12178" y="0"/>
                  </a:cubicBezTo>
                  <a:cubicBezTo>
                    <a:pt x="15033" y="0"/>
                    <a:pt x="18174" y="1140"/>
                    <a:pt x="21601" y="3326"/>
                  </a:cubicBezTo>
                  <a:cubicBezTo>
                    <a:pt x="40352" y="15680"/>
                    <a:pt x="51298" y="50745"/>
                    <a:pt x="51774" y="52170"/>
                  </a:cubicBezTo>
                  <a:cubicBezTo>
                    <a:pt x="51964" y="52645"/>
                    <a:pt x="53678" y="57682"/>
                    <a:pt x="50822" y="61768"/>
                  </a:cubicBezTo>
                  <a:cubicBezTo>
                    <a:pt x="48823" y="64334"/>
                    <a:pt x="45492" y="65759"/>
                    <a:pt x="40828" y="6575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15" name="Freeform 50">
              <a:extLst>
                <a:ext uri="{FF2B5EF4-FFF2-40B4-BE49-F238E27FC236}">
                  <a16:creationId xmlns:a16="http://schemas.microsoft.com/office/drawing/2014/main" id="{647D8F78-36AC-E640-B84A-FA4DFC6D731B}"/>
                </a:ext>
              </a:extLst>
            </p:cNvPr>
            <p:cNvSpPr>
              <a:spLocks/>
            </p:cNvSpPr>
            <p:nvPr/>
          </p:nvSpPr>
          <p:spPr bwMode="auto">
            <a:xfrm>
              <a:off x="7116653" y="3358869"/>
              <a:ext cx="66628" cy="66520"/>
            </a:xfrm>
            <a:custGeom>
              <a:avLst/>
              <a:gdLst>
                <a:gd name="T0" fmla="*/ 49107 w 66627"/>
                <a:gd name="T1" fmla="*/ 75739 h 66519"/>
                <a:gd name="T2" fmla="*/ 13221 w 66627"/>
                <a:gd name="T3" fmla="*/ 54073 h 66519"/>
                <a:gd name="T4" fmla="*/ 7224 w 66627"/>
                <a:gd name="T5" fmla="*/ 3706 h 66519"/>
                <a:gd name="T6" fmla="*/ 18741 w 66627"/>
                <a:gd name="T7" fmla="*/ 0 h 66519"/>
                <a:gd name="T8" fmla="*/ 54627 w 66627"/>
                <a:gd name="T9" fmla="*/ 21666 h 66519"/>
                <a:gd name="T10" fmla="*/ 60624 w 66627"/>
                <a:gd name="T11" fmla="*/ 72033 h 66519"/>
                <a:gd name="T12" fmla="*/ 49107 w 66627"/>
                <a:gd name="T13" fmla="*/ 75739 h 66519"/>
                <a:gd name="T14" fmla="*/ 49107 w 66627"/>
                <a:gd name="T15" fmla="*/ 75739 h 665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27" h="66519">
                  <a:moveTo>
                    <a:pt x="49105" y="75737"/>
                  </a:moveTo>
                  <a:cubicBezTo>
                    <a:pt x="37587" y="75737"/>
                    <a:pt x="23500" y="67185"/>
                    <a:pt x="13221" y="54071"/>
                  </a:cubicBezTo>
                  <a:cubicBezTo>
                    <a:pt x="-1723" y="34875"/>
                    <a:pt x="-4388" y="12829"/>
                    <a:pt x="7224" y="3706"/>
                  </a:cubicBezTo>
                  <a:cubicBezTo>
                    <a:pt x="10365" y="1235"/>
                    <a:pt x="14268" y="0"/>
                    <a:pt x="18741" y="0"/>
                  </a:cubicBezTo>
                  <a:cubicBezTo>
                    <a:pt x="30258" y="0"/>
                    <a:pt x="44345" y="8552"/>
                    <a:pt x="54625" y="21666"/>
                  </a:cubicBezTo>
                  <a:cubicBezTo>
                    <a:pt x="69569" y="40862"/>
                    <a:pt x="72234" y="62908"/>
                    <a:pt x="60622" y="72031"/>
                  </a:cubicBezTo>
                  <a:cubicBezTo>
                    <a:pt x="57480" y="74502"/>
                    <a:pt x="53578" y="75737"/>
                    <a:pt x="49105" y="75737"/>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16" name="Freeform 51">
              <a:extLst>
                <a:ext uri="{FF2B5EF4-FFF2-40B4-BE49-F238E27FC236}">
                  <a16:creationId xmlns:a16="http://schemas.microsoft.com/office/drawing/2014/main" id="{7938CC98-7C1A-E64F-975C-379DDDC69864}"/>
                </a:ext>
              </a:extLst>
            </p:cNvPr>
            <p:cNvSpPr>
              <a:spLocks/>
            </p:cNvSpPr>
            <p:nvPr/>
          </p:nvSpPr>
          <p:spPr bwMode="auto">
            <a:xfrm>
              <a:off x="7156905" y="3311260"/>
              <a:ext cx="28555" cy="28508"/>
            </a:xfrm>
            <a:custGeom>
              <a:avLst/>
              <a:gdLst>
                <a:gd name="T0" fmla="*/ 14470 w 28554"/>
                <a:gd name="T1" fmla="*/ 28889 h 28508"/>
                <a:gd name="T2" fmla="*/ 0 w 28554"/>
                <a:gd name="T3" fmla="*/ 14444 h 28508"/>
                <a:gd name="T4" fmla="*/ 14470 w 28554"/>
                <a:gd name="T5" fmla="*/ 0 h 28508"/>
                <a:gd name="T6" fmla="*/ 28938 w 28554"/>
                <a:gd name="T7" fmla="*/ 14444 h 28508"/>
                <a:gd name="T8" fmla="*/ 14470 w 28554"/>
                <a:gd name="T9" fmla="*/ 28889 h 285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54" h="28508">
                  <a:moveTo>
                    <a:pt x="14468" y="28889"/>
                  </a:moveTo>
                  <a:cubicBezTo>
                    <a:pt x="6473" y="28889"/>
                    <a:pt x="0" y="22427"/>
                    <a:pt x="0" y="14444"/>
                  </a:cubicBezTo>
                  <a:cubicBezTo>
                    <a:pt x="0" y="6462"/>
                    <a:pt x="6473" y="0"/>
                    <a:pt x="14468" y="0"/>
                  </a:cubicBezTo>
                  <a:cubicBezTo>
                    <a:pt x="22463" y="0"/>
                    <a:pt x="28936" y="6462"/>
                    <a:pt x="28936" y="14444"/>
                  </a:cubicBezTo>
                  <a:cubicBezTo>
                    <a:pt x="28936" y="22427"/>
                    <a:pt x="22463" y="28889"/>
                    <a:pt x="14468" y="2888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17" name="Freeform 52">
              <a:extLst>
                <a:ext uri="{FF2B5EF4-FFF2-40B4-BE49-F238E27FC236}">
                  <a16:creationId xmlns:a16="http://schemas.microsoft.com/office/drawing/2014/main" id="{FE6E9676-ED6C-2449-9D79-F4BEF73A7219}"/>
                </a:ext>
              </a:extLst>
            </p:cNvPr>
            <p:cNvSpPr>
              <a:spLocks/>
            </p:cNvSpPr>
            <p:nvPr/>
          </p:nvSpPr>
          <p:spPr bwMode="auto">
            <a:xfrm>
              <a:off x="7198357" y="3371128"/>
              <a:ext cx="28555" cy="28508"/>
            </a:xfrm>
            <a:custGeom>
              <a:avLst/>
              <a:gdLst>
                <a:gd name="T0" fmla="*/ 15184 w 28554"/>
                <a:gd name="T1" fmla="*/ 30409 h 28508"/>
                <a:gd name="T2" fmla="*/ 9661 w 28554"/>
                <a:gd name="T3" fmla="*/ 29934 h 28508"/>
                <a:gd name="T4" fmla="*/ 1570 w 28554"/>
                <a:gd name="T5" fmla="*/ 23947 h 28508"/>
                <a:gd name="T6" fmla="*/ 1094 w 28554"/>
                <a:gd name="T7" fmla="*/ 11308 h 28508"/>
                <a:gd name="T8" fmla="*/ 13468 w 28554"/>
                <a:gd name="T9" fmla="*/ 0 h 28508"/>
                <a:gd name="T10" fmla="*/ 18801 w 28554"/>
                <a:gd name="T11" fmla="*/ 1235 h 28508"/>
                <a:gd name="T12" fmla="*/ 34981 w 28554"/>
                <a:gd name="T13" fmla="*/ 12164 h 28508"/>
                <a:gd name="T14" fmla="*/ 24702 w 28554"/>
                <a:gd name="T15" fmla="*/ 29839 h 28508"/>
                <a:gd name="T16" fmla="*/ 23274 w 28554"/>
                <a:gd name="T17" fmla="*/ 29934 h 28508"/>
                <a:gd name="T18" fmla="*/ 15184 w 28554"/>
                <a:gd name="T19" fmla="*/ 30409 h 28508"/>
                <a:gd name="T20" fmla="*/ 15184 w 28554"/>
                <a:gd name="T21" fmla="*/ 30409 h 285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554" h="28508">
                  <a:moveTo>
                    <a:pt x="15182" y="30409"/>
                  </a:moveTo>
                  <a:cubicBezTo>
                    <a:pt x="12707" y="30409"/>
                    <a:pt x="10898" y="30219"/>
                    <a:pt x="9661" y="29934"/>
                  </a:cubicBezTo>
                  <a:cubicBezTo>
                    <a:pt x="8328" y="29649"/>
                    <a:pt x="3950" y="28318"/>
                    <a:pt x="1570" y="23947"/>
                  </a:cubicBezTo>
                  <a:cubicBezTo>
                    <a:pt x="-333" y="20526"/>
                    <a:pt x="-524" y="16250"/>
                    <a:pt x="1094" y="11308"/>
                  </a:cubicBezTo>
                  <a:cubicBezTo>
                    <a:pt x="4331" y="1425"/>
                    <a:pt x="10232" y="0"/>
                    <a:pt x="13468" y="0"/>
                  </a:cubicBezTo>
                  <a:cubicBezTo>
                    <a:pt x="16419" y="0"/>
                    <a:pt x="18608" y="1140"/>
                    <a:pt x="18799" y="1235"/>
                  </a:cubicBezTo>
                  <a:lnTo>
                    <a:pt x="34979" y="12164"/>
                  </a:lnTo>
                  <a:lnTo>
                    <a:pt x="24700" y="29839"/>
                  </a:lnTo>
                  <a:lnTo>
                    <a:pt x="23272" y="29934"/>
                  </a:lnTo>
                  <a:cubicBezTo>
                    <a:pt x="23272" y="30029"/>
                    <a:pt x="19084" y="30409"/>
                    <a:pt x="15182" y="3040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18" name="Freeform 53">
              <a:extLst>
                <a:ext uri="{FF2B5EF4-FFF2-40B4-BE49-F238E27FC236}">
                  <a16:creationId xmlns:a16="http://schemas.microsoft.com/office/drawing/2014/main" id="{9A34AB05-0FE9-1B44-86BF-6DB5D4EA2354}"/>
                </a:ext>
              </a:extLst>
            </p:cNvPr>
            <p:cNvSpPr>
              <a:spLocks/>
            </p:cNvSpPr>
            <p:nvPr/>
          </p:nvSpPr>
          <p:spPr bwMode="auto">
            <a:xfrm>
              <a:off x="7143389" y="3275625"/>
              <a:ext cx="190365" cy="380112"/>
            </a:xfrm>
            <a:custGeom>
              <a:avLst/>
              <a:gdLst>
                <a:gd name="T0" fmla="*/ 125355 w 190365"/>
                <a:gd name="T1" fmla="*/ 384105 h 380111"/>
                <a:gd name="T2" fmla="*/ 107842 w 190365"/>
                <a:gd name="T3" fmla="*/ 382395 h 380111"/>
                <a:gd name="T4" fmla="*/ 47306 w 190365"/>
                <a:gd name="T5" fmla="*/ 375077 h 380111"/>
                <a:gd name="T6" fmla="*/ 46735 w 190365"/>
                <a:gd name="T7" fmla="*/ 374697 h 380111"/>
                <a:gd name="T8" fmla="*/ 29126 w 190365"/>
                <a:gd name="T9" fmla="*/ 345904 h 380111"/>
                <a:gd name="T10" fmla="*/ 27984 w 190365"/>
                <a:gd name="T11" fmla="*/ 302571 h 380111"/>
                <a:gd name="T12" fmla="*/ 28460 w 190365"/>
                <a:gd name="T13" fmla="*/ 300956 h 380111"/>
                <a:gd name="T14" fmla="*/ 36169 w 190365"/>
                <a:gd name="T15" fmla="*/ 294114 h 380111"/>
                <a:gd name="T16" fmla="*/ 38644 w 190365"/>
                <a:gd name="T17" fmla="*/ 294304 h 380111"/>
                <a:gd name="T18" fmla="*/ 48067 w 190365"/>
                <a:gd name="T19" fmla="*/ 294969 h 380111"/>
                <a:gd name="T20" fmla="*/ 57395 w 190365"/>
                <a:gd name="T21" fmla="*/ 294019 h 380111"/>
                <a:gd name="T22" fmla="*/ 64153 w 190365"/>
                <a:gd name="T23" fmla="*/ 290027 h 380111"/>
                <a:gd name="T24" fmla="*/ 60727 w 190365"/>
                <a:gd name="T25" fmla="*/ 282900 h 380111"/>
                <a:gd name="T26" fmla="*/ 47782 w 190365"/>
                <a:gd name="T27" fmla="*/ 271402 h 380111"/>
                <a:gd name="T28" fmla="*/ 476 w 190365"/>
                <a:gd name="T29" fmla="*/ 214195 h 380111"/>
                <a:gd name="T30" fmla="*/ 0 w 190365"/>
                <a:gd name="T31" fmla="*/ 212770 h 380111"/>
                <a:gd name="T32" fmla="*/ 8281 w 190365"/>
                <a:gd name="T33" fmla="*/ 202887 h 380111"/>
                <a:gd name="T34" fmla="*/ 11803 w 190365"/>
                <a:gd name="T35" fmla="*/ 196045 h 380111"/>
                <a:gd name="T36" fmla="*/ 14468 w 190365"/>
                <a:gd name="T37" fmla="*/ 178558 h 380111"/>
                <a:gd name="T38" fmla="*/ 16752 w 190365"/>
                <a:gd name="T39" fmla="*/ 178558 h 380111"/>
                <a:gd name="T40" fmla="*/ 58727 w 190365"/>
                <a:gd name="T41" fmla="*/ 146438 h 380111"/>
                <a:gd name="T42" fmla="*/ 67389 w 190365"/>
                <a:gd name="T43" fmla="*/ 141497 h 380111"/>
                <a:gd name="T44" fmla="*/ 83189 w 190365"/>
                <a:gd name="T45" fmla="*/ 149479 h 380111"/>
                <a:gd name="T46" fmla="*/ 86616 w 190365"/>
                <a:gd name="T47" fmla="*/ 196235 h 380111"/>
                <a:gd name="T48" fmla="*/ 87473 w 190365"/>
                <a:gd name="T49" fmla="*/ 204312 h 380111"/>
                <a:gd name="T50" fmla="*/ 91946 w 190365"/>
                <a:gd name="T51" fmla="*/ 206308 h 380111"/>
                <a:gd name="T52" fmla="*/ 99466 w 190365"/>
                <a:gd name="T53" fmla="*/ 200226 h 380111"/>
                <a:gd name="T54" fmla="*/ 132018 w 190365"/>
                <a:gd name="T55" fmla="*/ 141877 h 380111"/>
                <a:gd name="T56" fmla="*/ 127069 w 190365"/>
                <a:gd name="T57" fmla="*/ 110327 h 380111"/>
                <a:gd name="T58" fmla="*/ 93945 w 190365"/>
                <a:gd name="T59" fmla="*/ 87426 h 380111"/>
                <a:gd name="T60" fmla="*/ 88901 w 190365"/>
                <a:gd name="T61" fmla="*/ 87711 h 380111"/>
                <a:gd name="T62" fmla="*/ 80049 w 190365"/>
                <a:gd name="T63" fmla="*/ 88376 h 380111"/>
                <a:gd name="T64" fmla="*/ 70150 w 190365"/>
                <a:gd name="T65" fmla="*/ 85525 h 380111"/>
                <a:gd name="T66" fmla="*/ 61107 w 190365"/>
                <a:gd name="T67" fmla="*/ 73552 h 380111"/>
                <a:gd name="T68" fmla="*/ 72815 w 190365"/>
                <a:gd name="T69" fmla="*/ 56542 h 380111"/>
                <a:gd name="T70" fmla="*/ 76146 w 190365"/>
                <a:gd name="T71" fmla="*/ 55686 h 380111"/>
                <a:gd name="T72" fmla="*/ 81381 w 190365"/>
                <a:gd name="T73" fmla="*/ 56447 h 380111"/>
                <a:gd name="T74" fmla="*/ 88234 w 190365"/>
                <a:gd name="T75" fmla="*/ 57302 h 380111"/>
                <a:gd name="T76" fmla="*/ 96801 w 190365"/>
                <a:gd name="T77" fmla="*/ 50365 h 380111"/>
                <a:gd name="T78" fmla="*/ 96229 w 190365"/>
                <a:gd name="T79" fmla="*/ 45708 h 380111"/>
                <a:gd name="T80" fmla="*/ 83475 w 190365"/>
                <a:gd name="T81" fmla="*/ 40292 h 380111"/>
                <a:gd name="T82" fmla="*/ 79382 w 190365"/>
                <a:gd name="T83" fmla="*/ 40482 h 380111"/>
                <a:gd name="T84" fmla="*/ 56158 w 190365"/>
                <a:gd name="T85" fmla="*/ 24802 h 380111"/>
                <a:gd name="T86" fmla="*/ 60917 w 190365"/>
                <a:gd name="T87" fmla="*/ 6842 h 380111"/>
                <a:gd name="T88" fmla="*/ 77764 w 190365"/>
                <a:gd name="T89" fmla="*/ 0 h 380111"/>
                <a:gd name="T90" fmla="*/ 81286 w 190365"/>
                <a:gd name="T91" fmla="*/ 285 h 380111"/>
                <a:gd name="T92" fmla="*/ 183893 w 190365"/>
                <a:gd name="T93" fmla="*/ 120020 h 380111"/>
                <a:gd name="T94" fmla="*/ 148770 w 190365"/>
                <a:gd name="T95" fmla="*/ 265890 h 380111"/>
                <a:gd name="T96" fmla="*/ 144963 w 190365"/>
                <a:gd name="T97" fmla="*/ 281285 h 380111"/>
                <a:gd name="T98" fmla="*/ 174660 w 190365"/>
                <a:gd name="T99" fmla="*/ 335356 h 380111"/>
                <a:gd name="T100" fmla="*/ 151436 w 190365"/>
                <a:gd name="T101" fmla="*/ 377168 h 380111"/>
                <a:gd name="T102" fmla="*/ 125355 w 190365"/>
                <a:gd name="T103" fmla="*/ 384105 h 380111"/>
                <a:gd name="T104" fmla="*/ 125355 w 190365"/>
                <a:gd name="T105" fmla="*/ 384105 h 380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0365" h="380111">
                  <a:moveTo>
                    <a:pt x="125355" y="384103"/>
                  </a:moveTo>
                  <a:cubicBezTo>
                    <a:pt x="115932" y="384103"/>
                    <a:pt x="108127" y="382488"/>
                    <a:pt x="107842" y="382393"/>
                  </a:cubicBezTo>
                  <a:lnTo>
                    <a:pt x="47306" y="375075"/>
                  </a:lnTo>
                  <a:lnTo>
                    <a:pt x="46735" y="374695"/>
                  </a:lnTo>
                  <a:cubicBezTo>
                    <a:pt x="46068" y="374220"/>
                    <a:pt x="31410" y="363862"/>
                    <a:pt x="29126" y="345902"/>
                  </a:cubicBezTo>
                  <a:cubicBezTo>
                    <a:pt x="27127" y="329842"/>
                    <a:pt x="26080" y="308651"/>
                    <a:pt x="27984" y="302569"/>
                  </a:cubicBezTo>
                  <a:lnTo>
                    <a:pt x="28460" y="300954"/>
                  </a:lnTo>
                  <a:cubicBezTo>
                    <a:pt x="29221" y="298103"/>
                    <a:pt x="30173" y="294112"/>
                    <a:pt x="36169" y="294112"/>
                  </a:cubicBezTo>
                  <a:cubicBezTo>
                    <a:pt x="36836" y="294112"/>
                    <a:pt x="37692" y="294207"/>
                    <a:pt x="38644" y="294302"/>
                  </a:cubicBezTo>
                  <a:cubicBezTo>
                    <a:pt x="42356" y="294777"/>
                    <a:pt x="45497" y="294967"/>
                    <a:pt x="48067" y="294967"/>
                  </a:cubicBezTo>
                  <a:cubicBezTo>
                    <a:pt x="54254" y="294967"/>
                    <a:pt x="57300" y="294017"/>
                    <a:pt x="57395" y="294017"/>
                  </a:cubicBezTo>
                  <a:cubicBezTo>
                    <a:pt x="59108" y="293636"/>
                    <a:pt x="63392" y="292401"/>
                    <a:pt x="64153" y="290025"/>
                  </a:cubicBezTo>
                  <a:cubicBezTo>
                    <a:pt x="64724" y="288315"/>
                    <a:pt x="63487" y="285844"/>
                    <a:pt x="60727" y="282898"/>
                  </a:cubicBezTo>
                  <a:cubicBezTo>
                    <a:pt x="57776" y="279762"/>
                    <a:pt x="53207" y="275961"/>
                    <a:pt x="47782" y="271400"/>
                  </a:cubicBezTo>
                  <a:cubicBezTo>
                    <a:pt x="31410" y="257811"/>
                    <a:pt x="8947" y="239185"/>
                    <a:pt x="476" y="214193"/>
                  </a:cubicBezTo>
                  <a:lnTo>
                    <a:pt x="0" y="212768"/>
                  </a:lnTo>
                  <a:lnTo>
                    <a:pt x="8281" y="202885"/>
                  </a:lnTo>
                  <a:lnTo>
                    <a:pt x="11803" y="196043"/>
                  </a:lnTo>
                  <a:lnTo>
                    <a:pt x="14468" y="178558"/>
                  </a:lnTo>
                  <a:lnTo>
                    <a:pt x="16752" y="178558"/>
                  </a:lnTo>
                  <a:cubicBezTo>
                    <a:pt x="18370" y="178558"/>
                    <a:pt x="56062" y="178177"/>
                    <a:pt x="58727" y="146438"/>
                  </a:cubicBezTo>
                  <a:cubicBezTo>
                    <a:pt x="59013" y="143492"/>
                    <a:pt x="62440" y="141497"/>
                    <a:pt x="67389" y="141497"/>
                  </a:cubicBezTo>
                  <a:cubicBezTo>
                    <a:pt x="70245" y="141497"/>
                    <a:pt x="77478" y="142257"/>
                    <a:pt x="83189" y="149479"/>
                  </a:cubicBezTo>
                  <a:cubicBezTo>
                    <a:pt x="88329" y="155941"/>
                    <a:pt x="93089" y="169340"/>
                    <a:pt x="86616" y="196233"/>
                  </a:cubicBezTo>
                  <a:cubicBezTo>
                    <a:pt x="85759" y="199749"/>
                    <a:pt x="86045" y="202505"/>
                    <a:pt x="87473" y="204310"/>
                  </a:cubicBezTo>
                  <a:cubicBezTo>
                    <a:pt x="88805" y="206021"/>
                    <a:pt x="90899" y="206306"/>
                    <a:pt x="91946" y="206306"/>
                  </a:cubicBezTo>
                  <a:cubicBezTo>
                    <a:pt x="94992" y="206306"/>
                    <a:pt x="98704" y="204405"/>
                    <a:pt x="99466" y="200224"/>
                  </a:cubicBezTo>
                  <a:cubicBezTo>
                    <a:pt x="99751" y="198989"/>
                    <a:pt x="105938" y="169245"/>
                    <a:pt x="132018" y="141877"/>
                  </a:cubicBezTo>
                  <a:cubicBezTo>
                    <a:pt x="142488" y="130853"/>
                    <a:pt x="127259" y="110518"/>
                    <a:pt x="127069" y="110327"/>
                  </a:cubicBezTo>
                  <a:cubicBezTo>
                    <a:pt x="126307" y="108712"/>
                    <a:pt x="118217" y="87426"/>
                    <a:pt x="93945" y="87426"/>
                  </a:cubicBezTo>
                  <a:cubicBezTo>
                    <a:pt x="92327" y="87426"/>
                    <a:pt x="90709" y="87521"/>
                    <a:pt x="88901" y="87711"/>
                  </a:cubicBezTo>
                  <a:cubicBezTo>
                    <a:pt x="84808" y="88186"/>
                    <a:pt x="82143" y="88376"/>
                    <a:pt x="80049" y="88376"/>
                  </a:cubicBezTo>
                  <a:cubicBezTo>
                    <a:pt x="75765" y="88376"/>
                    <a:pt x="73767" y="87331"/>
                    <a:pt x="70150" y="85525"/>
                  </a:cubicBezTo>
                  <a:cubicBezTo>
                    <a:pt x="65771" y="83340"/>
                    <a:pt x="61393" y="79158"/>
                    <a:pt x="61107" y="73552"/>
                  </a:cubicBezTo>
                  <a:cubicBezTo>
                    <a:pt x="60727" y="67660"/>
                    <a:pt x="64724" y="61958"/>
                    <a:pt x="72815" y="56542"/>
                  </a:cubicBezTo>
                  <a:cubicBezTo>
                    <a:pt x="73671" y="55971"/>
                    <a:pt x="74813" y="55686"/>
                    <a:pt x="76146" y="55686"/>
                  </a:cubicBezTo>
                  <a:cubicBezTo>
                    <a:pt x="77574" y="55686"/>
                    <a:pt x="79287" y="55971"/>
                    <a:pt x="81381" y="56447"/>
                  </a:cubicBezTo>
                  <a:cubicBezTo>
                    <a:pt x="83570" y="56827"/>
                    <a:pt x="85950" y="57302"/>
                    <a:pt x="88234" y="57302"/>
                  </a:cubicBezTo>
                  <a:cubicBezTo>
                    <a:pt x="91470" y="57302"/>
                    <a:pt x="95087" y="56447"/>
                    <a:pt x="96801" y="50365"/>
                  </a:cubicBezTo>
                  <a:cubicBezTo>
                    <a:pt x="97277" y="48559"/>
                    <a:pt x="97086" y="47039"/>
                    <a:pt x="96229" y="45708"/>
                  </a:cubicBezTo>
                  <a:cubicBezTo>
                    <a:pt x="93660" y="42002"/>
                    <a:pt x="86235" y="40577"/>
                    <a:pt x="83475" y="40292"/>
                  </a:cubicBezTo>
                  <a:cubicBezTo>
                    <a:pt x="83380" y="40292"/>
                    <a:pt x="81667" y="40482"/>
                    <a:pt x="79382" y="40482"/>
                  </a:cubicBezTo>
                  <a:cubicBezTo>
                    <a:pt x="65676" y="40482"/>
                    <a:pt x="57205" y="34780"/>
                    <a:pt x="56158" y="24802"/>
                  </a:cubicBezTo>
                  <a:cubicBezTo>
                    <a:pt x="55396" y="17295"/>
                    <a:pt x="56919" y="11308"/>
                    <a:pt x="60917" y="6842"/>
                  </a:cubicBezTo>
                  <a:cubicBezTo>
                    <a:pt x="66437" y="665"/>
                    <a:pt x="74528" y="0"/>
                    <a:pt x="77764" y="0"/>
                  </a:cubicBezTo>
                  <a:cubicBezTo>
                    <a:pt x="79001" y="0"/>
                    <a:pt x="80239" y="95"/>
                    <a:pt x="81286" y="285"/>
                  </a:cubicBezTo>
                  <a:cubicBezTo>
                    <a:pt x="93755" y="2186"/>
                    <a:pt x="160954" y="54166"/>
                    <a:pt x="183893" y="120020"/>
                  </a:cubicBezTo>
                  <a:cubicBezTo>
                    <a:pt x="202072" y="172286"/>
                    <a:pt x="190175" y="221415"/>
                    <a:pt x="148770" y="265888"/>
                  </a:cubicBezTo>
                  <a:cubicBezTo>
                    <a:pt x="140109" y="275201"/>
                    <a:pt x="144773" y="281093"/>
                    <a:pt x="144963" y="281283"/>
                  </a:cubicBezTo>
                  <a:cubicBezTo>
                    <a:pt x="145820" y="281948"/>
                    <a:pt x="174660" y="305610"/>
                    <a:pt x="174660" y="335354"/>
                  </a:cubicBezTo>
                  <a:cubicBezTo>
                    <a:pt x="174660" y="350748"/>
                    <a:pt x="166855" y="364812"/>
                    <a:pt x="151436" y="377166"/>
                  </a:cubicBezTo>
                  <a:cubicBezTo>
                    <a:pt x="145439" y="381727"/>
                    <a:pt x="136777" y="384103"/>
                    <a:pt x="125355" y="384103"/>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19" name="Freeform 54">
              <a:extLst>
                <a:ext uri="{FF2B5EF4-FFF2-40B4-BE49-F238E27FC236}">
                  <a16:creationId xmlns:a16="http://schemas.microsoft.com/office/drawing/2014/main" id="{17321625-0AE7-AC45-8AFC-FFD178A92FD1}"/>
                </a:ext>
              </a:extLst>
            </p:cNvPr>
            <p:cNvSpPr>
              <a:spLocks/>
            </p:cNvSpPr>
            <p:nvPr/>
          </p:nvSpPr>
          <p:spPr bwMode="auto">
            <a:xfrm>
              <a:off x="7244493" y="3207015"/>
              <a:ext cx="142774" cy="161548"/>
            </a:xfrm>
            <a:custGeom>
              <a:avLst/>
              <a:gdLst>
                <a:gd name="T0" fmla="*/ 123529 w 142773"/>
                <a:gd name="T1" fmla="*/ 168201 h 161547"/>
                <a:gd name="T2" fmla="*/ 111155 w 142773"/>
                <a:gd name="T3" fmla="*/ 165541 h 161547"/>
                <a:gd name="T4" fmla="*/ 38148 w 142773"/>
                <a:gd name="T5" fmla="*/ 112515 h 161547"/>
                <a:gd name="T6" fmla="*/ 1217 w 142773"/>
                <a:gd name="T7" fmla="*/ 15204 h 161547"/>
                <a:gd name="T8" fmla="*/ 4358 w 142773"/>
                <a:gd name="T9" fmla="*/ 7887 h 161547"/>
                <a:gd name="T10" fmla="*/ 22443 w 142773"/>
                <a:gd name="T11" fmla="*/ 0 h 161547"/>
                <a:gd name="T12" fmla="*/ 42050 w 142773"/>
                <a:gd name="T13" fmla="*/ 21286 h 161547"/>
                <a:gd name="T14" fmla="*/ 59659 w 142773"/>
                <a:gd name="T15" fmla="*/ 53786 h 161547"/>
                <a:gd name="T16" fmla="*/ 60992 w 142773"/>
                <a:gd name="T17" fmla="*/ 54451 h 161547"/>
                <a:gd name="T18" fmla="*/ 94117 w 142773"/>
                <a:gd name="T19" fmla="*/ 93890 h 161547"/>
                <a:gd name="T20" fmla="*/ 122292 w 142773"/>
                <a:gd name="T21" fmla="*/ 124679 h 161547"/>
                <a:gd name="T22" fmla="*/ 143327 w 142773"/>
                <a:gd name="T23" fmla="*/ 140833 h 161547"/>
                <a:gd name="T24" fmla="*/ 140472 w 142773"/>
                <a:gd name="T25" fmla="*/ 159174 h 161547"/>
                <a:gd name="T26" fmla="*/ 123529 w 142773"/>
                <a:gd name="T27" fmla="*/ 168201 h 161547"/>
                <a:gd name="T28" fmla="*/ 123529 w 142773"/>
                <a:gd name="T29" fmla="*/ 168201 h 1615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2773" h="161547">
                  <a:moveTo>
                    <a:pt x="123527" y="168199"/>
                  </a:moveTo>
                  <a:cubicBezTo>
                    <a:pt x="116864" y="168199"/>
                    <a:pt x="111343" y="165634"/>
                    <a:pt x="111153" y="165539"/>
                  </a:cubicBezTo>
                  <a:cubicBezTo>
                    <a:pt x="109630" y="165064"/>
                    <a:pt x="68511" y="150239"/>
                    <a:pt x="38148" y="112513"/>
                  </a:cubicBezTo>
                  <a:cubicBezTo>
                    <a:pt x="9117" y="76403"/>
                    <a:pt x="-4303" y="40957"/>
                    <a:pt x="1217" y="15204"/>
                  </a:cubicBezTo>
                  <a:cubicBezTo>
                    <a:pt x="837" y="13399"/>
                    <a:pt x="1979" y="10548"/>
                    <a:pt x="4358" y="7887"/>
                  </a:cubicBezTo>
                  <a:cubicBezTo>
                    <a:pt x="8546" y="3136"/>
                    <a:pt x="15780" y="0"/>
                    <a:pt x="22443" y="0"/>
                  </a:cubicBezTo>
                  <a:cubicBezTo>
                    <a:pt x="27583" y="0"/>
                    <a:pt x="39766" y="2091"/>
                    <a:pt x="42050" y="21286"/>
                  </a:cubicBezTo>
                  <a:cubicBezTo>
                    <a:pt x="45001" y="46469"/>
                    <a:pt x="54520" y="51220"/>
                    <a:pt x="59659" y="53786"/>
                  </a:cubicBezTo>
                  <a:lnTo>
                    <a:pt x="60992" y="54451"/>
                  </a:lnTo>
                  <a:cubicBezTo>
                    <a:pt x="76792" y="63004"/>
                    <a:pt x="87834" y="76307"/>
                    <a:pt x="94115" y="93888"/>
                  </a:cubicBezTo>
                  <a:cubicBezTo>
                    <a:pt x="102968" y="118880"/>
                    <a:pt x="106680" y="120020"/>
                    <a:pt x="122290" y="124677"/>
                  </a:cubicBezTo>
                  <a:cubicBezTo>
                    <a:pt x="133236" y="127908"/>
                    <a:pt x="140660" y="133704"/>
                    <a:pt x="143325" y="140831"/>
                  </a:cubicBezTo>
                  <a:cubicBezTo>
                    <a:pt x="145419" y="146533"/>
                    <a:pt x="144467" y="152900"/>
                    <a:pt x="140470" y="159172"/>
                  </a:cubicBezTo>
                  <a:cubicBezTo>
                    <a:pt x="136662" y="165064"/>
                    <a:pt x="130856" y="168199"/>
                    <a:pt x="123527" y="16819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20" name="Freeform 55">
              <a:extLst>
                <a:ext uri="{FF2B5EF4-FFF2-40B4-BE49-F238E27FC236}">
                  <a16:creationId xmlns:a16="http://schemas.microsoft.com/office/drawing/2014/main" id="{0EB85469-3677-214F-A6C8-C6F0CC2C09AB}"/>
                </a:ext>
              </a:extLst>
            </p:cNvPr>
            <p:cNvSpPr>
              <a:spLocks/>
            </p:cNvSpPr>
            <p:nvPr/>
          </p:nvSpPr>
          <p:spPr bwMode="auto">
            <a:xfrm>
              <a:off x="7313409" y="3178886"/>
              <a:ext cx="95183" cy="76022"/>
            </a:xfrm>
            <a:custGeom>
              <a:avLst/>
              <a:gdLst>
                <a:gd name="T0" fmla="*/ 16348 w 95182"/>
                <a:gd name="T1" fmla="*/ 77638 h 76022"/>
                <a:gd name="T2" fmla="*/ 928 w 95182"/>
                <a:gd name="T3" fmla="*/ 67090 h 76022"/>
                <a:gd name="T4" fmla="*/ 5973 w 95182"/>
                <a:gd name="T5" fmla="*/ 46184 h 76022"/>
                <a:gd name="T6" fmla="*/ 83168 w 95182"/>
                <a:gd name="T7" fmla="*/ 1425 h 76022"/>
                <a:gd name="T8" fmla="*/ 91449 w 95182"/>
                <a:gd name="T9" fmla="*/ 0 h 76022"/>
                <a:gd name="T10" fmla="*/ 100777 w 95182"/>
                <a:gd name="T11" fmla="*/ 4086 h 76022"/>
                <a:gd name="T12" fmla="*/ 99634 w 95182"/>
                <a:gd name="T13" fmla="*/ 19196 h 76022"/>
                <a:gd name="T14" fmla="*/ 99349 w 95182"/>
                <a:gd name="T15" fmla="*/ 19766 h 76022"/>
                <a:gd name="T16" fmla="*/ 27008 w 95182"/>
                <a:gd name="T17" fmla="*/ 75737 h 76022"/>
                <a:gd name="T18" fmla="*/ 26532 w 95182"/>
                <a:gd name="T19" fmla="*/ 75927 h 76022"/>
                <a:gd name="T20" fmla="*/ 16348 w 95182"/>
                <a:gd name="T21" fmla="*/ 77638 h 76022"/>
                <a:gd name="T22" fmla="*/ 16348 w 95182"/>
                <a:gd name="T23" fmla="*/ 77638 h 760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5182" h="76022">
                  <a:moveTo>
                    <a:pt x="16348" y="77638"/>
                  </a:moveTo>
                  <a:cubicBezTo>
                    <a:pt x="8733" y="77638"/>
                    <a:pt x="3022" y="73742"/>
                    <a:pt x="928" y="67090"/>
                  </a:cubicBezTo>
                  <a:cubicBezTo>
                    <a:pt x="-1451" y="59678"/>
                    <a:pt x="928" y="49700"/>
                    <a:pt x="5973" y="46184"/>
                  </a:cubicBezTo>
                  <a:cubicBezTo>
                    <a:pt x="13492" y="40862"/>
                    <a:pt x="80310" y="3041"/>
                    <a:pt x="83166" y="1425"/>
                  </a:cubicBezTo>
                  <a:cubicBezTo>
                    <a:pt x="83832" y="1140"/>
                    <a:pt x="87544" y="0"/>
                    <a:pt x="91447" y="0"/>
                  </a:cubicBezTo>
                  <a:cubicBezTo>
                    <a:pt x="96967" y="0"/>
                    <a:pt x="99537" y="2186"/>
                    <a:pt x="100775" y="4086"/>
                  </a:cubicBezTo>
                  <a:cubicBezTo>
                    <a:pt x="102964" y="7507"/>
                    <a:pt x="102583" y="12449"/>
                    <a:pt x="99632" y="19196"/>
                  </a:cubicBezTo>
                  <a:lnTo>
                    <a:pt x="99347" y="19766"/>
                  </a:lnTo>
                  <a:lnTo>
                    <a:pt x="27008" y="75737"/>
                  </a:lnTo>
                  <a:lnTo>
                    <a:pt x="26532" y="75927"/>
                  </a:lnTo>
                  <a:cubicBezTo>
                    <a:pt x="22725" y="77068"/>
                    <a:pt x="19298" y="77638"/>
                    <a:pt x="16348" y="77638"/>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21" name="Freeform 56">
              <a:extLst>
                <a:ext uri="{FF2B5EF4-FFF2-40B4-BE49-F238E27FC236}">
                  <a16:creationId xmlns:a16="http://schemas.microsoft.com/office/drawing/2014/main" id="{21BF1C2C-232B-3A4D-9884-2BE6B9E9FECC}"/>
                </a:ext>
              </a:extLst>
            </p:cNvPr>
            <p:cNvSpPr>
              <a:spLocks/>
            </p:cNvSpPr>
            <p:nvPr/>
          </p:nvSpPr>
          <p:spPr bwMode="auto">
            <a:xfrm>
              <a:off x="7343010" y="3179647"/>
              <a:ext cx="123737" cy="114034"/>
            </a:xfrm>
            <a:custGeom>
              <a:avLst/>
              <a:gdLst>
                <a:gd name="T0" fmla="*/ 17585 w 123737"/>
                <a:gd name="T1" fmla="*/ 115271 h 114033"/>
                <a:gd name="T2" fmla="*/ 1309 w 123737"/>
                <a:gd name="T3" fmla="*/ 104723 h 114033"/>
                <a:gd name="T4" fmla="*/ 4260 w 123737"/>
                <a:gd name="T5" fmla="*/ 85527 h 114033"/>
                <a:gd name="T6" fmla="*/ 71364 w 123737"/>
                <a:gd name="T7" fmla="*/ 31739 h 114033"/>
                <a:gd name="T8" fmla="*/ 107533 w 123737"/>
                <a:gd name="T9" fmla="*/ 2851 h 114033"/>
                <a:gd name="T10" fmla="*/ 116005 w 123737"/>
                <a:gd name="T11" fmla="*/ 0 h 114033"/>
                <a:gd name="T12" fmla="*/ 126665 w 123737"/>
                <a:gd name="T13" fmla="*/ 5037 h 114033"/>
                <a:gd name="T14" fmla="*/ 126189 w 123737"/>
                <a:gd name="T15" fmla="*/ 18530 h 114033"/>
                <a:gd name="T16" fmla="*/ 125999 w 123737"/>
                <a:gd name="T17" fmla="*/ 19006 h 114033"/>
                <a:gd name="T18" fmla="*/ 28341 w 123737"/>
                <a:gd name="T19" fmla="*/ 113560 h 114033"/>
                <a:gd name="T20" fmla="*/ 27770 w 123737"/>
                <a:gd name="T21" fmla="*/ 113750 h 114033"/>
                <a:gd name="T22" fmla="*/ 17585 w 123737"/>
                <a:gd name="T23" fmla="*/ 115271 h 114033"/>
                <a:gd name="T24" fmla="*/ 17585 w 123737"/>
                <a:gd name="T25" fmla="*/ 115271 h 1140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3737" h="114033">
                  <a:moveTo>
                    <a:pt x="17585" y="115269"/>
                  </a:moveTo>
                  <a:cubicBezTo>
                    <a:pt x="9781" y="115269"/>
                    <a:pt x="3879" y="111373"/>
                    <a:pt x="1309" y="104721"/>
                  </a:cubicBezTo>
                  <a:cubicBezTo>
                    <a:pt x="-1260" y="97974"/>
                    <a:pt x="72" y="89326"/>
                    <a:pt x="4260" y="85525"/>
                  </a:cubicBezTo>
                  <a:cubicBezTo>
                    <a:pt x="8353" y="81819"/>
                    <a:pt x="43285" y="54071"/>
                    <a:pt x="71364" y="31739"/>
                  </a:cubicBezTo>
                  <a:cubicBezTo>
                    <a:pt x="89353" y="17390"/>
                    <a:pt x="106391" y="3801"/>
                    <a:pt x="107533" y="2851"/>
                  </a:cubicBezTo>
                  <a:cubicBezTo>
                    <a:pt x="109342" y="1045"/>
                    <a:pt x="112483" y="0"/>
                    <a:pt x="116005" y="0"/>
                  </a:cubicBezTo>
                  <a:cubicBezTo>
                    <a:pt x="120668" y="0"/>
                    <a:pt x="124666" y="1901"/>
                    <a:pt x="126665" y="5037"/>
                  </a:cubicBezTo>
                  <a:cubicBezTo>
                    <a:pt x="128188" y="7412"/>
                    <a:pt x="129330" y="11688"/>
                    <a:pt x="126189" y="18530"/>
                  </a:cubicBezTo>
                  <a:lnTo>
                    <a:pt x="125999" y="19006"/>
                  </a:lnTo>
                  <a:lnTo>
                    <a:pt x="28341" y="113558"/>
                  </a:lnTo>
                  <a:lnTo>
                    <a:pt x="27770" y="113748"/>
                  </a:lnTo>
                  <a:cubicBezTo>
                    <a:pt x="24058" y="114699"/>
                    <a:pt x="20631" y="115269"/>
                    <a:pt x="17585" y="11526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22" name="Freeform 57">
              <a:extLst>
                <a:ext uri="{FF2B5EF4-FFF2-40B4-BE49-F238E27FC236}">
                  <a16:creationId xmlns:a16="http://schemas.microsoft.com/office/drawing/2014/main" id="{A102E37E-B072-4D41-94C9-B2C494E940DA}"/>
                </a:ext>
              </a:extLst>
            </p:cNvPr>
            <p:cNvSpPr>
              <a:spLocks/>
            </p:cNvSpPr>
            <p:nvPr/>
          </p:nvSpPr>
          <p:spPr bwMode="auto">
            <a:xfrm>
              <a:off x="7185798" y="3666760"/>
              <a:ext cx="104701" cy="66520"/>
            </a:xfrm>
            <a:custGeom>
              <a:avLst/>
              <a:gdLst>
                <a:gd name="T0" fmla="*/ 84567 w 104700"/>
                <a:gd name="T1" fmla="*/ 68042 h 66519"/>
                <a:gd name="T2" fmla="*/ 21268 w 104700"/>
                <a:gd name="T3" fmla="*/ 49892 h 66519"/>
                <a:gd name="T4" fmla="*/ 994 w 104700"/>
                <a:gd name="T5" fmla="*/ 22332 h 66519"/>
                <a:gd name="T6" fmla="*/ 2612 w 104700"/>
                <a:gd name="T7" fmla="*/ 7222 h 66519"/>
                <a:gd name="T8" fmla="*/ 17461 w 104700"/>
                <a:gd name="T9" fmla="*/ 0 h 66519"/>
                <a:gd name="T10" fmla="*/ 70289 w 104700"/>
                <a:gd name="T11" fmla="*/ 5132 h 66519"/>
                <a:gd name="T12" fmla="*/ 103889 w 104700"/>
                <a:gd name="T13" fmla="*/ 26988 h 66519"/>
                <a:gd name="T14" fmla="*/ 111599 w 104700"/>
                <a:gd name="T15" fmla="*/ 56924 h 66519"/>
                <a:gd name="T16" fmla="*/ 92562 w 104700"/>
                <a:gd name="T17" fmla="*/ 67662 h 66519"/>
                <a:gd name="T18" fmla="*/ 84567 w 104700"/>
                <a:gd name="T19" fmla="*/ 68042 h 66519"/>
                <a:gd name="T20" fmla="*/ 84567 w 104700"/>
                <a:gd name="T21" fmla="*/ 68042 h 665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4700" h="66519">
                  <a:moveTo>
                    <a:pt x="84565" y="68040"/>
                  </a:moveTo>
                  <a:cubicBezTo>
                    <a:pt x="60769" y="68040"/>
                    <a:pt x="27836" y="55306"/>
                    <a:pt x="21268" y="49890"/>
                  </a:cubicBezTo>
                  <a:cubicBezTo>
                    <a:pt x="9371" y="40197"/>
                    <a:pt x="2898" y="28984"/>
                    <a:pt x="994" y="22332"/>
                  </a:cubicBezTo>
                  <a:cubicBezTo>
                    <a:pt x="-719" y="16250"/>
                    <a:pt x="-243" y="11213"/>
                    <a:pt x="2612" y="7222"/>
                  </a:cubicBezTo>
                  <a:cubicBezTo>
                    <a:pt x="7467" y="475"/>
                    <a:pt x="17080" y="0"/>
                    <a:pt x="17461" y="0"/>
                  </a:cubicBezTo>
                  <a:cubicBezTo>
                    <a:pt x="17461" y="0"/>
                    <a:pt x="70287" y="5132"/>
                    <a:pt x="70287" y="5132"/>
                  </a:cubicBezTo>
                  <a:cubicBezTo>
                    <a:pt x="71430" y="5132"/>
                    <a:pt x="90276" y="5702"/>
                    <a:pt x="103887" y="26988"/>
                  </a:cubicBezTo>
                  <a:cubicBezTo>
                    <a:pt x="112263" y="40102"/>
                    <a:pt x="114833" y="49795"/>
                    <a:pt x="111597" y="56922"/>
                  </a:cubicBezTo>
                  <a:cubicBezTo>
                    <a:pt x="108932" y="62623"/>
                    <a:pt x="102745" y="66140"/>
                    <a:pt x="92560" y="67660"/>
                  </a:cubicBezTo>
                  <a:cubicBezTo>
                    <a:pt x="89990" y="67945"/>
                    <a:pt x="87325" y="68040"/>
                    <a:pt x="84565" y="68040"/>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23" name="Freeform 58">
              <a:extLst>
                <a:ext uri="{FF2B5EF4-FFF2-40B4-BE49-F238E27FC236}">
                  <a16:creationId xmlns:a16="http://schemas.microsoft.com/office/drawing/2014/main" id="{36C2C52E-94E1-2647-9C95-424EBCD4264B}"/>
                </a:ext>
              </a:extLst>
            </p:cNvPr>
            <p:cNvSpPr>
              <a:spLocks/>
            </p:cNvSpPr>
            <p:nvPr/>
          </p:nvSpPr>
          <p:spPr bwMode="auto">
            <a:xfrm>
              <a:off x="7013560" y="3008501"/>
              <a:ext cx="666278" cy="741218"/>
            </a:xfrm>
            <a:custGeom>
              <a:avLst/>
              <a:gdLst>
                <a:gd name="T0" fmla="*/ 406715 w 666278"/>
                <a:gd name="T1" fmla="*/ 350558 h 741218"/>
                <a:gd name="T2" fmla="*/ 350748 w 666278"/>
                <a:gd name="T3" fmla="*/ 449957 h 741218"/>
                <a:gd name="T4" fmla="*/ 311342 w 666278"/>
                <a:gd name="T5" fmla="*/ 540234 h 741218"/>
                <a:gd name="T6" fmla="*/ 339516 w 666278"/>
                <a:gd name="T7" fmla="*/ 617017 h 741218"/>
                <a:gd name="T8" fmla="*/ 407191 w 666278"/>
                <a:gd name="T9" fmla="*/ 679260 h 741218"/>
                <a:gd name="T10" fmla="*/ 262704 w 666278"/>
                <a:gd name="T11" fmla="*/ 743214 h 741218"/>
                <a:gd name="T12" fmla="*/ 171900 w 666278"/>
                <a:gd name="T13" fmla="*/ 727154 h 741218"/>
                <a:gd name="T14" fmla="*/ 40833 w 666278"/>
                <a:gd name="T15" fmla="*/ 673083 h 741218"/>
                <a:gd name="T16" fmla="*/ 134208 w 666278"/>
                <a:gd name="T17" fmla="*/ 621673 h 741218"/>
                <a:gd name="T18" fmla="*/ 134779 w 666278"/>
                <a:gd name="T19" fmla="*/ 540424 h 741218"/>
                <a:gd name="T20" fmla="*/ 107366 w 666278"/>
                <a:gd name="T21" fmla="*/ 500227 h 741218"/>
                <a:gd name="T22" fmla="*/ 0 w 666278"/>
                <a:gd name="T23" fmla="*/ 472099 h 741218"/>
                <a:gd name="T24" fmla="*/ 54159 w 666278"/>
                <a:gd name="T25" fmla="*/ 378782 h 741218"/>
                <a:gd name="T26" fmla="*/ 127545 w 666278"/>
                <a:gd name="T27" fmla="*/ 323285 h 741218"/>
                <a:gd name="T28" fmla="*/ 168283 w 666278"/>
                <a:gd name="T29" fmla="*/ 283088 h 741218"/>
                <a:gd name="T30" fmla="*/ 307916 w 666278"/>
                <a:gd name="T31" fmla="*/ 196328 h 741218"/>
                <a:gd name="T32" fmla="*/ 95088 w 666278"/>
                <a:gd name="T33" fmla="*/ 701972 h 741218"/>
                <a:gd name="T34" fmla="*/ 67294 w 666278"/>
                <a:gd name="T35" fmla="*/ 674223 h 741218"/>
                <a:gd name="T36" fmla="*/ 374639 w 666278"/>
                <a:gd name="T37" fmla="*/ 676314 h 741218"/>
                <a:gd name="T38" fmla="*/ 21511 w 666278"/>
                <a:gd name="T39" fmla="*/ 475900 h 741218"/>
                <a:gd name="T40" fmla="*/ 55206 w 666278"/>
                <a:gd name="T41" fmla="*/ 442260 h 741218"/>
                <a:gd name="T42" fmla="*/ 105367 w 666278"/>
                <a:gd name="T43" fmla="*/ 463737 h 741218"/>
                <a:gd name="T44" fmla="*/ 73100 w 666278"/>
                <a:gd name="T45" fmla="*/ 421924 h 741218"/>
                <a:gd name="T46" fmla="*/ 162096 w 666278"/>
                <a:gd name="T47" fmla="*/ 420309 h 741218"/>
                <a:gd name="T48" fmla="*/ 146010 w 666278"/>
                <a:gd name="T49" fmla="*/ 317203 h 741218"/>
                <a:gd name="T50" fmla="*/ 157813 w 666278"/>
                <a:gd name="T51" fmla="*/ 305420 h 741218"/>
                <a:gd name="T52" fmla="*/ 207879 w 666278"/>
                <a:gd name="T53" fmla="*/ 389995 h 741218"/>
                <a:gd name="T54" fmla="*/ 188462 w 666278"/>
                <a:gd name="T55" fmla="*/ 374790 h 741218"/>
                <a:gd name="T56" fmla="*/ 188462 w 666278"/>
                <a:gd name="T57" fmla="*/ 291546 h 741218"/>
                <a:gd name="T58" fmla="*/ 204072 w 666278"/>
                <a:gd name="T59" fmla="*/ 325756 h 741218"/>
                <a:gd name="T60" fmla="*/ 259087 w 666278"/>
                <a:gd name="T61" fmla="*/ 375646 h 741218"/>
                <a:gd name="T62" fmla="*/ 213780 w 666278"/>
                <a:gd name="T63" fmla="*/ 462501 h 741218"/>
                <a:gd name="T64" fmla="*/ 144011 w 666278"/>
                <a:gd name="T65" fmla="*/ 464212 h 741218"/>
                <a:gd name="T66" fmla="*/ 192650 w 666278"/>
                <a:gd name="T67" fmla="*/ 547836 h 741218"/>
                <a:gd name="T68" fmla="*/ 160573 w 666278"/>
                <a:gd name="T69" fmla="*/ 570168 h 741218"/>
                <a:gd name="T70" fmla="*/ 238528 w 666278"/>
                <a:gd name="T71" fmla="*/ 646570 h 741218"/>
                <a:gd name="T72" fmla="*/ 276506 w 666278"/>
                <a:gd name="T73" fmla="*/ 530921 h 741218"/>
                <a:gd name="T74" fmla="*/ 271175 w 666278"/>
                <a:gd name="T75" fmla="*/ 309316 h 741218"/>
                <a:gd name="T76" fmla="*/ 352461 w 666278"/>
                <a:gd name="T77" fmla="*/ 325756 h 741218"/>
                <a:gd name="T78" fmla="*/ 270224 w 666278"/>
                <a:gd name="T79" fmla="*/ 219990 h 741218"/>
                <a:gd name="T80" fmla="*/ 307249 w 666278"/>
                <a:gd name="T81" fmla="*/ 218754 h 741218"/>
                <a:gd name="T82" fmla="*/ 384252 w 666278"/>
                <a:gd name="T83" fmla="*/ 174091 h 741218"/>
                <a:gd name="T84" fmla="*/ 356268 w 666278"/>
                <a:gd name="T85" fmla="*/ 282138 h 741218"/>
                <a:gd name="T86" fmla="*/ 189699 w 666278"/>
                <a:gd name="T87" fmla="*/ 660920 h 741218"/>
                <a:gd name="T88" fmla="*/ 264322 w 666278"/>
                <a:gd name="T89" fmla="*/ 723068 h 741218"/>
                <a:gd name="T90" fmla="*/ 189699 w 666278"/>
                <a:gd name="T91" fmla="*/ 660920 h 74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66278" h="741218">
                  <a:moveTo>
                    <a:pt x="670276" y="0"/>
                  </a:moveTo>
                  <a:lnTo>
                    <a:pt x="383872" y="309221"/>
                  </a:lnTo>
                  <a:cubicBezTo>
                    <a:pt x="401956" y="326326"/>
                    <a:pt x="406715" y="342576"/>
                    <a:pt x="406715" y="350558"/>
                  </a:cubicBezTo>
                  <a:cubicBezTo>
                    <a:pt x="406620" y="398928"/>
                    <a:pt x="355317" y="399973"/>
                    <a:pt x="347797" y="395411"/>
                  </a:cubicBezTo>
                  <a:cubicBezTo>
                    <a:pt x="346750" y="394746"/>
                    <a:pt x="350558" y="411471"/>
                    <a:pt x="351224" y="420499"/>
                  </a:cubicBezTo>
                  <a:cubicBezTo>
                    <a:pt x="352081" y="431997"/>
                    <a:pt x="351414" y="438554"/>
                    <a:pt x="350748" y="449957"/>
                  </a:cubicBezTo>
                  <a:cubicBezTo>
                    <a:pt x="349987" y="464022"/>
                    <a:pt x="347131" y="471814"/>
                    <a:pt x="342657" y="485213"/>
                  </a:cubicBezTo>
                  <a:cubicBezTo>
                    <a:pt x="339326" y="495286"/>
                    <a:pt x="336090" y="500607"/>
                    <a:pt x="330569" y="509825"/>
                  </a:cubicBezTo>
                  <a:cubicBezTo>
                    <a:pt x="328380" y="513626"/>
                    <a:pt x="311342" y="534057"/>
                    <a:pt x="311342" y="540234"/>
                  </a:cubicBezTo>
                  <a:cubicBezTo>
                    <a:pt x="311342" y="550022"/>
                    <a:pt x="317910" y="554108"/>
                    <a:pt x="322954" y="562566"/>
                  </a:cubicBezTo>
                  <a:cubicBezTo>
                    <a:pt x="330379" y="574919"/>
                    <a:pt x="332663" y="583092"/>
                    <a:pt x="336375" y="596966"/>
                  </a:cubicBezTo>
                  <a:cubicBezTo>
                    <a:pt x="337803" y="602477"/>
                    <a:pt x="339516" y="617017"/>
                    <a:pt x="339516" y="617017"/>
                  </a:cubicBezTo>
                  <a:cubicBezTo>
                    <a:pt x="343228" y="618062"/>
                    <a:pt x="345513" y="617207"/>
                    <a:pt x="349415" y="617112"/>
                  </a:cubicBezTo>
                  <a:cubicBezTo>
                    <a:pt x="380635" y="616256"/>
                    <a:pt x="407191" y="644100"/>
                    <a:pt x="407191" y="671658"/>
                  </a:cubicBezTo>
                  <a:lnTo>
                    <a:pt x="407191" y="679260"/>
                  </a:lnTo>
                  <a:cubicBezTo>
                    <a:pt x="407191" y="706058"/>
                    <a:pt x="387203" y="721928"/>
                    <a:pt x="361979" y="731145"/>
                  </a:cubicBezTo>
                  <a:cubicBezTo>
                    <a:pt x="339707" y="739223"/>
                    <a:pt x="326096" y="743214"/>
                    <a:pt x="302490" y="743214"/>
                  </a:cubicBezTo>
                  <a:lnTo>
                    <a:pt x="262704" y="743214"/>
                  </a:lnTo>
                  <a:cubicBezTo>
                    <a:pt x="249093" y="743214"/>
                    <a:pt x="241859" y="738938"/>
                    <a:pt x="228724" y="735612"/>
                  </a:cubicBezTo>
                  <a:cubicBezTo>
                    <a:pt x="212257" y="731525"/>
                    <a:pt x="202644" y="730005"/>
                    <a:pt x="185797" y="728009"/>
                  </a:cubicBezTo>
                  <a:cubicBezTo>
                    <a:pt x="180371" y="727439"/>
                    <a:pt x="177325" y="727249"/>
                    <a:pt x="171900" y="727154"/>
                  </a:cubicBezTo>
                  <a:cubicBezTo>
                    <a:pt x="154481" y="726774"/>
                    <a:pt x="144582" y="726774"/>
                    <a:pt x="127164" y="727154"/>
                  </a:cubicBezTo>
                  <a:cubicBezTo>
                    <a:pt x="114410" y="727439"/>
                    <a:pt x="107176" y="730290"/>
                    <a:pt x="94516" y="728960"/>
                  </a:cubicBezTo>
                  <a:cubicBezTo>
                    <a:pt x="64344" y="725539"/>
                    <a:pt x="40833" y="703302"/>
                    <a:pt x="40833" y="673083"/>
                  </a:cubicBezTo>
                  <a:cubicBezTo>
                    <a:pt x="40833" y="652652"/>
                    <a:pt x="49495" y="638398"/>
                    <a:pt x="66818" y="627470"/>
                  </a:cubicBezTo>
                  <a:cubicBezTo>
                    <a:pt x="77003" y="621008"/>
                    <a:pt x="84617" y="620913"/>
                    <a:pt x="96610" y="619012"/>
                  </a:cubicBezTo>
                  <a:lnTo>
                    <a:pt x="134208" y="621673"/>
                  </a:lnTo>
                  <a:cubicBezTo>
                    <a:pt x="134874" y="621483"/>
                    <a:pt x="135254" y="621103"/>
                    <a:pt x="135730" y="620818"/>
                  </a:cubicBezTo>
                  <a:lnTo>
                    <a:pt x="133446" y="544225"/>
                  </a:lnTo>
                  <a:cubicBezTo>
                    <a:pt x="133541" y="542610"/>
                    <a:pt x="133256" y="540424"/>
                    <a:pt x="134779" y="540424"/>
                  </a:cubicBezTo>
                  <a:cubicBezTo>
                    <a:pt x="138491" y="540424"/>
                    <a:pt x="149056" y="542230"/>
                    <a:pt x="149056" y="542230"/>
                  </a:cubicBezTo>
                  <a:lnTo>
                    <a:pt x="149913" y="541374"/>
                  </a:lnTo>
                  <a:lnTo>
                    <a:pt x="107366" y="500227"/>
                  </a:lnTo>
                  <a:cubicBezTo>
                    <a:pt x="100798" y="504884"/>
                    <a:pt x="92327" y="528451"/>
                    <a:pt x="56158" y="529686"/>
                  </a:cubicBezTo>
                  <a:cubicBezTo>
                    <a:pt x="31505" y="530541"/>
                    <a:pt x="0" y="512296"/>
                    <a:pt x="0" y="478751"/>
                  </a:cubicBezTo>
                  <a:lnTo>
                    <a:pt x="0" y="472099"/>
                  </a:lnTo>
                  <a:cubicBezTo>
                    <a:pt x="0" y="457085"/>
                    <a:pt x="8091" y="443211"/>
                    <a:pt x="20084" y="433233"/>
                  </a:cubicBezTo>
                  <a:cubicBezTo>
                    <a:pt x="41880" y="415177"/>
                    <a:pt x="54254" y="422114"/>
                    <a:pt x="53778" y="421259"/>
                  </a:cubicBezTo>
                  <a:cubicBezTo>
                    <a:pt x="44736" y="402919"/>
                    <a:pt x="50732" y="388379"/>
                    <a:pt x="54159" y="378782"/>
                  </a:cubicBezTo>
                  <a:cubicBezTo>
                    <a:pt x="63963" y="351699"/>
                    <a:pt x="81952" y="359111"/>
                    <a:pt x="84998" y="359491"/>
                  </a:cubicBezTo>
                  <a:cubicBezTo>
                    <a:pt x="86331" y="359681"/>
                    <a:pt x="86806" y="354644"/>
                    <a:pt x="87283" y="351414"/>
                  </a:cubicBezTo>
                  <a:cubicBezTo>
                    <a:pt x="91090" y="325376"/>
                    <a:pt x="116123" y="323285"/>
                    <a:pt x="127545" y="323285"/>
                  </a:cubicBezTo>
                  <a:lnTo>
                    <a:pt x="127545" y="315683"/>
                  </a:lnTo>
                  <a:cubicBezTo>
                    <a:pt x="127545" y="297628"/>
                    <a:pt x="142584" y="283088"/>
                    <a:pt x="160668" y="283088"/>
                  </a:cubicBezTo>
                  <a:lnTo>
                    <a:pt x="168283" y="283088"/>
                  </a:lnTo>
                  <a:cubicBezTo>
                    <a:pt x="171424" y="245457"/>
                    <a:pt x="212733" y="245647"/>
                    <a:pt x="212543" y="245077"/>
                  </a:cubicBezTo>
                  <a:cubicBezTo>
                    <a:pt x="200455" y="202790"/>
                    <a:pt x="229580" y="177037"/>
                    <a:pt x="253757" y="175802"/>
                  </a:cubicBezTo>
                  <a:cubicBezTo>
                    <a:pt x="284596" y="174281"/>
                    <a:pt x="304489" y="199369"/>
                    <a:pt x="307916" y="196328"/>
                  </a:cubicBezTo>
                  <a:cubicBezTo>
                    <a:pt x="312389" y="192147"/>
                    <a:pt x="669705" y="-95"/>
                    <a:pt x="670276" y="0"/>
                  </a:cubicBezTo>
                  <a:close/>
                  <a:moveTo>
                    <a:pt x="67294" y="674223"/>
                  </a:moveTo>
                  <a:cubicBezTo>
                    <a:pt x="67294" y="689523"/>
                    <a:pt x="79668" y="701972"/>
                    <a:pt x="95088" y="701972"/>
                  </a:cubicBezTo>
                  <a:cubicBezTo>
                    <a:pt x="110412" y="701972"/>
                    <a:pt x="122881" y="689523"/>
                    <a:pt x="122881" y="674223"/>
                  </a:cubicBezTo>
                  <a:cubicBezTo>
                    <a:pt x="122881" y="658924"/>
                    <a:pt x="110412" y="646475"/>
                    <a:pt x="95088" y="646475"/>
                  </a:cubicBezTo>
                  <a:cubicBezTo>
                    <a:pt x="79668" y="646475"/>
                    <a:pt x="67294" y="658924"/>
                    <a:pt x="67294" y="674223"/>
                  </a:cubicBezTo>
                  <a:close/>
                  <a:moveTo>
                    <a:pt x="307440" y="676314"/>
                  </a:moveTo>
                  <a:cubicBezTo>
                    <a:pt x="307440" y="694845"/>
                    <a:pt x="322479" y="709859"/>
                    <a:pt x="341039" y="709859"/>
                  </a:cubicBezTo>
                  <a:cubicBezTo>
                    <a:pt x="359600" y="709859"/>
                    <a:pt x="374639" y="694845"/>
                    <a:pt x="374639" y="676314"/>
                  </a:cubicBezTo>
                  <a:cubicBezTo>
                    <a:pt x="374639" y="657784"/>
                    <a:pt x="359600" y="642769"/>
                    <a:pt x="341039" y="642769"/>
                  </a:cubicBezTo>
                  <a:cubicBezTo>
                    <a:pt x="322479" y="642769"/>
                    <a:pt x="307440" y="657784"/>
                    <a:pt x="307440" y="676314"/>
                  </a:cubicBezTo>
                  <a:close/>
                  <a:moveTo>
                    <a:pt x="21511" y="475900"/>
                  </a:moveTo>
                  <a:cubicBezTo>
                    <a:pt x="21511" y="494526"/>
                    <a:pt x="36550" y="509540"/>
                    <a:pt x="55206" y="509540"/>
                  </a:cubicBezTo>
                  <a:cubicBezTo>
                    <a:pt x="73767" y="509540"/>
                    <a:pt x="88901" y="494431"/>
                    <a:pt x="88901" y="475900"/>
                  </a:cubicBezTo>
                  <a:cubicBezTo>
                    <a:pt x="88901" y="457370"/>
                    <a:pt x="73862" y="442260"/>
                    <a:pt x="55206" y="442260"/>
                  </a:cubicBezTo>
                  <a:cubicBezTo>
                    <a:pt x="36550" y="442260"/>
                    <a:pt x="21511" y="457275"/>
                    <a:pt x="21511" y="475900"/>
                  </a:cubicBezTo>
                  <a:close/>
                  <a:moveTo>
                    <a:pt x="73100" y="421924"/>
                  </a:moveTo>
                  <a:cubicBezTo>
                    <a:pt x="73576" y="427531"/>
                    <a:pt x="97372" y="462311"/>
                    <a:pt x="105367" y="463737"/>
                  </a:cubicBezTo>
                  <a:cubicBezTo>
                    <a:pt x="124023" y="467158"/>
                    <a:pt x="119264" y="454139"/>
                    <a:pt x="119264" y="454139"/>
                  </a:cubicBezTo>
                  <a:cubicBezTo>
                    <a:pt x="119264" y="454139"/>
                    <a:pt x="108318" y="418693"/>
                    <a:pt x="90138" y="406720"/>
                  </a:cubicBezTo>
                  <a:cubicBezTo>
                    <a:pt x="75289" y="396932"/>
                    <a:pt x="71863" y="414417"/>
                    <a:pt x="73100" y="421924"/>
                  </a:cubicBezTo>
                  <a:close/>
                  <a:moveTo>
                    <a:pt x="111935" y="356260"/>
                  </a:moveTo>
                  <a:cubicBezTo>
                    <a:pt x="101655" y="364242"/>
                    <a:pt x="104511" y="385148"/>
                    <a:pt x="118407" y="402824"/>
                  </a:cubicBezTo>
                  <a:cubicBezTo>
                    <a:pt x="132209" y="420499"/>
                    <a:pt x="151816" y="428386"/>
                    <a:pt x="162096" y="420309"/>
                  </a:cubicBezTo>
                  <a:cubicBezTo>
                    <a:pt x="172376" y="412326"/>
                    <a:pt x="169520" y="391420"/>
                    <a:pt x="155624" y="373745"/>
                  </a:cubicBezTo>
                  <a:cubicBezTo>
                    <a:pt x="141822" y="356070"/>
                    <a:pt x="122214" y="348183"/>
                    <a:pt x="111935" y="356260"/>
                  </a:cubicBezTo>
                  <a:close/>
                  <a:moveTo>
                    <a:pt x="146010" y="317203"/>
                  </a:moveTo>
                  <a:cubicBezTo>
                    <a:pt x="146010" y="323665"/>
                    <a:pt x="151245" y="328987"/>
                    <a:pt x="157813" y="328987"/>
                  </a:cubicBezTo>
                  <a:cubicBezTo>
                    <a:pt x="164285" y="328987"/>
                    <a:pt x="169615" y="323760"/>
                    <a:pt x="169615" y="317203"/>
                  </a:cubicBezTo>
                  <a:cubicBezTo>
                    <a:pt x="169615" y="310742"/>
                    <a:pt x="164381" y="305420"/>
                    <a:pt x="157813" y="305420"/>
                  </a:cubicBezTo>
                  <a:cubicBezTo>
                    <a:pt x="151340" y="305420"/>
                    <a:pt x="146010" y="310646"/>
                    <a:pt x="146010" y="317203"/>
                  </a:cubicBezTo>
                  <a:close/>
                  <a:moveTo>
                    <a:pt x="195029" y="389995"/>
                  </a:moveTo>
                  <a:cubicBezTo>
                    <a:pt x="198646" y="390850"/>
                    <a:pt x="207879" y="389995"/>
                    <a:pt x="207879" y="389995"/>
                  </a:cubicBezTo>
                  <a:lnTo>
                    <a:pt x="216255" y="375646"/>
                  </a:lnTo>
                  <a:lnTo>
                    <a:pt x="202358" y="366238"/>
                  </a:lnTo>
                  <a:cubicBezTo>
                    <a:pt x="202358" y="366238"/>
                    <a:pt x="192935" y="361106"/>
                    <a:pt x="188462" y="374790"/>
                  </a:cubicBezTo>
                  <a:cubicBezTo>
                    <a:pt x="184940" y="385243"/>
                    <a:pt x="191412" y="389140"/>
                    <a:pt x="195029" y="389995"/>
                  </a:cubicBezTo>
                  <a:close/>
                  <a:moveTo>
                    <a:pt x="210449" y="269975"/>
                  </a:moveTo>
                  <a:cubicBezTo>
                    <a:pt x="202454" y="268739"/>
                    <a:pt x="186368" y="272160"/>
                    <a:pt x="188462" y="291546"/>
                  </a:cubicBezTo>
                  <a:cubicBezTo>
                    <a:pt x="190175" y="307511"/>
                    <a:pt x="213304" y="304565"/>
                    <a:pt x="213304" y="304565"/>
                  </a:cubicBezTo>
                  <a:cubicBezTo>
                    <a:pt x="213304" y="304565"/>
                    <a:pt x="232341" y="306275"/>
                    <a:pt x="229105" y="318059"/>
                  </a:cubicBezTo>
                  <a:cubicBezTo>
                    <a:pt x="224821" y="333928"/>
                    <a:pt x="207879" y="323190"/>
                    <a:pt x="204072" y="325756"/>
                  </a:cubicBezTo>
                  <a:cubicBezTo>
                    <a:pt x="186748" y="337254"/>
                    <a:pt x="194649" y="346852"/>
                    <a:pt x="200645" y="349893"/>
                  </a:cubicBezTo>
                  <a:cubicBezTo>
                    <a:pt x="206641" y="352934"/>
                    <a:pt x="207022" y="353314"/>
                    <a:pt x="218444" y="351984"/>
                  </a:cubicBezTo>
                  <a:cubicBezTo>
                    <a:pt x="249188" y="348468"/>
                    <a:pt x="259087" y="375646"/>
                    <a:pt x="259087" y="375646"/>
                  </a:cubicBezTo>
                  <a:cubicBezTo>
                    <a:pt x="259087" y="375646"/>
                    <a:pt x="276030" y="397882"/>
                    <a:pt x="263846" y="410616"/>
                  </a:cubicBezTo>
                  <a:cubicBezTo>
                    <a:pt x="240527" y="435133"/>
                    <a:pt x="233197" y="461741"/>
                    <a:pt x="231960" y="467633"/>
                  </a:cubicBezTo>
                  <a:cubicBezTo>
                    <a:pt x="229580" y="479416"/>
                    <a:pt x="209687" y="479416"/>
                    <a:pt x="213780" y="462501"/>
                  </a:cubicBezTo>
                  <a:cubicBezTo>
                    <a:pt x="227391" y="405960"/>
                    <a:pt x="191793" y="408525"/>
                    <a:pt x="191317" y="413562"/>
                  </a:cubicBezTo>
                  <a:cubicBezTo>
                    <a:pt x="188366" y="448532"/>
                    <a:pt x="146581" y="448152"/>
                    <a:pt x="146581" y="448152"/>
                  </a:cubicBezTo>
                  <a:lnTo>
                    <a:pt x="144011" y="464212"/>
                  </a:lnTo>
                  <a:lnTo>
                    <a:pt x="140204" y="471434"/>
                  </a:lnTo>
                  <a:lnTo>
                    <a:pt x="132970" y="480176"/>
                  </a:lnTo>
                  <a:cubicBezTo>
                    <a:pt x="144107" y="512866"/>
                    <a:pt x="180847" y="535293"/>
                    <a:pt x="192650" y="547836"/>
                  </a:cubicBezTo>
                  <a:cubicBezTo>
                    <a:pt x="204452" y="560475"/>
                    <a:pt x="188176" y="563421"/>
                    <a:pt x="188176" y="563421"/>
                  </a:cubicBezTo>
                  <a:cubicBezTo>
                    <a:pt x="188176" y="563421"/>
                    <a:pt x="181704" y="565512"/>
                    <a:pt x="168283" y="563801"/>
                  </a:cubicBezTo>
                  <a:cubicBezTo>
                    <a:pt x="161430" y="562946"/>
                    <a:pt x="161906" y="565987"/>
                    <a:pt x="160573" y="570168"/>
                  </a:cubicBezTo>
                  <a:cubicBezTo>
                    <a:pt x="158955" y="575394"/>
                    <a:pt x="159716" y="595350"/>
                    <a:pt x="161906" y="612455"/>
                  </a:cubicBezTo>
                  <a:cubicBezTo>
                    <a:pt x="164000" y="629465"/>
                    <a:pt x="178372" y="639348"/>
                    <a:pt x="178372" y="639348"/>
                  </a:cubicBezTo>
                  <a:lnTo>
                    <a:pt x="238528" y="646570"/>
                  </a:lnTo>
                  <a:cubicBezTo>
                    <a:pt x="238528" y="646570"/>
                    <a:pt x="266416" y="652462"/>
                    <a:pt x="279551" y="641914"/>
                  </a:cubicBezTo>
                  <a:cubicBezTo>
                    <a:pt x="333234" y="598771"/>
                    <a:pt x="272698" y="549927"/>
                    <a:pt x="272698" y="549927"/>
                  </a:cubicBezTo>
                  <a:cubicBezTo>
                    <a:pt x="272698" y="549927"/>
                    <a:pt x="266035" y="542230"/>
                    <a:pt x="276506" y="530921"/>
                  </a:cubicBezTo>
                  <a:cubicBezTo>
                    <a:pt x="396055" y="402539"/>
                    <a:pt x="226915" y="272540"/>
                    <a:pt x="210449" y="269975"/>
                  </a:cubicBezTo>
                  <a:close/>
                  <a:moveTo>
                    <a:pt x="234816" y="214288"/>
                  </a:moveTo>
                  <a:cubicBezTo>
                    <a:pt x="229009" y="240801"/>
                    <a:pt x="245095" y="276817"/>
                    <a:pt x="271175" y="309316"/>
                  </a:cubicBezTo>
                  <a:cubicBezTo>
                    <a:pt x="301443" y="346947"/>
                    <a:pt x="343228" y="361582"/>
                    <a:pt x="343228" y="361582"/>
                  </a:cubicBezTo>
                  <a:cubicBezTo>
                    <a:pt x="343228" y="361582"/>
                    <a:pt x="360552" y="369659"/>
                    <a:pt x="369118" y="356260"/>
                  </a:cubicBezTo>
                  <a:cubicBezTo>
                    <a:pt x="377970" y="342386"/>
                    <a:pt x="369499" y="330887"/>
                    <a:pt x="352461" y="325756"/>
                  </a:cubicBezTo>
                  <a:cubicBezTo>
                    <a:pt x="336090" y="320814"/>
                    <a:pt x="331711" y="319389"/>
                    <a:pt x="322479" y="293256"/>
                  </a:cubicBezTo>
                  <a:cubicBezTo>
                    <a:pt x="313246" y="267219"/>
                    <a:pt x="295352" y="257811"/>
                    <a:pt x="290592" y="255245"/>
                  </a:cubicBezTo>
                  <a:cubicBezTo>
                    <a:pt x="285833" y="252679"/>
                    <a:pt x="273650" y="248878"/>
                    <a:pt x="270224" y="219990"/>
                  </a:cubicBezTo>
                  <a:cubicBezTo>
                    <a:pt x="266607" y="188536"/>
                    <a:pt x="233483" y="203550"/>
                    <a:pt x="234816" y="214288"/>
                  </a:cubicBezTo>
                  <a:close/>
                  <a:moveTo>
                    <a:pt x="384252" y="174091"/>
                  </a:moveTo>
                  <a:cubicBezTo>
                    <a:pt x="384252" y="174091"/>
                    <a:pt x="314769" y="213338"/>
                    <a:pt x="307249" y="218754"/>
                  </a:cubicBezTo>
                  <a:cubicBezTo>
                    <a:pt x="299730" y="224076"/>
                    <a:pt x="297826" y="252299"/>
                    <a:pt x="325429" y="243747"/>
                  </a:cubicBezTo>
                  <a:lnTo>
                    <a:pt x="396816" y="188441"/>
                  </a:lnTo>
                  <a:cubicBezTo>
                    <a:pt x="406335" y="167249"/>
                    <a:pt x="384252" y="174091"/>
                    <a:pt x="384252" y="174091"/>
                  </a:cubicBezTo>
                  <a:close/>
                  <a:moveTo>
                    <a:pt x="438792" y="175802"/>
                  </a:moveTo>
                  <a:cubicBezTo>
                    <a:pt x="436983" y="177512"/>
                    <a:pt x="342372" y="252394"/>
                    <a:pt x="335519" y="258571"/>
                  </a:cubicBezTo>
                  <a:cubicBezTo>
                    <a:pt x="328665" y="264748"/>
                    <a:pt x="330379" y="290215"/>
                    <a:pt x="356268" y="282138"/>
                  </a:cubicBezTo>
                  <a:lnTo>
                    <a:pt x="453164" y="188441"/>
                  </a:lnTo>
                  <a:cubicBezTo>
                    <a:pt x="460398" y="172856"/>
                    <a:pt x="443075" y="171526"/>
                    <a:pt x="438792" y="175802"/>
                  </a:cubicBezTo>
                  <a:close/>
                  <a:moveTo>
                    <a:pt x="189699" y="660920"/>
                  </a:moveTo>
                  <a:cubicBezTo>
                    <a:pt x="189699" y="660920"/>
                    <a:pt x="170472" y="661775"/>
                    <a:pt x="175707" y="679830"/>
                  </a:cubicBezTo>
                  <a:cubicBezTo>
                    <a:pt x="177801" y="686957"/>
                    <a:pt x="184559" y="697505"/>
                    <a:pt x="195124" y="706058"/>
                  </a:cubicBezTo>
                  <a:cubicBezTo>
                    <a:pt x="201502" y="711284"/>
                    <a:pt x="240241" y="726489"/>
                    <a:pt x="264322" y="723068"/>
                  </a:cubicBezTo>
                  <a:cubicBezTo>
                    <a:pt x="279075" y="720977"/>
                    <a:pt x="291259" y="713755"/>
                    <a:pt x="273841" y="686577"/>
                  </a:cubicBezTo>
                  <a:cubicBezTo>
                    <a:pt x="260420" y="665766"/>
                    <a:pt x="242145" y="665956"/>
                    <a:pt x="242145" y="665956"/>
                  </a:cubicBezTo>
                  <a:lnTo>
                    <a:pt x="189699" y="660920"/>
                  </a:lnTo>
                  <a:close/>
                </a:path>
              </a:pathLst>
            </a:custGeom>
            <a:solidFill>
              <a:srgbClr val="000000"/>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grpSp>
          <p:nvGrpSpPr>
            <p:cNvPr id="124" name="Graphic 42">
              <a:extLst>
                <a:ext uri="{FF2B5EF4-FFF2-40B4-BE49-F238E27FC236}">
                  <a16:creationId xmlns:a16="http://schemas.microsoft.com/office/drawing/2014/main" id="{D5AB4C55-0FB4-41AA-B24A-347A3383480A}"/>
                </a:ext>
              </a:extLst>
            </p:cNvPr>
            <p:cNvGrpSpPr/>
            <p:nvPr/>
          </p:nvGrpSpPr>
          <p:grpSpPr>
            <a:xfrm>
              <a:off x="3991037" y="2890857"/>
              <a:ext cx="2312937" cy="589173"/>
              <a:chOff x="3991037" y="2890857"/>
              <a:chExt cx="2312937" cy="589173"/>
            </a:xfrm>
            <a:solidFill>
              <a:srgbClr val="1A1A18"/>
            </a:solidFill>
          </p:grpSpPr>
          <p:sp>
            <p:nvSpPr>
              <p:cNvPr id="148" name="Freeform 60">
                <a:extLst>
                  <a:ext uri="{FF2B5EF4-FFF2-40B4-BE49-F238E27FC236}">
                    <a16:creationId xmlns:a16="http://schemas.microsoft.com/office/drawing/2014/main" id="{1C125CE9-A38E-4CD4-90D0-309FF505CA9A}"/>
                  </a:ext>
                </a:extLst>
              </p:cNvPr>
              <p:cNvSpPr/>
              <p:nvPr/>
            </p:nvSpPr>
            <p:spPr>
              <a:xfrm>
                <a:off x="3991037" y="2890857"/>
                <a:ext cx="504468" cy="589173"/>
              </a:xfrm>
              <a:custGeom>
                <a:avLst/>
                <a:gdLst>
                  <a:gd name="connsiteX0" fmla="*/ 396245 w 504467"/>
                  <a:gd name="connsiteY0" fmla="*/ 294397 h 589173"/>
                  <a:gd name="connsiteX1" fmla="*/ 396245 w 504467"/>
                  <a:gd name="connsiteY1" fmla="*/ 292686 h 589173"/>
                  <a:gd name="connsiteX2" fmla="*/ 502183 w 504467"/>
                  <a:gd name="connsiteY2" fmla="*/ 157936 h 589173"/>
                  <a:gd name="connsiteX3" fmla="*/ 272413 w 504467"/>
                  <a:gd name="connsiteY3" fmla="*/ 0 h 589173"/>
                  <a:gd name="connsiteX4" fmla="*/ 0 w 504467"/>
                  <a:gd name="connsiteY4" fmla="*/ 0 h 589173"/>
                  <a:gd name="connsiteX5" fmla="*/ 0 w 504467"/>
                  <a:gd name="connsiteY5" fmla="*/ 593925 h 589173"/>
                  <a:gd name="connsiteX6" fmla="*/ 295066 w 504467"/>
                  <a:gd name="connsiteY6" fmla="*/ 593925 h 589173"/>
                  <a:gd name="connsiteX7" fmla="*/ 509703 w 504467"/>
                  <a:gd name="connsiteY7" fmla="*/ 432567 h 589173"/>
                  <a:gd name="connsiteX8" fmla="*/ 396245 w 504467"/>
                  <a:gd name="connsiteY8" fmla="*/ 294397 h 589173"/>
                  <a:gd name="connsiteX9" fmla="*/ 167331 w 504467"/>
                  <a:gd name="connsiteY9" fmla="*/ 113273 h 589173"/>
                  <a:gd name="connsiteX10" fmla="*/ 247760 w 504467"/>
                  <a:gd name="connsiteY10" fmla="*/ 113273 h 589173"/>
                  <a:gd name="connsiteX11" fmla="*/ 337613 w 504467"/>
                  <a:gd name="connsiteY11" fmla="*/ 176752 h 589173"/>
                  <a:gd name="connsiteX12" fmla="*/ 255375 w 504467"/>
                  <a:gd name="connsiteY12" fmla="*/ 237665 h 589173"/>
                  <a:gd name="connsiteX13" fmla="*/ 167426 w 504467"/>
                  <a:gd name="connsiteY13" fmla="*/ 237665 h 589173"/>
                  <a:gd name="connsiteX14" fmla="*/ 167426 w 504467"/>
                  <a:gd name="connsiteY14" fmla="*/ 113273 h 589173"/>
                  <a:gd name="connsiteX15" fmla="*/ 259087 w 504467"/>
                  <a:gd name="connsiteY15" fmla="*/ 480651 h 589173"/>
                  <a:gd name="connsiteX16" fmla="*/ 165427 w 504467"/>
                  <a:gd name="connsiteY16" fmla="*/ 480651 h 589173"/>
                  <a:gd name="connsiteX17" fmla="*/ 165427 w 504467"/>
                  <a:gd name="connsiteY17" fmla="*/ 351033 h 589173"/>
                  <a:gd name="connsiteX18" fmla="*/ 254328 w 504467"/>
                  <a:gd name="connsiteY18" fmla="*/ 351033 h 589173"/>
                  <a:gd name="connsiteX19" fmla="*/ 339421 w 504467"/>
                  <a:gd name="connsiteY19" fmla="*/ 417173 h 589173"/>
                  <a:gd name="connsiteX20" fmla="*/ 259087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245" y="294397"/>
                    </a:moveTo>
                    <a:lnTo>
                      <a:pt x="396245" y="292686"/>
                    </a:lnTo>
                    <a:cubicBezTo>
                      <a:pt x="463349" y="274631"/>
                      <a:pt x="502183" y="220560"/>
                      <a:pt x="502183" y="157936"/>
                    </a:cubicBezTo>
                    <a:cubicBezTo>
                      <a:pt x="502183" y="39532"/>
                      <a:pt x="399101" y="0"/>
                      <a:pt x="272413" y="0"/>
                    </a:cubicBezTo>
                    <a:lnTo>
                      <a:pt x="0" y="0"/>
                    </a:lnTo>
                    <a:lnTo>
                      <a:pt x="0" y="593925"/>
                    </a:lnTo>
                    <a:lnTo>
                      <a:pt x="295066" y="593925"/>
                    </a:lnTo>
                    <a:cubicBezTo>
                      <a:pt x="424610" y="593925"/>
                      <a:pt x="509703" y="544130"/>
                      <a:pt x="509703" y="432567"/>
                    </a:cubicBezTo>
                    <a:cubicBezTo>
                      <a:pt x="509703" y="362152"/>
                      <a:pt x="470963" y="313307"/>
                      <a:pt x="396245" y="294397"/>
                    </a:cubicBezTo>
                    <a:close/>
                    <a:moveTo>
                      <a:pt x="167331" y="113273"/>
                    </a:moveTo>
                    <a:lnTo>
                      <a:pt x="247760" y="113273"/>
                    </a:lnTo>
                    <a:cubicBezTo>
                      <a:pt x="295066" y="113273"/>
                      <a:pt x="337613" y="124392"/>
                      <a:pt x="337613" y="176752"/>
                    </a:cubicBezTo>
                    <a:cubicBezTo>
                      <a:pt x="337613" y="212768"/>
                      <a:pt x="310200" y="237665"/>
                      <a:pt x="255375" y="237665"/>
                    </a:cubicBezTo>
                    <a:lnTo>
                      <a:pt x="167426" y="237665"/>
                    </a:lnTo>
                    <a:lnTo>
                      <a:pt x="167426" y="113273"/>
                    </a:lnTo>
                    <a:close/>
                    <a:moveTo>
                      <a:pt x="259087" y="480651"/>
                    </a:moveTo>
                    <a:lnTo>
                      <a:pt x="165427" y="480651"/>
                    </a:lnTo>
                    <a:lnTo>
                      <a:pt x="165427" y="351033"/>
                    </a:lnTo>
                    <a:lnTo>
                      <a:pt x="254328" y="351033"/>
                    </a:lnTo>
                    <a:cubicBezTo>
                      <a:pt x="304489" y="351033"/>
                      <a:pt x="339421" y="374220"/>
                      <a:pt x="339421" y="417173"/>
                    </a:cubicBezTo>
                    <a:cubicBezTo>
                      <a:pt x="339516" y="462596"/>
                      <a:pt x="310200" y="480651"/>
                      <a:pt x="259087" y="480651"/>
                    </a:cubicBezTo>
                    <a:close/>
                  </a:path>
                </a:pathLst>
              </a:custGeom>
              <a:solidFill>
                <a:schemeClr val="bg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149" name="Freeform 61">
                <a:extLst>
                  <a:ext uri="{FF2B5EF4-FFF2-40B4-BE49-F238E27FC236}">
                    <a16:creationId xmlns:a16="http://schemas.microsoft.com/office/drawing/2014/main" id="{30C0AC5E-A684-4185-AF74-D9106A89F442}"/>
                  </a:ext>
                </a:extLst>
              </p:cNvPr>
              <p:cNvSpPr/>
              <p:nvPr/>
            </p:nvSpPr>
            <p:spPr>
              <a:xfrm>
                <a:off x="4527867" y="2890857"/>
                <a:ext cx="161810" cy="589173"/>
              </a:xfrm>
              <a:custGeom>
                <a:avLst/>
                <a:gdLst>
                  <a:gd name="connsiteX0" fmla="*/ 0 w 161810"/>
                  <a:gd name="connsiteY0" fmla="*/ 0 h 589173"/>
                  <a:gd name="connsiteX1" fmla="*/ 170186 w 161810"/>
                  <a:gd name="connsiteY1" fmla="*/ 0 h 589173"/>
                  <a:gd name="connsiteX2" fmla="*/ 170186 w 161810"/>
                  <a:gd name="connsiteY2" fmla="*/ 593925 h 589173"/>
                  <a:gd name="connsiteX3" fmla="*/ 0 w 161810"/>
                  <a:gd name="connsiteY3" fmla="*/ 593925 h 589173"/>
                </a:gdLst>
                <a:ahLst/>
                <a:cxnLst>
                  <a:cxn ang="0">
                    <a:pos x="connsiteX0" y="connsiteY0"/>
                  </a:cxn>
                  <a:cxn ang="0">
                    <a:pos x="connsiteX1" y="connsiteY1"/>
                  </a:cxn>
                  <a:cxn ang="0">
                    <a:pos x="connsiteX2" y="connsiteY2"/>
                  </a:cxn>
                  <a:cxn ang="0">
                    <a:pos x="connsiteX3" y="connsiteY3"/>
                  </a:cxn>
                </a:cxnLst>
                <a:rect l="l" t="t" r="r" b="b"/>
                <a:pathLst>
                  <a:path w="161810" h="589173">
                    <a:moveTo>
                      <a:pt x="0" y="0"/>
                    </a:moveTo>
                    <a:lnTo>
                      <a:pt x="170186" y="0"/>
                    </a:lnTo>
                    <a:lnTo>
                      <a:pt x="170186" y="593925"/>
                    </a:lnTo>
                    <a:lnTo>
                      <a:pt x="0" y="593925"/>
                    </a:lnTo>
                    <a:close/>
                  </a:path>
                </a:pathLst>
              </a:custGeom>
              <a:solidFill>
                <a:schemeClr val="bg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150" name="Freeform 62">
                <a:extLst>
                  <a:ext uri="{FF2B5EF4-FFF2-40B4-BE49-F238E27FC236}">
                    <a16:creationId xmlns:a16="http://schemas.microsoft.com/office/drawing/2014/main" id="{4F70E6B0-E0FD-41EC-A1F3-1D3F5E2BBAF9}"/>
                  </a:ext>
                </a:extLst>
              </p:cNvPr>
              <p:cNvSpPr/>
              <p:nvPr/>
            </p:nvSpPr>
            <p:spPr>
              <a:xfrm>
                <a:off x="4736697" y="2890857"/>
                <a:ext cx="504468" cy="589173"/>
              </a:xfrm>
              <a:custGeom>
                <a:avLst/>
                <a:gdLst>
                  <a:gd name="connsiteX0" fmla="*/ 396340 w 504467"/>
                  <a:gd name="connsiteY0" fmla="*/ 294397 h 589173"/>
                  <a:gd name="connsiteX1" fmla="*/ 396340 w 504467"/>
                  <a:gd name="connsiteY1" fmla="*/ 292686 h 589173"/>
                  <a:gd name="connsiteX2" fmla="*/ 502279 w 504467"/>
                  <a:gd name="connsiteY2" fmla="*/ 157936 h 589173"/>
                  <a:gd name="connsiteX3" fmla="*/ 272508 w 504467"/>
                  <a:gd name="connsiteY3" fmla="*/ 0 h 589173"/>
                  <a:gd name="connsiteX4" fmla="*/ 0 w 504467"/>
                  <a:gd name="connsiteY4" fmla="*/ 0 h 589173"/>
                  <a:gd name="connsiteX5" fmla="*/ 95 w 504467"/>
                  <a:gd name="connsiteY5" fmla="*/ 593925 h 589173"/>
                  <a:gd name="connsiteX6" fmla="*/ 295161 w 504467"/>
                  <a:gd name="connsiteY6" fmla="*/ 593925 h 589173"/>
                  <a:gd name="connsiteX7" fmla="*/ 509798 w 504467"/>
                  <a:gd name="connsiteY7" fmla="*/ 432567 h 589173"/>
                  <a:gd name="connsiteX8" fmla="*/ 396340 w 504467"/>
                  <a:gd name="connsiteY8" fmla="*/ 294397 h 589173"/>
                  <a:gd name="connsiteX9" fmla="*/ 167521 w 504467"/>
                  <a:gd name="connsiteY9" fmla="*/ 113273 h 589173"/>
                  <a:gd name="connsiteX10" fmla="*/ 247951 w 504467"/>
                  <a:gd name="connsiteY10" fmla="*/ 113273 h 589173"/>
                  <a:gd name="connsiteX11" fmla="*/ 337803 w 504467"/>
                  <a:gd name="connsiteY11" fmla="*/ 176752 h 589173"/>
                  <a:gd name="connsiteX12" fmla="*/ 255565 w 504467"/>
                  <a:gd name="connsiteY12" fmla="*/ 237665 h 589173"/>
                  <a:gd name="connsiteX13" fmla="*/ 167617 w 504467"/>
                  <a:gd name="connsiteY13" fmla="*/ 237665 h 589173"/>
                  <a:gd name="connsiteX14" fmla="*/ 167617 w 504467"/>
                  <a:gd name="connsiteY14" fmla="*/ 113273 h 589173"/>
                  <a:gd name="connsiteX15" fmla="*/ 259182 w 504467"/>
                  <a:gd name="connsiteY15" fmla="*/ 480651 h 589173"/>
                  <a:gd name="connsiteX16" fmla="*/ 165523 w 504467"/>
                  <a:gd name="connsiteY16" fmla="*/ 480651 h 589173"/>
                  <a:gd name="connsiteX17" fmla="*/ 165523 w 504467"/>
                  <a:gd name="connsiteY17" fmla="*/ 351033 h 589173"/>
                  <a:gd name="connsiteX18" fmla="*/ 254423 w 504467"/>
                  <a:gd name="connsiteY18" fmla="*/ 351033 h 589173"/>
                  <a:gd name="connsiteX19" fmla="*/ 339516 w 504467"/>
                  <a:gd name="connsiteY19" fmla="*/ 417173 h 589173"/>
                  <a:gd name="connsiteX20" fmla="*/ 259182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340" y="294397"/>
                    </a:moveTo>
                    <a:lnTo>
                      <a:pt x="396340" y="292686"/>
                    </a:lnTo>
                    <a:cubicBezTo>
                      <a:pt x="463444" y="274631"/>
                      <a:pt x="502279" y="220560"/>
                      <a:pt x="502279" y="157936"/>
                    </a:cubicBezTo>
                    <a:cubicBezTo>
                      <a:pt x="502279" y="39532"/>
                      <a:pt x="399196" y="0"/>
                      <a:pt x="272508" y="0"/>
                    </a:cubicBezTo>
                    <a:lnTo>
                      <a:pt x="0" y="0"/>
                    </a:lnTo>
                    <a:lnTo>
                      <a:pt x="95" y="593925"/>
                    </a:lnTo>
                    <a:lnTo>
                      <a:pt x="295161" y="593925"/>
                    </a:lnTo>
                    <a:cubicBezTo>
                      <a:pt x="424705" y="593925"/>
                      <a:pt x="509798" y="544130"/>
                      <a:pt x="509798" y="432567"/>
                    </a:cubicBezTo>
                    <a:cubicBezTo>
                      <a:pt x="509798" y="362152"/>
                      <a:pt x="471059" y="313307"/>
                      <a:pt x="396340" y="294397"/>
                    </a:cubicBezTo>
                    <a:close/>
                    <a:moveTo>
                      <a:pt x="167521" y="113273"/>
                    </a:moveTo>
                    <a:lnTo>
                      <a:pt x="247951" y="113273"/>
                    </a:lnTo>
                    <a:cubicBezTo>
                      <a:pt x="295256" y="113273"/>
                      <a:pt x="337803" y="124392"/>
                      <a:pt x="337803" y="176752"/>
                    </a:cubicBezTo>
                    <a:cubicBezTo>
                      <a:pt x="337803" y="212768"/>
                      <a:pt x="310390" y="237665"/>
                      <a:pt x="255565" y="237665"/>
                    </a:cubicBezTo>
                    <a:lnTo>
                      <a:pt x="167617" y="237665"/>
                    </a:lnTo>
                    <a:lnTo>
                      <a:pt x="167617" y="113273"/>
                    </a:lnTo>
                    <a:close/>
                    <a:moveTo>
                      <a:pt x="259182" y="480651"/>
                    </a:moveTo>
                    <a:lnTo>
                      <a:pt x="165523" y="480651"/>
                    </a:lnTo>
                    <a:lnTo>
                      <a:pt x="165523" y="351033"/>
                    </a:lnTo>
                    <a:lnTo>
                      <a:pt x="254423" y="351033"/>
                    </a:lnTo>
                    <a:cubicBezTo>
                      <a:pt x="304584" y="351033"/>
                      <a:pt x="339516" y="374220"/>
                      <a:pt x="339516" y="417173"/>
                    </a:cubicBezTo>
                    <a:cubicBezTo>
                      <a:pt x="339611" y="462596"/>
                      <a:pt x="310295" y="480651"/>
                      <a:pt x="259182" y="480651"/>
                    </a:cubicBezTo>
                    <a:close/>
                  </a:path>
                </a:pathLst>
              </a:custGeom>
              <a:solidFill>
                <a:schemeClr val="bg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151" name="Freeform 63">
                <a:extLst>
                  <a:ext uri="{FF2B5EF4-FFF2-40B4-BE49-F238E27FC236}">
                    <a16:creationId xmlns:a16="http://schemas.microsoft.com/office/drawing/2014/main" id="{EE2A43E8-4911-4F30-BA77-E524C793EE71}"/>
                  </a:ext>
                </a:extLst>
              </p:cNvPr>
              <p:cNvSpPr/>
              <p:nvPr/>
            </p:nvSpPr>
            <p:spPr>
              <a:xfrm>
                <a:off x="5270101" y="2890857"/>
                <a:ext cx="504468" cy="589173"/>
              </a:xfrm>
              <a:custGeom>
                <a:avLst/>
                <a:gdLst>
                  <a:gd name="connsiteX0" fmla="*/ 396436 w 504467"/>
                  <a:gd name="connsiteY0" fmla="*/ 294397 h 589173"/>
                  <a:gd name="connsiteX1" fmla="*/ 396436 w 504467"/>
                  <a:gd name="connsiteY1" fmla="*/ 292686 h 589173"/>
                  <a:gd name="connsiteX2" fmla="*/ 502374 w 504467"/>
                  <a:gd name="connsiteY2" fmla="*/ 157936 h 589173"/>
                  <a:gd name="connsiteX3" fmla="*/ 272603 w 504467"/>
                  <a:gd name="connsiteY3" fmla="*/ 0 h 589173"/>
                  <a:gd name="connsiteX4" fmla="*/ 0 w 504467"/>
                  <a:gd name="connsiteY4" fmla="*/ 0 h 589173"/>
                  <a:gd name="connsiteX5" fmla="*/ 190 w 504467"/>
                  <a:gd name="connsiteY5" fmla="*/ 593925 h 589173"/>
                  <a:gd name="connsiteX6" fmla="*/ 295256 w 504467"/>
                  <a:gd name="connsiteY6" fmla="*/ 593925 h 589173"/>
                  <a:gd name="connsiteX7" fmla="*/ 509893 w 504467"/>
                  <a:gd name="connsiteY7" fmla="*/ 432567 h 589173"/>
                  <a:gd name="connsiteX8" fmla="*/ 396436 w 504467"/>
                  <a:gd name="connsiteY8" fmla="*/ 294397 h 589173"/>
                  <a:gd name="connsiteX9" fmla="*/ 167521 w 504467"/>
                  <a:gd name="connsiteY9" fmla="*/ 113273 h 589173"/>
                  <a:gd name="connsiteX10" fmla="*/ 247951 w 504467"/>
                  <a:gd name="connsiteY10" fmla="*/ 113273 h 589173"/>
                  <a:gd name="connsiteX11" fmla="*/ 337803 w 504467"/>
                  <a:gd name="connsiteY11" fmla="*/ 176752 h 589173"/>
                  <a:gd name="connsiteX12" fmla="*/ 255565 w 504467"/>
                  <a:gd name="connsiteY12" fmla="*/ 237665 h 589173"/>
                  <a:gd name="connsiteX13" fmla="*/ 167617 w 504467"/>
                  <a:gd name="connsiteY13" fmla="*/ 237665 h 589173"/>
                  <a:gd name="connsiteX14" fmla="*/ 167617 w 504467"/>
                  <a:gd name="connsiteY14" fmla="*/ 113273 h 589173"/>
                  <a:gd name="connsiteX15" fmla="*/ 259277 w 504467"/>
                  <a:gd name="connsiteY15" fmla="*/ 480651 h 589173"/>
                  <a:gd name="connsiteX16" fmla="*/ 165618 w 504467"/>
                  <a:gd name="connsiteY16" fmla="*/ 480651 h 589173"/>
                  <a:gd name="connsiteX17" fmla="*/ 165618 w 504467"/>
                  <a:gd name="connsiteY17" fmla="*/ 351033 h 589173"/>
                  <a:gd name="connsiteX18" fmla="*/ 254518 w 504467"/>
                  <a:gd name="connsiteY18" fmla="*/ 351033 h 589173"/>
                  <a:gd name="connsiteX19" fmla="*/ 339612 w 504467"/>
                  <a:gd name="connsiteY19" fmla="*/ 417173 h 589173"/>
                  <a:gd name="connsiteX20" fmla="*/ 259277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436" y="294397"/>
                    </a:moveTo>
                    <a:lnTo>
                      <a:pt x="396436" y="292686"/>
                    </a:lnTo>
                    <a:cubicBezTo>
                      <a:pt x="463539" y="274631"/>
                      <a:pt x="502374" y="220560"/>
                      <a:pt x="502374" y="157936"/>
                    </a:cubicBezTo>
                    <a:cubicBezTo>
                      <a:pt x="502374" y="39532"/>
                      <a:pt x="399291" y="0"/>
                      <a:pt x="272603" y="0"/>
                    </a:cubicBezTo>
                    <a:lnTo>
                      <a:pt x="0" y="0"/>
                    </a:lnTo>
                    <a:lnTo>
                      <a:pt x="190" y="593925"/>
                    </a:lnTo>
                    <a:lnTo>
                      <a:pt x="295256" y="593925"/>
                    </a:lnTo>
                    <a:cubicBezTo>
                      <a:pt x="424800" y="593925"/>
                      <a:pt x="509893" y="544130"/>
                      <a:pt x="509893" y="432567"/>
                    </a:cubicBezTo>
                    <a:cubicBezTo>
                      <a:pt x="509893" y="362152"/>
                      <a:pt x="471154" y="313307"/>
                      <a:pt x="396436" y="294397"/>
                    </a:cubicBezTo>
                    <a:close/>
                    <a:moveTo>
                      <a:pt x="167521" y="113273"/>
                    </a:moveTo>
                    <a:lnTo>
                      <a:pt x="247951" y="113273"/>
                    </a:lnTo>
                    <a:cubicBezTo>
                      <a:pt x="295256" y="113273"/>
                      <a:pt x="337803" y="124392"/>
                      <a:pt x="337803" y="176752"/>
                    </a:cubicBezTo>
                    <a:cubicBezTo>
                      <a:pt x="337803" y="212768"/>
                      <a:pt x="310390" y="237665"/>
                      <a:pt x="255565" y="237665"/>
                    </a:cubicBezTo>
                    <a:lnTo>
                      <a:pt x="167617" y="237665"/>
                    </a:lnTo>
                    <a:lnTo>
                      <a:pt x="167617" y="113273"/>
                    </a:lnTo>
                    <a:close/>
                    <a:moveTo>
                      <a:pt x="259277" y="480651"/>
                    </a:moveTo>
                    <a:lnTo>
                      <a:pt x="165618" y="480651"/>
                    </a:lnTo>
                    <a:lnTo>
                      <a:pt x="165618" y="351033"/>
                    </a:lnTo>
                    <a:lnTo>
                      <a:pt x="254518" y="351033"/>
                    </a:lnTo>
                    <a:cubicBezTo>
                      <a:pt x="304680" y="351033"/>
                      <a:pt x="339612" y="374220"/>
                      <a:pt x="339612" y="417173"/>
                    </a:cubicBezTo>
                    <a:cubicBezTo>
                      <a:pt x="339707" y="462596"/>
                      <a:pt x="310390" y="480651"/>
                      <a:pt x="259277" y="480651"/>
                    </a:cubicBezTo>
                    <a:close/>
                  </a:path>
                </a:pathLst>
              </a:custGeom>
              <a:solidFill>
                <a:schemeClr val="bg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152" name="Freeform 64">
                <a:extLst>
                  <a:ext uri="{FF2B5EF4-FFF2-40B4-BE49-F238E27FC236}">
                    <a16:creationId xmlns:a16="http://schemas.microsoft.com/office/drawing/2014/main" id="{C3FA42D4-D909-48F6-AB29-62AE58C85BD4}"/>
                  </a:ext>
                </a:extLst>
              </p:cNvPr>
              <p:cNvSpPr/>
              <p:nvPr/>
            </p:nvSpPr>
            <p:spPr>
              <a:xfrm>
                <a:off x="5723836" y="2890857"/>
                <a:ext cx="580614" cy="589173"/>
              </a:xfrm>
              <a:custGeom>
                <a:avLst/>
                <a:gdLst>
                  <a:gd name="connsiteX0" fmla="*/ 408524 w 580613"/>
                  <a:gd name="connsiteY0" fmla="*/ 0 h 589173"/>
                  <a:gd name="connsiteX1" fmla="*/ 290307 w 580613"/>
                  <a:gd name="connsiteY1" fmla="*/ 207731 h 589173"/>
                  <a:gd name="connsiteX2" fmla="*/ 188176 w 580613"/>
                  <a:gd name="connsiteY2" fmla="*/ 0 h 589173"/>
                  <a:gd name="connsiteX3" fmla="*/ 0 w 580613"/>
                  <a:gd name="connsiteY3" fmla="*/ 0 h 589173"/>
                  <a:gd name="connsiteX4" fmla="*/ 198646 w 580613"/>
                  <a:gd name="connsiteY4" fmla="*/ 330412 h 589173"/>
                  <a:gd name="connsiteX5" fmla="*/ 43784 w 580613"/>
                  <a:gd name="connsiteY5" fmla="*/ 593925 h 589173"/>
                  <a:gd name="connsiteX6" fmla="*/ 214066 w 580613"/>
                  <a:gd name="connsiteY6" fmla="*/ 593925 h 589173"/>
                  <a:gd name="connsiteX7" fmla="*/ 589180 w 580613"/>
                  <a:gd name="connsiteY7" fmla="*/ 0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613" h="589173">
                    <a:moveTo>
                      <a:pt x="408524" y="0"/>
                    </a:moveTo>
                    <a:lnTo>
                      <a:pt x="290307" y="207731"/>
                    </a:lnTo>
                    <a:lnTo>
                      <a:pt x="188176" y="0"/>
                    </a:lnTo>
                    <a:lnTo>
                      <a:pt x="0" y="0"/>
                    </a:lnTo>
                    <a:lnTo>
                      <a:pt x="198646" y="330412"/>
                    </a:lnTo>
                    <a:lnTo>
                      <a:pt x="43784" y="593925"/>
                    </a:lnTo>
                    <a:lnTo>
                      <a:pt x="214066" y="593925"/>
                    </a:lnTo>
                    <a:lnTo>
                      <a:pt x="589180" y="0"/>
                    </a:lnTo>
                    <a:close/>
                  </a:path>
                </a:pathLst>
              </a:custGeom>
              <a:solidFill>
                <a:schemeClr val="bg1"/>
              </a:solidFill>
              <a:ln w="9505" cap="flat">
                <a:noFill/>
                <a:prstDash val="solid"/>
                <a:miter/>
              </a:ln>
            </p:spPr>
            <p:txBody>
              <a:bodyPr anchor="ctr"/>
              <a:lstStyle/>
              <a:p>
                <a:pPr eaLnBrk="1" fontAlgn="auto" hangingPunct="1">
                  <a:spcBef>
                    <a:spcPts val="0"/>
                  </a:spcBef>
                  <a:spcAft>
                    <a:spcPts val="0"/>
                  </a:spcAft>
                  <a:defRPr/>
                </a:pPr>
                <a:endParaRPr lang="en-GB" dirty="0">
                  <a:latin typeface="+mn-lt"/>
                </a:endParaRPr>
              </a:p>
            </p:txBody>
          </p:sp>
        </p:grpSp>
        <p:grpSp>
          <p:nvGrpSpPr>
            <p:cNvPr id="125" name="Graphic 42">
              <a:extLst>
                <a:ext uri="{FF2B5EF4-FFF2-40B4-BE49-F238E27FC236}">
                  <a16:creationId xmlns:a16="http://schemas.microsoft.com/office/drawing/2014/main" id="{DC590368-3F5E-49F9-A591-BA642AA539BE}"/>
                </a:ext>
              </a:extLst>
            </p:cNvPr>
            <p:cNvGrpSpPr/>
            <p:nvPr/>
          </p:nvGrpSpPr>
          <p:grpSpPr>
            <a:xfrm>
              <a:off x="3992179" y="3669136"/>
              <a:ext cx="1456294" cy="161548"/>
              <a:chOff x="3992179" y="3669136"/>
              <a:chExt cx="1456294" cy="161548"/>
            </a:xfrm>
            <a:solidFill>
              <a:srgbClr val="0033A1"/>
            </a:solidFill>
          </p:grpSpPr>
          <p:sp>
            <p:nvSpPr>
              <p:cNvPr id="139" name="Freeform 66">
                <a:extLst>
                  <a:ext uri="{FF2B5EF4-FFF2-40B4-BE49-F238E27FC236}">
                    <a16:creationId xmlns:a16="http://schemas.microsoft.com/office/drawing/2014/main" id="{F627FB18-F7C6-4EF7-A021-93027C1C1D1B}"/>
                  </a:ext>
                </a:extLst>
              </p:cNvPr>
              <p:cNvSpPr/>
              <p:nvPr/>
            </p:nvSpPr>
            <p:spPr>
              <a:xfrm>
                <a:off x="3992179" y="3671416"/>
                <a:ext cx="104701" cy="152045"/>
              </a:xfrm>
              <a:custGeom>
                <a:avLst/>
                <a:gdLst>
                  <a:gd name="connsiteX0" fmla="*/ 0 w 104700"/>
                  <a:gd name="connsiteY0" fmla="*/ 0 h 152044"/>
                  <a:gd name="connsiteX1" fmla="*/ 29602 w 104700"/>
                  <a:gd name="connsiteY1" fmla="*/ 0 h 152044"/>
                  <a:gd name="connsiteX2" fmla="*/ 29602 w 104700"/>
                  <a:gd name="connsiteY2" fmla="*/ 134275 h 152044"/>
                  <a:gd name="connsiteX3" fmla="*/ 112982 w 104700"/>
                  <a:gd name="connsiteY3" fmla="*/ 134275 h 152044"/>
                  <a:gd name="connsiteX4" fmla="*/ 112982 w 104700"/>
                  <a:gd name="connsiteY4" fmla="*/ 159267 h 152044"/>
                  <a:gd name="connsiteX5" fmla="*/ 0 w 104700"/>
                  <a:gd name="connsiteY5" fmla="*/ 159267 h 152044"/>
                  <a:gd name="connsiteX6" fmla="*/ 0 w 104700"/>
                  <a:gd name="connsiteY6" fmla="*/ 0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00" h="152044">
                    <a:moveTo>
                      <a:pt x="0" y="0"/>
                    </a:moveTo>
                    <a:lnTo>
                      <a:pt x="29602" y="0"/>
                    </a:lnTo>
                    <a:lnTo>
                      <a:pt x="29602" y="134275"/>
                    </a:lnTo>
                    <a:lnTo>
                      <a:pt x="112982" y="134275"/>
                    </a:lnTo>
                    <a:lnTo>
                      <a:pt x="112982" y="159267"/>
                    </a:lnTo>
                    <a:lnTo>
                      <a:pt x="0" y="159267"/>
                    </a:lnTo>
                    <a:lnTo>
                      <a:pt x="0" y="0"/>
                    </a:lnTo>
                    <a:close/>
                  </a:path>
                </a:pathLst>
              </a:custGeom>
              <a:solidFill>
                <a:schemeClr val="bg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140" name="Freeform 67">
                <a:extLst>
                  <a:ext uri="{FF2B5EF4-FFF2-40B4-BE49-F238E27FC236}">
                    <a16:creationId xmlns:a16="http://schemas.microsoft.com/office/drawing/2014/main" id="{B74F3EC5-4164-48AA-BC87-97047A95A858}"/>
                  </a:ext>
                </a:extLst>
              </p:cNvPr>
              <p:cNvSpPr/>
              <p:nvPr/>
            </p:nvSpPr>
            <p:spPr>
              <a:xfrm>
                <a:off x="4128671" y="3671416"/>
                <a:ext cx="28555" cy="152045"/>
              </a:xfrm>
              <a:custGeom>
                <a:avLst/>
                <a:gdLst>
                  <a:gd name="connsiteX0" fmla="*/ 0 w 28554"/>
                  <a:gd name="connsiteY0" fmla="*/ 0 h 152044"/>
                  <a:gd name="connsiteX1" fmla="*/ 29602 w 28554"/>
                  <a:gd name="connsiteY1" fmla="*/ 0 h 152044"/>
                  <a:gd name="connsiteX2" fmla="*/ 29602 w 28554"/>
                  <a:gd name="connsiteY2" fmla="*/ 159267 h 152044"/>
                  <a:gd name="connsiteX3" fmla="*/ 0 w 28554"/>
                  <a:gd name="connsiteY3" fmla="*/ 159267 h 152044"/>
                  <a:gd name="connsiteX4" fmla="*/ 0 w 28554"/>
                  <a:gd name="connsiteY4" fmla="*/ 0 h 15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54" h="152044">
                    <a:moveTo>
                      <a:pt x="0" y="0"/>
                    </a:moveTo>
                    <a:lnTo>
                      <a:pt x="29602" y="0"/>
                    </a:lnTo>
                    <a:lnTo>
                      <a:pt x="29602" y="159267"/>
                    </a:lnTo>
                    <a:lnTo>
                      <a:pt x="0" y="159267"/>
                    </a:lnTo>
                    <a:lnTo>
                      <a:pt x="0" y="0"/>
                    </a:lnTo>
                    <a:close/>
                  </a:path>
                </a:pathLst>
              </a:custGeom>
              <a:solidFill>
                <a:schemeClr val="bg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141" name="Freeform 68">
                <a:extLst>
                  <a:ext uri="{FF2B5EF4-FFF2-40B4-BE49-F238E27FC236}">
                    <a16:creationId xmlns:a16="http://schemas.microsoft.com/office/drawing/2014/main" id="{5431BC5B-750B-4DAE-9D6B-1EECC661DA4A}"/>
                  </a:ext>
                </a:extLst>
              </p:cNvPr>
              <p:cNvSpPr/>
              <p:nvPr/>
            </p:nvSpPr>
            <p:spPr>
              <a:xfrm>
                <a:off x="4201391" y="3671416"/>
                <a:ext cx="133256" cy="152045"/>
              </a:xfrm>
              <a:custGeom>
                <a:avLst/>
                <a:gdLst>
                  <a:gd name="connsiteX0" fmla="*/ 141727 w 133255"/>
                  <a:gd name="connsiteY0" fmla="*/ 0 h 152044"/>
                  <a:gd name="connsiteX1" fmla="*/ 141727 w 133255"/>
                  <a:gd name="connsiteY1" fmla="*/ 159267 h 152044"/>
                  <a:gd name="connsiteX2" fmla="*/ 117360 w 133255"/>
                  <a:gd name="connsiteY2" fmla="*/ 159267 h 152044"/>
                  <a:gd name="connsiteX3" fmla="*/ 29411 w 133255"/>
                  <a:gd name="connsiteY3" fmla="*/ 51410 h 152044"/>
                  <a:gd name="connsiteX4" fmla="*/ 29411 w 133255"/>
                  <a:gd name="connsiteY4" fmla="*/ 159267 h 152044"/>
                  <a:gd name="connsiteX5" fmla="*/ 0 w 133255"/>
                  <a:gd name="connsiteY5" fmla="*/ 159267 h 152044"/>
                  <a:gd name="connsiteX6" fmla="*/ 0 w 133255"/>
                  <a:gd name="connsiteY6" fmla="*/ 0 h 152044"/>
                  <a:gd name="connsiteX7" fmla="*/ 24367 w 133255"/>
                  <a:gd name="connsiteY7" fmla="*/ 0 h 152044"/>
                  <a:gd name="connsiteX8" fmla="*/ 112315 w 133255"/>
                  <a:gd name="connsiteY8" fmla="*/ 107857 h 152044"/>
                  <a:gd name="connsiteX9" fmla="*/ 112315 w 133255"/>
                  <a:gd name="connsiteY9" fmla="*/ 0 h 152044"/>
                  <a:gd name="connsiteX10" fmla="*/ 141727 w 133255"/>
                  <a:gd name="connsiteY10" fmla="*/ 0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55" h="152044">
                    <a:moveTo>
                      <a:pt x="141727" y="0"/>
                    </a:moveTo>
                    <a:lnTo>
                      <a:pt x="141727" y="159267"/>
                    </a:lnTo>
                    <a:lnTo>
                      <a:pt x="117360" y="159267"/>
                    </a:lnTo>
                    <a:lnTo>
                      <a:pt x="29411" y="51410"/>
                    </a:lnTo>
                    <a:lnTo>
                      <a:pt x="29411" y="159267"/>
                    </a:lnTo>
                    <a:lnTo>
                      <a:pt x="0" y="159267"/>
                    </a:lnTo>
                    <a:lnTo>
                      <a:pt x="0" y="0"/>
                    </a:lnTo>
                    <a:lnTo>
                      <a:pt x="24367" y="0"/>
                    </a:lnTo>
                    <a:lnTo>
                      <a:pt x="112315" y="107857"/>
                    </a:lnTo>
                    <a:lnTo>
                      <a:pt x="112315" y="0"/>
                    </a:lnTo>
                    <a:lnTo>
                      <a:pt x="141727" y="0"/>
                    </a:lnTo>
                    <a:close/>
                  </a:path>
                </a:pathLst>
              </a:custGeom>
              <a:solidFill>
                <a:schemeClr val="bg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142" name="Freeform 69">
                <a:extLst>
                  <a:ext uri="{FF2B5EF4-FFF2-40B4-BE49-F238E27FC236}">
                    <a16:creationId xmlns:a16="http://schemas.microsoft.com/office/drawing/2014/main" id="{92D4473A-E5E7-4565-B4EB-3F31FD180DCE}"/>
                  </a:ext>
                </a:extLst>
              </p:cNvPr>
              <p:cNvSpPr/>
              <p:nvPr/>
            </p:nvSpPr>
            <p:spPr>
              <a:xfrm>
                <a:off x="4385950" y="3671416"/>
                <a:ext cx="114219" cy="152045"/>
              </a:xfrm>
              <a:custGeom>
                <a:avLst/>
                <a:gdLst>
                  <a:gd name="connsiteX0" fmla="*/ 119645 w 114219"/>
                  <a:gd name="connsiteY0" fmla="*/ 134465 h 152044"/>
                  <a:gd name="connsiteX1" fmla="*/ 119645 w 114219"/>
                  <a:gd name="connsiteY1" fmla="*/ 159267 h 152044"/>
                  <a:gd name="connsiteX2" fmla="*/ 0 w 114219"/>
                  <a:gd name="connsiteY2" fmla="*/ 159267 h 152044"/>
                  <a:gd name="connsiteX3" fmla="*/ 0 w 114219"/>
                  <a:gd name="connsiteY3" fmla="*/ 0 h 152044"/>
                  <a:gd name="connsiteX4" fmla="*/ 116408 w 114219"/>
                  <a:gd name="connsiteY4" fmla="*/ 0 h 152044"/>
                  <a:gd name="connsiteX5" fmla="*/ 116408 w 114219"/>
                  <a:gd name="connsiteY5" fmla="*/ 24802 h 152044"/>
                  <a:gd name="connsiteX6" fmla="*/ 29602 w 114219"/>
                  <a:gd name="connsiteY6" fmla="*/ 24802 h 152044"/>
                  <a:gd name="connsiteX7" fmla="*/ 29602 w 114219"/>
                  <a:gd name="connsiteY7" fmla="*/ 66235 h 152044"/>
                  <a:gd name="connsiteX8" fmla="*/ 106605 w 114219"/>
                  <a:gd name="connsiteY8" fmla="*/ 66235 h 152044"/>
                  <a:gd name="connsiteX9" fmla="*/ 106605 w 114219"/>
                  <a:gd name="connsiteY9" fmla="*/ 90562 h 152044"/>
                  <a:gd name="connsiteX10" fmla="*/ 29602 w 114219"/>
                  <a:gd name="connsiteY10" fmla="*/ 90562 h 152044"/>
                  <a:gd name="connsiteX11" fmla="*/ 29602 w 114219"/>
                  <a:gd name="connsiteY11" fmla="*/ 134465 h 152044"/>
                  <a:gd name="connsiteX12" fmla="*/ 119645 w 114219"/>
                  <a:gd name="connsiteY12" fmla="*/ 134465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219" h="152044">
                    <a:moveTo>
                      <a:pt x="119645" y="134465"/>
                    </a:moveTo>
                    <a:lnTo>
                      <a:pt x="119645" y="159267"/>
                    </a:lnTo>
                    <a:lnTo>
                      <a:pt x="0" y="159267"/>
                    </a:lnTo>
                    <a:lnTo>
                      <a:pt x="0" y="0"/>
                    </a:lnTo>
                    <a:lnTo>
                      <a:pt x="116408" y="0"/>
                    </a:lnTo>
                    <a:lnTo>
                      <a:pt x="116408" y="24802"/>
                    </a:lnTo>
                    <a:lnTo>
                      <a:pt x="29602" y="24802"/>
                    </a:lnTo>
                    <a:lnTo>
                      <a:pt x="29602" y="66235"/>
                    </a:lnTo>
                    <a:lnTo>
                      <a:pt x="106605" y="66235"/>
                    </a:lnTo>
                    <a:lnTo>
                      <a:pt x="106605" y="90562"/>
                    </a:lnTo>
                    <a:lnTo>
                      <a:pt x="29602" y="90562"/>
                    </a:lnTo>
                    <a:lnTo>
                      <a:pt x="29602" y="134465"/>
                    </a:lnTo>
                    <a:lnTo>
                      <a:pt x="119645" y="134465"/>
                    </a:lnTo>
                    <a:close/>
                  </a:path>
                </a:pathLst>
              </a:custGeom>
              <a:solidFill>
                <a:schemeClr val="bg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143" name="Freeform 70">
                <a:extLst>
                  <a:ext uri="{FF2B5EF4-FFF2-40B4-BE49-F238E27FC236}">
                    <a16:creationId xmlns:a16="http://schemas.microsoft.com/office/drawing/2014/main" id="{B0ECC0D8-3BBF-4B7C-936B-18634C1974A5}"/>
                  </a:ext>
                </a:extLst>
              </p:cNvPr>
              <p:cNvSpPr/>
              <p:nvPr/>
            </p:nvSpPr>
            <p:spPr>
              <a:xfrm>
                <a:off x="4590116" y="3669136"/>
                <a:ext cx="142774" cy="161548"/>
              </a:xfrm>
              <a:custGeom>
                <a:avLst/>
                <a:gdLst>
                  <a:gd name="connsiteX0" fmla="*/ 120406 w 142773"/>
                  <a:gd name="connsiteY0" fmla="*/ 80109 h 161547"/>
                  <a:gd name="connsiteX1" fmla="*/ 148390 w 142773"/>
                  <a:gd name="connsiteY1" fmla="*/ 80109 h 161547"/>
                  <a:gd name="connsiteX2" fmla="*/ 148390 w 142773"/>
                  <a:gd name="connsiteY2" fmla="*/ 143587 h 161547"/>
                  <a:gd name="connsiteX3" fmla="*/ 85950 w 142773"/>
                  <a:gd name="connsiteY3" fmla="*/ 163828 h 161547"/>
                  <a:gd name="connsiteX4" fmla="*/ 0 w 142773"/>
                  <a:gd name="connsiteY4" fmla="*/ 81914 h 161547"/>
                  <a:gd name="connsiteX5" fmla="*/ 86331 w 142773"/>
                  <a:gd name="connsiteY5" fmla="*/ 0 h 161547"/>
                  <a:gd name="connsiteX6" fmla="*/ 150388 w 142773"/>
                  <a:gd name="connsiteY6" fmla="*/ 25943 h 161547"/>
                  <a:gd name="connsiteX7" fmla="*/ 131733 w 142773"/>
                  <a:gd name="connsiteY7" fmla="*/ 44188 h 161547"/>
                  <a:gd name="connsiteX8" fmla="*/ 87758 w 142773"/>
                  <a:gd name="connsiteY8" fmla="*/ 25943 h 161547"/>
                  <a:gd name="connsiteX9" fmla="*/ 29887 w 142773"/>
                  <a:gd name="connsiteY9" fmla="*/ 81914 h 161547"/>
                  <a:gd name="connsiteX10" fmla="*/ 87568 w 142773"/>
                  <a:gd name="connsiteY10" fmla="*/ 137886 h 161547"/>
                  <a:gd name="connsiteX11" fmla="*/ 120406 w 142773"/>
                  <a:gd name="connsiteY11" fmla="*/ 129713 h 161547"/>
                  <a:gd name="connsiteX12" fmla="*/ 120406 w 142773"/>
                  <a:gd name="connsiteY12" fmla="*/ 80109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773" h="161547">
                    <a:moveTo>
                      <a:pt x="120406" y="80109"/>
                    </a:moveTo>
                    <a:lnTo>
                      <a:pt x="148390" y="80109"/>
                    </a:lnTo>
                    <a:lnTo>
                      <a:pt x="148390" y="143587"/>
                    </a:lnTo>
                    <a:cubicBezTo>
                      <a:pt x="131733" y="156986"/>
                      <a:pt x="108508" y="163828"/>
                      <a:pt x="85950" y="163828"/>
                    </a:cubicBezTo>
                    <a:cubicBezTo>
                      <a:pt x="36455" y="163828"/>
                      <a:pt x="0" y="129523"/>
                      <a:pt x="0" y="81914"/>
                    </a:cubicBezTo>
                    <a:cubicBezTo>
                      <a:pt x="0" y="34400"/>
                      <a:pt x="36455" y="0"/>
                      <a:pt x="86331" y="0"/>
                    </a:cubicBezTo>
                    <a:cubicBezTo>
                      <a:pt x="112982" y="0"/>
                      <a:pt x="135350" y="8838"/>
                      <a:pt x="150388" y="25943"/>
                    </a:cubicBezTo>
                    <a:lnTo>
                      <a:pt x="131733" y="44188"/>
                    </a:lnTo>
                    <a:cubicBezTo>
                      <a:pt x="119169" y="31644"/>
                      <a:pt x="104891" y="25943"/>
                      <a:pt x="87758" y="25943"/>
                    </a:cubicBezTo>
                    <a:cubicBezTo>
                      <a:pt x="53778" y="25943"/>
                      <a:pt x="29887" y="48939"/>
                      <a:pt x="29887" y="81914"/>
                    </a:cubicBezTo>
                    <a:cubicBezTo>
                      <a:pt x="29887" y="114224"/>
                      <a:pt x="53778" y="137886"/>
                      <a:pt x="87568" y="137886"/>
                    </a:cubicBezTo>
                    <a:cubicBezTo>
                      <a:pt x="98990" y="137886"/>
                      <a:pt x="110126" y="135605"/>
                      <a:pt x="120406" y="129713"/>
                    </a:cubicBezTo>
                    <a:lnTo>
                      <a:pt x="120406" y="80109"/>
                    </a:lnTo>
                    <a:close/>
                  </a:path>
                </a:pathLst>
              </a:custGeom>
              <a:solidFill>
                <a:schemeClr val="bg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144" name="Freeform 71">
                <a:extLst>
                  <a:ext uri="{FF2B5EF4-FFF2-40B4-BE49-F238E27FC236}">
                    <a16:creationId xmlns:a16="http://schemas.microsoft.com/office/drawing/2014/main" id="{118B5544-E1A2-4FD0-BEB6-8B50E33D628A}"/>
                  </a:ext>
                </a:extLst>
              </p:cNvPr>
              <p:cNvSpPr/>
              <p:nvPr/>
            </p:nvSpPr>
            <p:spPr>
              <a:xfrm>
                <a:off x="4777531" y="3671416"/>
                <a:ext cx="133256" cy="152045"/>
              </a:xfrm>
              <a:custGeom>
                <a:avLst/>
                <a:gdLst>
                  <a:gd name="connsiteX0" fmla="*/ 104320 w 133255"/>
                  <a:gd name="connsiteY0" fmla="*/ 159267 h 152044"/>
                  <a:gd name="connsiteX1" fmla="*/ 71768 w 133255"/>
                  <a:gd name="connsiteY1" fmla="*/ 112608 h 152044"/>
                  <a:gd name="connsiteX2" fmla="*/ 65581 w 133255"/>
                  <a:gd name="connsiteY2" fmla="*/ 112798 h 152044"/>
                  <a:gd name="connsiteX3" fmla="*/ 29602 w 133255"/>
                  <a:gd name="connsiteY3" fmla="*/ 112798 h 152044"/>
                  <a:gd name="connsiteX4" fmla="*/ 29602 w 133255"/>
                  <a:gd name="connsiteY4" fmla="*/ 159172 h 152044"/>
                  <a:gd name="connsiteX5" fmla="*/ 0 w 133255"/>
                  <a:gd name="connsiteY5" fmla="*/ 159172 h 152044"/>
                  <a:gd name="connsiteX6" fmla="*/ 0 w 133255"/>
                  <a:gd name="connsiteY6" fmla="*/ 0 h 152044"/>
                  <a:gd name="connsiteX7" fmla="*/ 65676 w 133255"/>
                  <a:gd name="connsiteY7" fmla="*/ 0 h 152044"/>
                  <a:gd name="connsiteX8" fmla="*/ 133541 w 133255"/>
                  <a:gd name="connsiteY8" fmla="*/ 56637 h 152044"/>
                  <a:gd name="connsiteX9" fmla="*/ 99561 w 133255"/>
                  <a:gd name="connsiteY9" fmla="*/ 106906 h 152044"/>
                  <a:gd name="connsiteX10" fmla="*/ 136206 w 133255"/>
                  <a:gd name="connsiteY10" fmla="*/ 159267 h 152044"/>
                  <a:gd name="connsiteX11" fmla="*/ 104320 w 133255"/>
                  <a:gd name="connsiteY11" fmla="*/ 159267 h 152044"/>
                  <a:gd name="connsiteX12" fmla="*/ 64248 w 133255"/>
                  <a:gd name="connsiteY12" fmla="*/ 25087 h 152044"/>
                  <a:gd name="connsiteX13" fmla="*/ 29602 w 133255"/>
                  <a:gd name="connsiteY13" fmla="*/ 25087 h 152044"/>
                  <a:gd name="connsiteX14" fmla="*/ 29602 w 133255"/>
                  <a:gd name="connsiteY14" fmla="*/ 88566 h 152044"/>
                  <a:gd name="connsiteX15" fmla="*/ 64248 w 133255"/>
                  <a:gd name="connsiteY15" fmla="*/ 88566 h 152044"/>
                  <a:gd name="connsiteX16" fmla="*/ 103654 w 133255"/>
                  <a:gd name="connsiteY16" fmla="*/ 56732 h 152044"/>
                  <a:gd name="connsiteX17" fmla="*/ 64248 w 133255"/>
                  <a:gd name="connsiteY17" fmla="*/ 25087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3255" h="152044">
                    <a:moveTo>
                      <a:pt x="104320" y="159267"/>
                    </a:moveTo>
                    <a:lnTo>
                      <a:pt x="71768" y="112608"/>
                    </a:lnTo>
                    <a:cubicBezTo>
                      <a:pt x="69674" y="112798"/>
                      <a:pt x="67675" y="112798"/>
                      <a:pt x="65581" y="112798"/>
                    </a:cubicBezTo>
                    <a:lnTo>
                      <a:pt x="29602" y="112798"/>
                    </a:lnTo>
                    <a:lnTo>
                      <a:pt x="29602" y="159172"/>
                    </a:lnTo>
                    <a:lnTo>
                      <a:pt x="0" y="159172"/>
                    </a:lnTo>
                    <a:lnTo>
                      <a:pt x="0" y="0"/>
                    </a:lnTo>
                    <a:lnTo>
                      <a:pt x="65676" y="0"/>
                    </a:lnTo>
                    <a:cubicBezTo>
                      <a:pt x="107651" y="0"/>
                      <a:pt x="133541" y="21381"/>
                      <a:pt x="133541" y="56637"/>
                    </a:cubicBezTo>
                    <a:cubicBezTo>
                      <a:pt x="133541" y="80774"/>
                      <a:pt x="121263" y="98544"/>
                      <a:pt x="99561" y="106906"/>
                    </a:cubicBezTo>
                    <a:lnTo>
                      <a:pt x="136206" y="159267"/>
                    </a:lnTo>
                    <a:lnTo>
                      <a:pt x="104320" y="159267"/>
                    </a:lnTo>
                    <a:close/>
                    <a:moveTo>
                      <a:pt x="64248" y="25087"/>
                    </a:moveTo>
                    <a:lnTo>
                      <a:pt x="29602" y="25087"/>
                    </a:lnTo>
                    <a:lnTo>
                      <a:pt x="29602" y="88566"/>
                    </a:lnTo>
                    <a:lnTo>
                      <a:pt x="64248" y="88566"/>
                    </a:lnTo>
                    <a:cubicBezTo>
                      <a:pt x="90233" y="88566"/>
                      <a:pt x="103654" y="76783"/>
                      <a:pt x="103654" y="56732"/>
                    </a:cubicBezTo>
                    <a:cubicBezTo>
                      <a:pt x="103654" y="36681"/>
                      <a:pt x="90233" y="25087"/>
                      <a:pt x="64248" y="25087"/>
                    </a:cubicBezTo>
                    <a:close/>
                  </a:path>
                </a:pathLst>
              </a:custGeom>
              <a:solidFill>
                <a:schemeClr val="bg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145" name="Freeform 72">
                <a:extLst>
                  <a:ext uri="{FF2B5EF4-FFF2-40B4-BE49-F238E27FC236}">
                    <a16:creationId xmlns:a16="http://schemas.microsoft.com/office/drawing/2014/main" id="{8E67B688-3A00-47C0-9A32-4BFB6C27D46D}"/>
                  </a:ext>
                </a:extLst>
              </p:cNvPr>
              <p:cNvSpPr/>
              <p:nvPr/>
            </p:nvSpPr>
            <p:spPr>
              <a:xfrm>
                <a:off x="4932678" y="3669136"/>
                <a:ext cx="171329" cy="161548"/>
              </a:xfrm>
              <a:custGeom>
                <a:avLst/>
                <a:gdLst>
                  <a:gd name="connsiteX0" fmla="*/ 0 w 171328"/>
                  <a:gd name="connsiteY0" fmla="*/ 81914 h 161547"/>
                  <a:gd name="connsiteX1" fmla="*/ 85950 w 171328"/>
                  <a:gd name="connsiteY1" fmla="*/ 0 h 161547"/>
                  <a:gd name="connsiteX2" fmla="*/ 171900 w 171328"/>
                  <a:gd name="connsiteY2" fmla="*/ 81914 h 161547"/>
                  <a:gd name="connsiteX3" fmla="*/ 85950 w 171328"/>
                  <a:gd name="connsiteY3" fmla="*/ 163828 h 161547"/>
                  <a:gd name="connsiteX4" fmla="*/ 0 w 171328"/>
                  <a:gd name="connsiteY4" fmla="*/ 81914 h 161547"/>
                  <a:gd name="connsiteX5" fmla="*/ 142012 w 171328"/>
                  <a:gd name="connsiteY5" fmla="*/ 81914 h 161547"/>
                  <a:gd name="connsiteX6" fmla="*/ 85950 w 171328"/>
                  <a:gd name="connsiteY6" fmla="*/ 25943 h 161547"/>
                  <a:gd name="connsiteX7" fmla="*/ 29887 w 171328"/>
                  <a:gd name="connsiteY7" fmla="*/ 81914 h 161547"/>
                  <a:gd name="connsiteX8" fmla="*/ 85950 w 171328"/>
                  <a:gd name="connsiteY8" fmla="*/ 137886 h 161547"/>
                  <a:gd name="connsiteX9" fmla="*/ 142012 w 171328"/>
                  <a:gd name="connsiteY9" fmla="*/ 81914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328" h="161547">
                    <a:moveTo>
                      <a:pt x="0" y="81914"/>
                    </a:moveTo>
                    <a:cubicBezTo>
                      <a:pt x="0" y="34780"/>
                      <a:pt x="36455" y="0"/>
                      <a:pt x="85950" y="0"/>
                    </a:cubicBezTo>
                    <a:cubicBezTo>
                      <a:pt x="135445" y="0"/>
                      <a:pt x="171900" y="34590"/>
                      <a:pt x="171900" y="81914"/>
                    </a:cubicBezTo>
                    <a:cubicBezTo>
                      <a:pt x="171900" y="129238"/>
                      <a:pt x="135445" y="163828"/>
                      <a:pt x="85950" y="163828"/>
                    </a:cubicBezTo>
                    <a:cubicBezTo>
                      <a:pt x="36455" y="163828"/>
                      <a:pt x="0" y="129048"/>
                      <a:pt x="0" y="81914"/>
                    </a:cubicBezTo>
                    <a:close/>
                    <a:moveTo>
                      <a:pt x="142012" y="81914"/>
                    </a:moveTo>
                    <a:cubicBezTo>
                      <a:pt x="142012" y="49415"/>
                      <a:pt x="118122" y="25943"/>
                      <a:pt x="85950" y="25943"/>
                    </a:cubicBezTo>
                    <a:cubicBezTo>
                      <a:pt x="53778" y="25943"/>
                      <a:pt x="29887" y="49415"/>
                      <a:pt x="29887" y="81914"/>
                    </a:cubicBezTo>
                    <a:cubicBezTo>
                      <a:pt x="29887" y="114414"/>
                      <a:pt x="53778" y="137886"/>
                      <a:pt x="85950" y="137886"/>
                    </a:cubicBezTo>
                    <a:cubicBezTo>
                      <a:pt x="118026" y="137886"/>
                      <a:pt x="142012" y="114509"/>
                      <a:pt x="142012" y="81914"/>
                    </a:cubicBezTo>
                    <a:close/>
                  </a:path>
                </a:pathLst>
              </a:custGeom>
              <a:solidFill>
                <a:schemeClr val="bg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146" name="Freeform 73">
                <a:extLst>
                  <a:ext uri="{FF2B5EF4-FFF2-40B4-BE49-F238E27FC236}">
                    <a16:creationId xmlns:a16="http://schemas.microsoft.com/office/drawing/2014/main" id="{C1293DAD-2DF7-4FC3-9973-1053E106A4F5}"/>
                  </a:ext>
                </a:extLst>
              </p:cNvPr>
              <p:cNvSpPr/>
              <p:nvPr/>
            </p:nvSpPr>
            <p:spPr>
              <a:xfrm>
                <a:off x="5134561" y="3671416"/>
                <a:ext cx="133256" cy="161548"/>
              </a:xfrm>
              <a:custGeom>
                <a:avLst/>
                <a:gdLst>
                  <a:gd name="connsiteX0" fmla="*/ 0 w 133255"/>
                  <a:gd name="connsiteY0" fmla="*/ 89896 h 161547"/>
                  <a:gd name="connsiteX1" fmla="*/ 0 w 133255"/>
                  <a:gd name="connsiteY1" fmla="*/ 0 h 161547"/>
                  <a:gd name="connsiteX2" fmla="*/ 29602 w 133255"/>
                  <a:gd name="connsiteY2" fmla="*/ 0 h 161547"/>
                  <a:gd name="connsiteX3" fmla="*/ 29602 w 133255"/>
                  <a:gd name="connsiteY3" fmla="*/ 88756 h 161547"/>
                  <a:gd name="connsiteX4" fmla="*/ 70150 w 133255"/>
                  <a:gd name="connsiteY4" fmla="*/ 135605 h 161547"/>
                  <a:gd name="connsiteX5" fmla="*/ 110507 w 133255"/>
                  <a:gd name="connsiteY5" fmla="*/ 88756 h 161547"/>
                  <a:gd name="connsiteX6" fmla="*/ 110507 w 133255"/>
                  <a:gd name="connsiteY6" fmla="*/ 0 h 161547"/>
                  <a:gd name="connsiteX7" fmla="*/ 139633 w 133255"/>
                  <a:gd name="connsiteY7" fmla="*/ 0 h 161547"/>
                  <a:gd name="connsiteX8" fmla="*/ 139633 w 133255"/>
                  <a:gd name="connsiteY8" fmla="*/ 89896 h 161547"/>
                  <a:gd name="connsiteX9" fmla="*/ 69864 w 133255"/>
                  <a:gd name="connsiteY9" fmla="*/ 161548 h 161547"/>
                  <a:gd name="connsiteX10" fmla="*/ 0 w 133255"/>
                  <a:gd name="connsiteY10" fmla="*/ 89896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55" h="161547">
                    <a:moveTo>
                      <a:pt x="0" y="89896"/>
                    </a:moveTo>
                    <a:lnTo>
                      <a:pt x="0" y="0"/>
                    </a:lnTo>
                    <a:lnTo>
                      <a:pt x="29602" y="0"/>
                    </a:lnTo>
                    <a:lnTo>
                      <a:pt x="29602" y="88756"/>
                    </a:lnTo>
                    <a:cubicBezTo>
                      <a:pt x="29602" y="121541"/>
                      <a:pt x="44450" y="135605"/>
                      <a:pt x="70150" y="135605"/>
                    </a:cubicBezTo>
                    <a:cubicBezTo>
                      <a:pt x="95944" y="135605"/>
                      <a:pt x="110507" y="121541"/>
                      <a:pt x="110507" y="88756"/>
                    </a:cubicBezTo>
                    <a:lnTo>
                      <a:pt x="110507" y="0"/>
                    </a:lnTo>
                    <a:lnTo>
                      <a:pt x="139633" y="0"/>
                    </a:lnTo>
                    <a:lnTo>
                      <a:pt x="139633" y="89896"/>
                    </a:lnTo>
                    <a:cubicBezTo>
                      <a:pt x="139633" y="136270"/>
                      <a:pt x="113458" y="161548"/>
                      <a:pt x="69864" y="161548"/>
                    </a:cubicBezTo>
                    <a:cubicBezTo>
                      <a:pt x="26270" y="161548"/>
                      <a:pt x="0" y="136270"/>
                      <a:pt x="0" y="89896"/>
                    </a:cubicBezTo>
                    <a:close/>
                  </a:path>
                </a:pathLst>
              </a:custGeom>
              <a:solidFill>
                <a:schemeClr val="bg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147" name="Freeform 74">
                <a:extLst>
                  <a:ext uri="{FF2B5EF4-FFF2-40B4-BE49-F238E27FC236}">
                    <a16:creationId xmlns:a16="http://schemas.microsoft.com/office/drawing/2014/main" id="{E30E69FD-0549-44DE-ACE4-2DCB3EB37894}"/>
                  </a:ext>
                </a:extLst>
              </p:cNvPr>
              <p:cNvSpPr/>
              <p:nvPr/>
            </p:nvSpPr>
            <p:spPr>
              <a:xfrm>
                <a:off x="5315883" y="3671416"/>
                <a:ext cx="133256" cy="152045"/>
              </a:xfrm>
              <a:custGeom>
                <a:avLst/>
                <a:gdLst>
                  <a:gd name="connsiteX0" fmla="*/ 133446 w 133255"/>
                  <a:gd name="connsiteY0" fmla="*/ 56732 h 152044"/>
                  <a:gd name="connsiteX1" fmla="*/ 65581 w 133255"/>
                  <a:gd name="connsiteY1" fmla="*/ 113368 h 152044"/>
                  <a:gd name="connsiteX2" fmla="*/ 29602 w 133255"/>
                  <a:gd name="connsiteY2" fmla="*/ 113368 h 152044"/>
                  <a:gd name="connsiteX3" fmla="*/ 29602 w 133255"/>
                  <a:gd name="connsiteY3" fmla="*/ 159362 h 152044"/>
                  <a:gd name="connsiteX4" fmla="*/ 0 w 133255"/>
                  <a:gd name="connsiteY4" fmla="*/ 159362 h 152044"/>
                  <a:gd name="connsiteX5" fmla="*/ 0 w 133255"/>
                  <a:gd name="connsiteY5" fmla="*/ 0 h 152044"/>
                  <a:gd name="connsiteX6" fmla="*/ 65676 w 133255"/>
                  <a:gd name="connsiteY6" fmla="*/ 0 h 152044"/>
                  <a:gd name="connsiteX7" fmla="*/ 133446 w 133255"/>
                  <a:gd name="connsiteY7" fmla="*/ 56732 h 152044"/>
                  <a:gd name="connsiteX8" fmla="*/ 103559 w 133255"/>
                  <a:gd name="connsiteY8" fmla="*/ 56732 h 152044"/>
                  <a:gd name="connsiteX9" fmla="*/ 64153 w 133255"/>
                  <a:gd name="connsiteY9" fmla="*/ 25087 h 152044"/>
                  <a:gd name="connsiteX10" fmla="*/ 29507 w 133255"/>
                  <a:gd name="connsiteY10" fmla="*/ 25087 h 152044"/>
                  <a:gd name="connsiteX11" fmla="*/ 29507 w 133255"/>
                  <a:gd name="connsiteY11" fmla="*/ 88376 h 152044"/>
                  <a:gd name="connsiteX12" fmla="*/ 64153 w 133255"/>
                  <a:gd name="connsiteY12" fmla="*/ 88376 h 152044"/>
                  <a:gd name="connsiteX13" fmla="*/ 103559 w 133255"/>
                  <a:gd name="connsiteY13" fmla="*/ 56732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255" h="152044">
                    <a:moveTo>
                      <a:pt x="133446" y="56732"/>
                    </a:moveTo>
                    <a:cubicBezTo>
                      <a:pt x="133446" y="91797"/>
                      <a:pt x="107461" y="113368"/>
                      <a:pt x="65581" y="113368"/>
                    </a:cubicBezTo>
                    <a:lnTo>
                      <a:pt x="29602" y="113368"/>
                    </a:lnTo>
                    <a:lnTo>
                      <a:pt x="29602" y="159362"/>
                    </a:lnTo>
                    <a:lnTo>
                      <a:pt x="0" y="159362"/>
                    </a:lnTo>
                    <a:lnTo>
                      <a:pt x="0" y="0"/>
                    </a:lnTo>
                    <a:lnTo>
                      <a:pt x="65676" y="0"/>
                    </a:lnTo>
                    <a:cubicBezTo>
                      <a:pt x="107461" y="0"/>
                      <a:pt x="133446" y="21381"/>
                      <a:pt x="133446" y="56732"/>
                    </a:cubicBezTo>
                    <a:close/>
                    <a:moveTo>
                      <a:pt x="103559" y="56732"/>
                    </a:moveTo>
                    <a:cubicBezTo>
                      <a:pt x="103559" y="36681"/>
                      <a:pt x="90138" y="25087"/>
                      <a:pt x="64153" y="25087"/>
                    </a:cubicBezTo>
                    <a:lnTo>
                      <a:pt x="29507" y="25087"/>
                    </a:lnTo>
                    <a:lnTo>
                      <a:pt x="29507" y="88376"/>
                    </a:lnTo>
                    <a:lnTo>
                      <a:pt x="64153" y="88376"/>
                    </a:lnTo>
                    <a:cubicBezTo>
                      <a:pt x="90138" y="88281"/>
                      <a:pt x="103559" y="76688"/>
                      <a:pt x="103559" y="56732"/>
                    </a:cubicBezTo>
                    <a:close/>
                  </a:path>
                </a:pathLst>
              </a:custGeom>
              <a:solidFill>
                <a:schemeClr val="bg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grpSp>
        <p:grpSp>
          <p:nvGrpSpPr>
            <p:cNvPr id="126" name="Graphic 42">
              <a:extLst>
                <a:ext uri="{FF2B5EF4-FFF2-40B4-BE49-F238E27FC236}">
                  <a16:creationId xmlns:a16="http://schemas.microsoft.com/office/drawing/2014/main" id="{37E60C7F-0C2A-4F98-AEA1-66D6C17D80F0}"/>
                </a:ext>
              </a:extLst>
            </p:cNvPr>
            <p:cNvGrpSpPr/>
            <p:nvPr/>
          </p:nvGrpSpPr>
          <p:grpSpPr>
            <a:xfrm>
              <a:off x="7034976" y="3181539"/>
              <a:ext cx="428322" cy="541659"/>
              <a:chOff x="7034976" y="3181539"/>
              <a:chExt cx="428322" cy="541659"/>
            </a:xfrm>
            <a:solidFill>
              <a:srgbClr val="FED925"/>
            </a:solidFill>
          </p:grpSpPr>
          <p:sp>
            <p:nvSpPr>
              <p:cNvPr id="127" name="Freeform 76">
                <a:extLst>
                  <a:ext uri="{FF2B5EF4-FFF2-40B4-BE49-F238E27FC236}">
                    <a16:creationId xmlns:a16="http://schemas.microsoft.com/office/drawing/2014/main" id="{CA9C615E-3F58-458F-A97B-A264822AB94B}"/>
                  </a:ext>
                </a:extLst>
              </p:cNvPr>
              <p:cNvSpPr/>
              <p:nvPr/>
            </p:nvSpPr>
            <p:spPr>
              <a:xfrm>
                <a:off x="7080854" y="3654977"/>
                <a:ext cx="47591" cy="47514"/>
              </a:xfrm>
              <a:custGeom>
                <a:avLst/>
                <a:gdLst>
                  <a:gd name="connsiteX0" fmla="*/ 27793 w 47591"/>
                  <a:gd name="connsiteY0" fmla="*/ 0 h 47513"/>
                  <a:gd name="connsiteX1" fmla="*/ 0 w 47591"/>
                  <a:gd name="connsiteY1" fmla="*/ 27748 h 47513"/>
                  <a:gd name="connsiteX2" fmla="*/ 27793 w 47591"/>
                  <a:gd name="connsiteY2" fmla="*/ 55496 h 47513"/>
                  <a:gd name="connsiteX3" fmla="*/ 55587 w 47591"/>
                  <a:gd name="connsiteY3" fmla="*/ 27748 h 47513"/>
                  <a:gd name="connsiteX4" fmla="*/ 27793 w 47591"/>
                  <a:gd name="connsiteY4" fmla="*/ 0 h 4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1" h="47513">
                    <a:moveTo>
                      <a:pt x="27793" y="0"/>
                    </a:moveTo>
                    <a:cubicBezTo>
                      <a:pt x="12469" y="0"/>
                      <a:pt x="0" y="12449"/>
                      <a:pt x="0" y="27748"/>
                    </a:cubicBezTo>
                    <a:cubicBezTo>
                      <a:pt x="0" y="43048"/>
                      <a:pt x="12374" y="55496"/>
                      <a:pt x="27793" y="55496"/>
                    </a:cubicBezTo>
                    <a:cubicBezTo>
                      <a:pt x="43118" y="55496"/>
                      <a:pt x="55587" y="43048"/>
                      <a:pt x="55587" y="27748"/>
                    </a:cubicBezTo>
                    <a:cubicBezTo>
                      <a:pt x="55587" y="12449"/>
                      <a:pt x="43118" y="0"/>
                      <a:pt x="27793" y="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128" name="Freeform 77">
                <a:extLst>
                  <a:ext uri="{FF2B5EF4-FFF2-40B4-BE49-F238E27FC236}">
                    <a16:creationId xmlns:a16="http://schemas.microsoft.com/office/drawing/2014/main" id="{93F3232F-505B-437C-92BD-1D312C3181CF}"/>
                  </a:ext>
                </a:extLst>
              </p:cNvPr>
              <p:cNvSpPr/>
              <p:nvPr/>
            </p:nvSpPr>
            <p:spPr>
              <a:xfrm>
                <a:off x="7320905" y="3651270"/>
                <a:ext cx="66628" cy="66520"/>
              </a:xfrm>
              <a:custGeom>
                <a:avLst/>
                <a:gdLst>
                  <a:gd name="connsiteX0" fmla="*/ 33599 w 66627"/>
                  <a:gd name="connsiteY0" fmla="*/ 0 h 66519"/>
                  <a:gd name="connsiteX1" fmla="*/ 0 w 66627"/>
                  <a:gd name="connsiteY1" fmla="*/ 33545 h 66519"/>
                  <a:gd name="connsiteX2" fmla="*/ 33599 w 66627"/>
                  <a:gd name="connsiteY2" fmla="*/ 67090 h 66519"/>
                  <a:gd name="connsiteX3" fmla="*/ 67199 w 66627"/>
                  <a:gd name="connsiteY3" fmla="*/ 33545 h 66519"/>
                  <a:gd name="connsiteX4" fmla="*/ 33599 w 66627"/>
                  <a:gd name="connsiteY4" fmla="*/ 0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27" h="66519">
                    <a:moveTo>
                      <a:pt x="33599" y="0"/>
                    </a:moveTo>
                    <a:cubicBezTo>
                      <a:pt x="15039" y="0"/>
                      <a:pt x="0" y="15014"/>
                      <a:pt x="0" y="33545"/>
                    </a:cubicBezTo>
                    <a:cubicBezTo>
                      <a:pt x="0" y="52075"/>
                      <a:pt x="15039" y="67090"/>
                      <a:pt x="33599" y="67090"/>
                    </a:cubicBezTo>
                    <a:cubicBezTo>
                      <a:pt x="52160" y="67090"/>
                      <a:pt x="67199" y="52075"/>
                      <a:pt x="67199" y="33545"/>
                    </a:cubicBezTo>
                    <a:cubicBezTo>
                      <a:pt x="67199" y="15014"/>
                      <a:pt x="52160" y="0"/>
                      <a:pt x="33599" y="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129" name="Freeform 78">
                <a:extLst>
                  <a:ext uri="{FF2B5EF4-FFF2-40B4-BE49-F238E27FC236}">
                    <a16:creationId xmlns:a16="http://schemas.microsoft.com/office/drawing/2014/main" id="{447AAD63-143E-422D-A8B2-6C89D78082F2}"/>
                  </a:ext>
                </a:extLst>
              </p:cNvPr>
              <p:cNvSpPr/>
              <p:nvPr/>
            </p:nvSpPr>
            <p:spPr>
              <a:xfrm>
                <a:off x="7034976" y="3450761"/>
                <a:ext cx="66628" cy="66520"/>
              </a:xfrm>
              <a:custGeom>
                <a:avLst/>
                <a:gdLst>
                  <a:gd name="connsiteX0" fmla="*/ 67389 w 66627"/>
                  <a:gd name="connsiteY0" fmla="*/ 33640 h 66519"/>
                  <a:gd name="connsiteX1" fmla="*/ 33695 w 66627"/>
                  <a:gd name="connsiteY1" fmla="*/ 0 h 66519"/>
                  <a:gd name="connsiteX2" fmla="*/ 0 w 66627"/>
                  <a:gd name="connsiteY2" fmla="*/ 33640 h 66519"/>
                  <a:gd name="connsiteX3" fmla="*/ 33695 w 66627"/>
                  <a:gd name="connsiteY3" fmla="*/ 67280 h 66519"/>
                  <a:gd name="connsiteX4" fmla="*/ 67389 w 66627"/>
                  <a:gd name="connsiteY4" fmla="*/ 33640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27" h="66519">
                    <a:moveTo>
                      <a:pt x="67389" y="33640"/>
                    </a:moveTo>
                    <a:cubicBezTo>
                      <a:pt x="67389" y="15109"/>
                      <a:pt x="52350" y="0"/>
                      <a:pt x="33695" y="0"/>
                    </a:cubicBezTo>
                    <a:cubicBezTo>
                      <a:pt x="15134" y="0"/>
                      <a:pt x="0" y="15109"/>
                      <a:pt x="0" y="33640"/>
                    </a:cubicBezTo>
                    <a:cubicBezTo>
                      <a:pt x="0" y="52265"/>
                      <a:pt x="15134" y="67280"/>
                      <a:pt x="33695" y="67280"/>
                    </a:cubicBezTo>
                    <a:cubicBezTo>
                      <a:pt x="52350" y="67280"/>
                      <a:pt x="67389" y="52170"/>
                      <a:pt x="67389" y="3364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130" name="Freeform 79">
                <a:extLst>
                  <a:ext uri="{FF2B5EF4-FFF2-40B4-BE49-F238E27FC236}">
                    <a16:creationId xmlns:a16="http://schemas.microsoft.com/office/drawing/2014/main" id="{4E18C866-228A-4D81-9033-0468F3AE6B49}"/>
                  </a:ext>
                </a:extLst>
              </p:cNvPr>
              <p:cNvSpPr/>
              <p:nvPr/>
            </p:nvSpPr>
            <p:spPr>
              <a:xfrm>
                <a:off x="7086333" y="3412318"/>
                <a:ext cx="38073" cy="57017"/>
              </a:xfrm>
              <a:custGeom>
                <a:avLst/>
                <a:gdLst>
                  <a:gd name="connsiteX0" fmla="*/ 32594 w 38073"/>
                  <a:gd name="connsiteY0" fmla="*/ 59920 h 57016"/>
                  <a:gd name="connsiteX1" fmla="*/ 46491 w 38073"/>
                  <a:gd name="connsiteY1" fmla="*/ 50322 h 57016"/>
                  <a:gd name="connsiteX2" fmla="*/ 17365 w 38073"/>
                  <a:gd name="connsiteY2" fmla="*/ 2903 h 57016"/>
                  <a:gd name="connsiteX3" fmla="*/ 232 w 38073"/>
                  <a:gd name="connsiteY3" fmla="*/ 18108 h 57016"/>
                  <a:gd name="connsiteX4" fmla="*/ 32594 w 38073"/>
                  <a:gd name="connsiteY4" fmla="*/ 59920 h 5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73" h="57016">
                    <a:moveTo>
                      <a:pt x="32594" y="59920"/>
                    </a:moveTo>
                    <a:cubicBezTo>
                      <a:pt x="51250" y="63341"/>
                      <a:pt x="46491" y="50322"/>
                      <a:pt x="46491" y="50322"/>
                    </a:cubicBezTo>
                    <a:cubicBezTo>
                      <a:pt x="46491" y="50322"/>
                      <a:pt x="35545" y="14877"/>
                      <a:pt x="17365" y="2903"/>
                    </a:cubicBezTo>
                    <a:cubicBezTo>
                      <a:pt x="2421" y="-6885"/>
                      <a:pt x="-1005" y="10600"/>
                      <a:pt x="232" y="18108"/>
                    </a:cubicBezTo>
                    <a:cubicBezTo>
                      <a:pt x="803" y="23714"/>
                      <a:pt x="24599" y="58495"/>
                      <a:pt x="32594" y="5992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131" name="Freeform 80">
                <a:extLst>
                  <a:ext uri="{FF2B5EF4-FFF2-40B4-BE49-F238E27FC236}">
                    <a16:creationId xmlns:a16="http://schemas.microsoft.com/office/drawing/2014/main" id="{8E2F02A0-42F9-4083-BFE0-745CE57DDE5F}"/>
                  </a:ext>
                </a:extLst>
              </p:cNvPr>
              <p:cNvSpPr/>
              <p:nvPr/>
            </p:nvSpPr>
            <p:spPr>
              <a:xfrm>
                <a:off x="7119329" y="3361588"/>
                <a:ext cx="57110" cy="66520"/>
              </a:xfrm>
              <a:custGeom>
                <a:avLst/>
                <a:gdLst>
                  <a:gd name="connsiteX0" fmla="*/ 56327 w 57109"/>
                  <a:gd name="connsiteY0" fmla="*/ 67222 h 66519"/>
                  <a:gd name="connsiteX1" fmla="*/ 49854 w 57109"/>
                  <a:gd name="connsiteY1" fmla="*/ 20658 h 66519"/>
                  <a:gd name="connsiteX2" fmla="*/ 6166 w 57109"/>
                  <a:gd name="connsiteY2" fmla="*/ 3173 h 66519"/>
                  <a:gd name="connsiteX3" fmla="*/ 12638 w 57109"/>
                  <a:gd name="connsiteY3" fmla="*/ 49737 h 66519"/>
                  <a:gd name="connsiteX4" fmla="*/ 56327 w 57109"/>
                  <a:gd name="connsiteY4" fmla="*/ 67222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09" h="66519">
                    <a:moveTo>
                      <a:pt x="56327" y="67222"/>
                    </a:moveTo>
                    <a:cubicBezTo>
                      <a:pt x="66607" y="59240"/>
                      <a:pt x="63751" y="38334"/>
                      <a:pt x="49854" y="20658"/>
                    </a:cubicBezTo>
                    <a:cubicBezTo>
                      <a:pt x="35958" y="2983"/>
                      <a:pt x="16445" y="-4904"/>
                      <a:pt x="6166" y="3173"/>
                    </a:cubicBezTo>
                    <a:cubicBezTo>
                      <a:pt x="-4114" y="11251"/>
                      <a:pt x="-1259" y="32062"/>
                      <a:pt x="12638" y="49737"/>
                    </a:cubicBezTo>
                    <a:cubicBezTo>
                      <a:pt x="26439" y="67412"/>
                      <a:pt x="46047" y="75204"/>
                      <a:pt x="56327" y="67222"/>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132" name="Freeform 81">
                <a:extLst>
                  <a:ext uri="{FF2B5EF4-FFF2-40B4-BE49-F238E27FC236}">
                    <a16:creationId xmlns:a16="http://schemas.microsoft.com/office/drawing/2014/main" id="{3151F7B7-AFF3-4728-9433-4C54DE3B4759}"/>
                  </a:ext>
                </a:extLst>
              </p:cNvPr>
              <p:cNvSpPr/>
              <p:nvPr/>
            </p:nvSpPr>
            <p:spPr>
              <a:xfrm>
                <a:off x="7159570" y="3313826"/>
                <a:ext cx="19037" cy="19006"/>
              </a:xfrm>
              <a:custGeom>
                <a:avLst/>
                <a:gdLst>
                  <a:gd name="connsiteX0" fmla="*/ 11803 w 19036"/>
                  <a:gd name="connsiteY0" fmla="*/ 23567 h 19005"/>
                  <a:gd name="connsiteX1" fmla="*/ 23605 w 19036"/>
                  <a:gd name="connsiteY1" fmla="*/ 11783 h 19005"/>
                  <a:gd name="connsiteX2" fmla="*/ 11803 w 19036"/>
                  <a:gd name="connsiteY2" fmla="*/ 0 h 19005"/>
                  <a:gd name="connsiteX3" fmla="*/ 0 w 19036"/>
                  <a:gd name="connsiteY3" fmla="*/ 11783 h 19005"/>
                  <a:gd name="connsiteX4" fmla="*/ 11803 w 19036"/>
                  <a:gd name="connsiteY4" fmla="*/ 23567 h 1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6" h="19005">
                    <a:moveTo>
                      <a:pt x="11803" y="23567"/>
                    </a:moveTo>
                    <a:cubicBezTo>
                      <a:pt x="18275" y="23567"/>
                      <a:pt x="23605" y="18340"/>
                      <a:pt x="23605" y="11783"/>
                    </a:cubicBezTo>
                    <a:cubicBezTo>
                      <a:pt x="23605" y="5322"/>
                      <a:pt x="18370" y="0"/>
                      <a:pt x="11803" y="0"/>
                    </a:cubicBezTo>
                    <a:cubicBezTo>
                      <a:pt x="5330" y="0"/>
                      <a:pt x="0" y="5227"/>
                      <a:pt x="0" y="11783"/>
                    </a:cubicBezTo>
                    <a:cubicBezTo>
                      <a:pt x="0" y="18340"/>
                      <a:pt x="5330" y="23567"/>
                      <a:pt x="11803" y="2356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133" name="Freeform 82">
                <a:extLst>
                  <a:ext uri="{FF2B5EF4-FFF2-40B4-BE49-F238E27FC236}">
                    <a16:creationId xmlns:a16="http://schemas.microsoft.com/office/drawing/2014/main" id="{217D20F4-7A23-47B2-ADED-39C18129E1B5}"/>
                  </a:ext>
                </a:extLst>
              </p:cNvPr>
              <p:cNvSpPr/>
              <p:nvPr/>
            </p:nvSpPr>
            <p:spPr>
              <a:xfrm>
                <a:off x="7201005" y="3373797"/>
                <a:ext cx="28555" cy="19006"/>
              </a:xfrm>
              <a:custGeom>
                <a:avLst/>
                <a:gdLst>
                  <a:gd name="connsiteX0" fmla="*/ 7584 w 28554"/>
                  <a:gd name="connsiteY0" fmla="*/ 24700 h 19005"/>
                  <a:gd name="connsiteX1" fmla="*/ 20434 w 28554"/>
                  <a:gd name="connsiteY1" fmla="*/ 24700 h 19005"/>
                  <a:gd name="connsiteX2" fmla="*/ 28810 w 28554"/>
                  <a:gd name="connsiteY2" fmla="*/ 10350 h 19005"/>
                  <a:gd name="connsiteX3" fmla="*/ 14913 w 28554"/>
                  <a:gd name="connsiteY3" fmla="*/ 943 h 19005"/>
                  <a:gd name="connsiteX4" fmla="*/ 1017 w 28554"/>
                  <a:gd name="connsiteY4" fmla="*/ 9495 h 19005"/>
                  <a:gd name="connsiteX5" fmla="*/ 7584 w 28554"/>
                  <a:gd name="connsiteY5" fmla="*/ 24700 h 1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54" h="19005">
                    <a:moveTo>
                      <a:pt x="7584" y="24700"/>
                    </a:moveTo>
                    <a:cubicBezTo>
                      <a:pt x="11201" y="25555"/>
                      <a:pt x="20434" y="24700"/>
                      <a:pt x="20434" y="24700"/>
                    </a:cubicBezTo>
                    <a:lnTo>
                      <a:pt x="28810" y="10350"/>
                    </a:lnTo>
                    <a:lnTo>
                      <a:pt x="14913" y="943"/>
                    </a:lnTo>
                    <a:cubicBezTo>
                      <a:pt x="14913" y="943"/>
                      <a:pt x="5490" y="-4189"/>
                      <a:pt x="1017" y="9495"/>
                    </a:cubicBezTo>
                    <a:cubicBezTo>
                      <a:pt x="-2505" y="19948"/>
                      <a:pt x="3967" y="23844"/>
                      <a:pt x="7584" y="2470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134" name="Freeform 83">
                <a:extLst>
                  <a:ext uri="{FF2B5EF4-FFF2-40B4-BE49-F238E27FC236}">
                    <a16:creationId xmlns:a16="http://schemas.microsoft.com/office/drawing/2014/main" id="{2547DDFA-E7E4-4E1D-9C06-5D3117E0CEEE}"/>
                  </a:ext>
                </a:extLst>
              </p:cNvPr>
              <p:cNvSpPr/>
              <p:nvPr/>
            </p:nvSpPr>
            <p:spPr>
              <a:xfrm>
                <a:off x="7146340" y="3278251"/>
                <a:ext cx="180847" cy="370609"/>
              </a:xfrm>
              <a:custGeom>
                <a:avLst/>
                <a:gdLst>
                  <a:gd name="connsiteX0" fmla="*/ 139633 w 180846"/>
                  <a:gd name="connsiteY0" fmla="*/ 280367 h 370609"/>
                  <a:gd name="connsiteX1" fmla="*/ 143440 w 180846"/>
                  <a:gd name="connsiteY1" fmla="*/ 261361 h 370609"/>
                  <a:gd name="connsiteX2" fmla="*/ 77574 w 180846"/>
                  <a:gd name="connsiteY2" fmla="*/ 224 h 370609"/>
                  <a:gd name="connsiteX3" fmla="*/ 55587 w 180846"/>
                  <a:gd name="connsiteY3" fmla="*/ 21796 h 370609"/>
                  <a:gd name="connsiteX4" fmla="*/ 80429 w 180846"/>
                  <a:gd name="connsiteY4" fmla="*/ 34814 h 370609"/>
                  <a:gd name="connsiteX5" fmla="*/ 96229 w 180846"/>
                  <a:gd name="connsiteY5" fmla="*/ 48308 h 370609"/>
                  <a:gd name="connsiteX6" fmla="*/ 71196 w 180846"/>
                  <a:gd name="connsiteY6" fmla="*/ 56006 h 370609"/>
                  <a:gd name="connsiteX7" fmla="*/ 67770 w 180846"/>
                  <a:gd name="connsiteY7" fmla="*/ 80143 h 370609"/>
                  <a:gd name="connsiteX8" fmla="*/ 85569 w 180846"/>
                  <a:gd name="connsiteY8" fmla="*/ 82233 h 370609"/>
                  <a:gd name="connsiteX9" fmla="*/ 126212 w 180846"/>
                  <a:gd name="connsiteY9" fmla="*/ 105895 h 370609"/>
                  <a:gd name="connsiteX10" fmla="*/ 130876 w 180846"/>
                  <a:gd name="connsiteY10" fmla="*/ 140866 h 370609"/>
                  <a:gd name="connsiteX11" fmla="*/ 98990 w 180846"/>
                  <a:gd name="connsiteY11" fmla="*/ 197882 h 370609"/>
                  <a:gd name="connsiteX12" fmla="*/ 80810 w 180846"/>
                  <a:gd name="connsiteY12" fmla="*/ 192751 h 370609"/>
                  <a:gd name="connsiteX13" fmla="*/ 58347 w 180846"/>
                  <a:gd name="connsiteY13" fmla="*/ 143812 h 370609"/>
                  <a:gd name="connsiteX14" fmla="*/ 13611 w 180846"/>
                  <a:gd name="connsiteY14" fmla="*/ 178402 h 370609"/>
                  <a:gd name="connsiteX15" fmla="*/ 11041 w 180846"/>
                  <a:gd name="connsiteY15" fmla="*/ 194461 h 370609"/>
                  <a:gd name="connsiteX16" fmla="*/ 7234 w 180846"/>
                  <a:gd name="connsiteY16" fmla="*/ 201684 h 370609"/>
                  <a:gd name="connsiteX17" fmla="*/ 0 w 180846"/>
                  <a:gd name="connsiteY17" fmla="*/ 210426 h 370609"/>
                  <a:gd name="connsiteX18" fmla="*/ 59679 w 180846"/>
                  <a:gd name="connsiteY18" fmla="*/ 278086 h 370609"/>
                  <a:gd name="connsiteX19" fmla="*/ 55206 w 180846"/>
                  <a:gd name="connsiteY19" fmla="*/ 293671 h 370609"/>
                  <a:gd name="connsiteX20" fmla="*/ 35313 w 180846"/>
                  <a:gd name="connsiteY20" fmla="*/ 294051 h 370609"/>
                  <a:gd name="connsiteX21" fmla="*/ 27603 w 180846"/>
                  <a:gd name="connsiteY21" fmla="*/ 300418 h 370609"/>
                  <a:gd name="connsiteX22" fmla="*/ 28936 w 180846"/>
                  <a:gd name="connsiteY22" fmla="*/ 342705 h 370609"/>
                  <a:gd name="connsiteX23" fmla="*/ 45402 w 180846"/>
                  <a:gd name="connsiteY23" fmla="*/ 369598 h 370609"/>
                  <a:gd name="connsiteX24" fmla="*/ 105557 w 180846"/>
                  <a:gd name="connsiteY24" fmla="*/ 376820 h 370609"/>
                  <a:gd name="connsiteX25" fmla="*/ 146581 w 180846"/>
                  <a:gd name="connsiteY25" fmla="*/ 372164 h 370609"/>
                  <a:gd name="connsiteX26" fmla="*/ 139633 w 180846"/>
                  <a:gd name="connsiteY26" fmla="*/ 280367 h 37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0846" h="370609">
                    <a:moveTo>
                      <a:pt x="139633" y="280367"/>
                    </a:moveTo>
                    <a:cubicBezTo>
                      <a:pt x="139633" y="280367"/>
                      <a:pt x="132970" y="272670"/>
                      <a:pt x="143440" y="261361"/>
                    </a:cubicBezTo>
                    <a:cubicBezTo>
                      <a:pt x="263180" y="132788"/>
                      <a:pt x="94040" y="2790"/>
                      <a:pt x="77574" y="224"/>
                    </a:cubicBezTo>
                    <a:cubicBezTo>
                      <a:pt x="69578" y="-1011"/>
                      <a:pt x="53493" y="2410"/>
                      <a:pt x="55587" y="21796"/>
                    </a:cubicBezTo>
                    <a:cubicBezTo>
                      <a:pt x="57300" y="37760"/>
                      <a:pt x="80429" y="34814"/>
                      <a:pt x="80429" y="34814"/>
                    </a:cubicBezTo>
                    <a:cubicBezTo>
                      <a:pt x="80429" y="34814"/>
                      <a:pt x="99466" y="36525"/>
                      <a:pt x="96229" y="48308"/>
                    </a:cubicBezTo>
                    <a:cubicBezTo>
                      <a:pt x="91946" y="64178"/>
                      <a:pt x="75099" y="53440"/>
                      <a:pt x="71196" y="56006"/>
                    </a:cubicBezTo>
                    <a:cubicBezTo>
                      <a:pt x="53873" y="67504"/>
                      <a:pt x="61773" y="77102"/>
                      <a:pt x="67770" y="80143"/>
                    </a:cubicBezTo>
                    <a:cubicBezTo>
                      <a:pt x="73767" y="83184"/>
                      <a:pt x="74147" y="83564"/>
                      <a:pt x="85569" y="82233"/>
                    </a:cubicBezTo>
                    <a:cubicBezTo>
                      <a:pt x="116313" y="78717"/>
                      <a:pt x="126212" y="105895"/>
                      <a:pt x="126212" y="105895"/>
                    </a:cubicBezTo>
                    <a:cubicBezTo>
                      <a:pt x="126212" y="105895"/>
                      <a:pt x="143155" y="128132"/>
                      <a:pt x="130876" y="140866"/>
                    </a:cubicBezTo>
                    <a:cubicBezTo>
                      <a:pt x="107556" y="165383"/>
                      <a:pt x="100227" y="191991"/>
                      <a:pt x="98990" y="197882"/>
                    </a:cubicBezTo>
                    <a:cubicBezTo>
                      <a:pt x="96610" y="209666"/>
                      <a:pt x="76717" y="209666"/>
                      <a:pt x="80810" y="192751"/>
                    </a:cubicBezTo>
                    <a:cubicBezTo>
                      <a:pt x="94421" y="136209"/>
                      <a:pt x="58823" y="138775"/>
                      <a:pt x="58347" y="143812"/>
                    </a:cubicBezTo>
                    <a:cubicBezTo>
                      <a:pt x="55396" y="178782"/>
                      <a:pt x="13611" y="178402"/>
                      <a:pt x="13611" y="178402"/>
                    </a:cubicBezTo>
                    <a:lnTo>
                      <a:pt x="11041" y="194461"/>
                    </a:lnTo>
                    <a:lnTo>
                      <a:pt x="7234" y="201684"/>
                    </a:lnTo>
                    <a:lnTo>
                      <a:pt x="0" y="210426"/>
                    </a:lnTo>
                    <a:cubicBezTo>
                      <a:pt x="11136" y="243116"/>
                      <a:pt x="47877" y="265542"/>
                      <a:pt x="59679" y="278086"/>
                    </a:cubicBezTo>
                    <a:cubicBezTo>
                      <a:pt x="71482" y="290725"/>
                      <a:pt x="55206" y="293671"/>
                      <a:pt x="55206" y="293671"/>
                    </a:cubicBezTo>
                    <a:cubicBezTo>
                      <a:pt x="55206" y="293671"/>
                      <a:pt x="48733" y="295761"/>
                      <a:pt x="35313" y="294051"/>
                    </a:cubicBezTo>
                    <a:cubicBezTo>
                      <a:pt x="28460" y="293196"/>
                      <a:pt x="28936" y="296236"/>
                      <a:pt x="27603" y="300418"/>
                    </a:cubicBezTo>
                    <a:cubicBezTo>
                      <a:pt x="25985" y="305644"/>
                      <a:pt x="26746" y="325600"/>
                      <a:pt x="28936" y="342705"/>
                    </a:cubicBezTo>
                    <a:cubicBezTo>
                      <a:pt x="31029" y="359715"/>
                      <a:pt x="45402" y="369598"/>
                      <a:pt x="45402" y="369598"/>
                    </a:cubicBezTo>
                    <a:lnTo>
                      <a:pt x="105557" y="376820"/>
                    </a:lnTo>
                    <a:cubicBezTo>
                      <a:pt x="105557" y="376820"/>
                      <a:pt x="133446" y="382712"/>
                      <a:pt x="146581" y="372164"/>
                    </a:cubicBezTo>
                    <a:cubicBezTo>
                      <a:pt x="200169" y="329306"/>
                      <a:pt x="139633" y="280367"/>
                      <a:pt x="139633" y="28036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135" name="Freeform 84">
                <a:extLst>
                  <a:ext uri="{FF2B5EF4-FFF2-40B4-BE49-F238E27FC236}">
                    <a16:creationId xmlns:a16="http://schemas.microsoft.com/office/drawing/2014/main" id="{29B89A3D-9E84-45AA-87BD-5A35D193D1AE}"/>
                  </a:ext>
                </a:extLst>
              </p:cNvPr>
              <p:cNvSpPr/>
              <p:nvPr/>
            </p:nvSpPr>
            <p:spPr>
              <a:xfrm>
                <a:off x="7247096" y="3209586"/>
                <a:ext cx="133256" cy="161548"/>
              </a:xfrm>
              <a:custGeom>
                <a:avLst/>
                <a:gdLst>
                  <a:gd name="connsiteX0" fmla="*/ 109692 w 133255"/>
                  <a:gd name="connsiteY0" fmla="*/ 160497 h 161547"/>
                  <a:gd name="connsiteX1" fmla="*/ 135582 w 133255"/>
                  <a:gd name="connsiteY1" fmla="*/ 155175 h 161547"/>
                  <a:gd name="connsiteX2" fmla="*/ 118925 w 133255"/>
                  <a:gd name="connsiteY2" fmla="*/ 124672 h 161547"/>
                  <a:gd name="connsiteX3" fmla="*/ 88943 w 133255"/>
                  <a:gd name="connsiteY3" fmla="*/ 92172 h 161547"/>
                  <a:gd name="connsiteX4" fmla="*/ 57056 w 133255"/>
                  <a:gd name="connsiteY4" fmla="*/ 54161 h 161547"/>
                  <a:gd name="connsiteX5" fmla="*/ 36687 w 133255"/>
                  <a:gd name="connsiteY5" fmla="*/ 18905 h 161547"/>
                  <a:gd name="connsiteX6" fmla="*/ 1184 w 133255"/>
                  <a:gd name="connsiteY6" fmla="*/ 13109 h 161547"/>
                  <a:gd name="connsiteX7" fmla="*/ 37544 w 133255"/>
                  <a:gd name="connsiteY7" fmla="*/ 108137 h 161547"/>
                  <a:gd name="connsiteX8" fmla="*/ 109692 w 133255"/>
                  <a:gd name="connsiteY8" fmla="*/ 160497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55" h="161547">
                    <a:moveTo>
                      <a:pt x="109692" y="160497"/>
                    </a:moveTo>
                    <a:cubicBezTo>
                      <a:pt x="109692" y="160497"/>
                      <a:pt x="127016" y="168574"/>
                      <a:pt x="135582" y="155175"/>
                    </a:cubicBezTo>
                    <a:cubicBezTo>
                      <a:pt x="144434" y="141301"/>
                      <a:pt x="135963" y="129803"/>
                      <a:pt x="118925" y="124672"/>
                    </a:cubicBezTo>
                    <a:cubicBezTo>
                      <a:pt x="102554" y="119730"/>
                      <a:pt x="98175" y="118305"/>
                      <a:pt x="88943" y="92172"/>
                    </a:cubicBezTo>
                    <a:cubicBezTo>
                      <a:pt x="79710" y="66134"/>
                      <a:pt x="61815" y="56727"/>
                      <a:pt x="57056" y="54161"/>
                    </a:cubicBezTo>
                    <a:cubicBezTo>
                      <a:pt x="52297" y="51595"/>
                      <a:pt x="40114" y="47794"/>
                      <a:pt x="36687" y="18905"/>
                    </a:cubicBezTo>
                    <a:cubicBezTo>
                      <a:pt x="32975" y="-12644"/>
                      <a:pt x="-148" y="2466"/>
                      <a:pt x="1184" y="13109"/>
                    </a:cubicBezTo>
                    <a:cubicBezTo>
                      <a:pt x="-4622" y="39621"/>
                      <a:pt x="11464" y="75637"/>
                      <a:pt x="37544" y="108137"/>
                    </a:cubicBezTo>
                    <a:cubicBezTo>
                      <a:pt x="67907" y="145863"/>
                      <a:pt x="109692" y="160497"/>
                      <a:pt x="109692" y="16049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136" name="Freeform 85">
                <a:extLst>
                  <a:ext uri="{FF2B5EF4-FFF2-40B4-BE49-F238E27FC236}">
                    <a16:creationId xmlns:a16="http://schemas.microsoft.com/office/drawing/2014/main" id="{1097B1CD-5AB3-474A-98EA-49253DC0CC04}"/>
                  </a:ext>
                </a:extLst>
              </p:cNvPr>
              <p:cNvSpPr/>
              <p:nvPr/>
            </p:nvSpPr>
            <p:spPr>
              <a:xfrm>
                <a:off x="7316051" y="3181539"/>
                <a:ext cx="95183" cy="66520"/>
              </a:xfrm>
              <a:custGeom>
                <a:avLst/>
                <a:gdLst>
                  <a:gd name="connsiteX0" fmla="*/ 23034 w 95182"/>
                  <a:gd name="connsiteY0" fmla="*/ 70709 h 66519"/>
                  <a:gd name="connsiteX1" fmla="*/ 94421 w 95182"/>
                  <a:gd name="connsiteY1" fmla="*/ 15403 h 66519"/>
                  <a:gd name="connsiteX2" fmla="*/ 81761 w 95182"/>
                  <a:gd name="connsiteY2" fmla="*/ 1053 h 66519"/>
                  <a:gd name="connsiteX3" fmla="*/ 4759 w 95182"/>
                  <a:gd name="connsiteY3" fmla="*/ 45717 h 66519"/>
                  <a:gd name="connsiteX4" fmla="*/ 23034 w 95182"/>
                  <a:gd name="connsiteY4" fmla="*/ 70709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82" h="66519">
                    <a:moveTo>
                      <a:pt x="23034" y="70709"/>
                    </a:moveTo>
                    <a:lnTo>
                      <a:pt x="94421" y="15403"/>
                    </a:lnTo>
                    <a:cubicBezTo>
                      <a:pt x="103844" y="-5789"/>
                      <a:pt x="81761" y="1053"/>
                      <a:pt x="81761" y="1053"/>
                    </a:cubicBezTo>
                    <a:cubicBezTo>
                      <a:pt x="81761" y="1053"/>
                      <a:pt x="12278" y="40300"/>
                      <a:pt x="4759" y="45717"/>
                    </a:cubicBezTo>
                    <a:cubicBezTo>
                      <a:pt x="-2665" y="51038"/>
                      <a:pt x="-4569" y="79261"/>
                      <a:pt x="23034" y="70709"/>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137" name="Freeform 86">
                <a:extLst>
                  <a:ext uri="{FF2B5EF4-FFF2-40B4-BE49-F238E27FC236}">
                    <a16:creationId xmlns:a16="http://schemas.microsoft.com/office/drawing/2014/main" id="{AFD1BEC3-D5F1-4DBB-895B-947036949837}"/>
                  </a:ext>
                </a:extLst>
              </p:cNvPr>
              <p:cNvSpPr/>
              <p:nvPr/>
            </p:nvSpPr>
            <p:spPr>
              <a:xfrm>
                <a:off x="7345640" y="3182200"/>
                <a:ext cx="114219" cy="104531"/>
              </a:xfrm>
              <a:custGeom>
                <a:avLst/>
                <a:gdLst>
                  <a:gd name="connsiteX0" fmla="*/ 106712 w 114219"/>
                  <a:gd name="connsiteY0" fmla="*/ 2103 h 104530"/>
                  <a:gd name="connsiteX1" fmla="*/ 3439 w 114219"/>
                  <a:gd name="connsiteY1" fmla="*/ 84872 h 104530"/>
                  <a:gd name="connsiteX2" fmla="*/ 24189 w 114219"/>
                  <a:gd name="connsiteY2" fmla="*/ 108439 h 104530"/>
                  <a:gd name="connsiteX3" fmla="*/ 121085 w 114219"/>
                  <a:gd name="connsiteY3" fmla="*/ 14742 h 104530"/>
                  <a:gd name="connsiteX4" fmla="*/ 106712 w 114219"/>
                  <a:gd name="connsiteY4" fmla="*/ 2103 h 10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19" h="104530">
                    <a:moveTo>
                      <a:pt x="106712" y="2103"/>
                    </a:moveTo>
                    <a:cubicBezTo>
                      <a:pt x="104903" y="3814"/>
                      <a:pt x="10292" y="78696"/>
                      <a:pt x="3439" y="84872"/>
                    </a:cubicBezTo>
                    <a:cubicBezTo>
                      <a:pt x="-3414" y="91049"/>
                      <a:pt x="-1701" y="116517"/>
                      <a:pt x="24189" y="108439"/>
                    </a:cubicBezTo>
                    <a:lnTo>
                      <a:pt x="121085" y="14742"/>
                    </a:lnTo>
                    <a:cubicBezTo>
                      <a:pt x="128318" y="-843"/>
                      <a:pt x="110995" y="-2173"/>
                      <a:pt x="106712" y="2103"/>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138" name="Freeform 87">
                <a:extLst>
                  <a:ext uri="{FF2B5EF4-FFF2-40B4-BE49-F238E27FC236}">
                    <a16:creationId xmlns:a16="http://schemas.microsoft.com/office/drawing/2014/main" id="{D5B9015A-69C7-4543-AB56-B2AA6F607027}"/>
                  </a:ext>
                </a:extLst>
              </p:cNvPr>
              <p:cNvSpPr/>
              <p:nvPr/>
            </p:nvSpPr>
            <p:spPr>
              <a:xfrm>
                <a:off x="7188364" y="3669421"/>
                <a:ext cx="104701" cy="57017"/>
              </a:xfrm>
              <a:custGeom>
                <a:avLst/>
                <a:gdLst>
                  <a:gd name="connsiteX0" fmla="*/ 67341 w 104700"/>
                  <a:gd name="connsiteY0" fmla="*/ 5131 h 57016"/>
                  <a:gd name="connsiteX1" fmla="*/ 14895 w 104700"/>
                  <a:gd name="connsiteY1" fmla="*/ 0 h 57016"/>
                  <a:gd name="connsiteX2" fmla="*/ 903 w 104700"/>
                  <a:gd name="connsiteY2" fmla="*/ 18911 h 57016"/>
                  <a:gd name="connsiteX3" fmla="*/ 20321 w 104700"/>
                  <a:gd name="connsiteY3" fmla="*/ 45138 h 57016"/>
                  <a:gd name="connsiteX4" fmla="*/ 89519 w 104700"/>
                  <a:gd name="connsiteY4" fmla="*/ 62148 h 57016"/>
                  <a:gd name="connsiteX5" fmla="*/ 99037 w 104700"/>
                  <a:gd name="connsiteY5" fmla="*/ 25658 h 57016"/>
                  <a:gd name="connsiteX6" fmla="*/ 67341 w 104700"/>
                  <a:gd name="connsiteY6" fmla="*/ 5131 h 5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00" h="57016">
                    <a:moveTo>
                      <a:pt x="67341" y="5131"/>
                    </a:moveTo>
                    <a:lnTo>
                      <a:pt x="14895" y="0"/>
                    </a:lnTo>
                    <a:cubicBezTo>
                      <a:pt x="14895" y="0"/>
                      <a:pt x="-4332" y="855"/>
                      <a:pt x="903" y="18911"/>
                    </a:cubicBezTo>
                    <a:cubicBezTo>
                      <a:pt x="2997" y="26038"/>
                      <a:pt x="9756" y="36586"/>
                      <a:pt x="20321" y="45138"/>
                    </a:cubicBezTo>
                    <a:cubicBezTo>
                      <a:pt x="26698" y="50365"/>
                      <a:pt x="65437" y="65569"/>
                      <a:pt x="89519" y="62148"/>
                    </a:cubicBezTo>
                    <a:cubicBezTo>
                      <a:pt x="104272" y="60058"/>
                      <a:pt x="116455" y="52836"/>
                      <a:pt x="99037" y="25658"/>
                    </a:cubicBezTo>
                    <a:cubicBezTo>
                      <a:pt x="85616" y="4846"/>
                      <a:pt x="67341" y="5131"/>
                      <a:pt x="67341" y="5131"/>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grpSp>
      </p:grpSp>
      <p:sp>
        <p:nvSpPr>
          <p:cNvPr id="153" name="Graphic 140">
            <a:extLst>
              <a:ext uri="{FF2B5EF4-FFF2-40B4-BE49-F238E27FC236}">
                <a16:creationId xmlns:a16="http://schemas.microsoft.com/office/drawing/2014/main" id="{A3B6F4C5-5AE8-8C44-8DFB-F6E592A43E41}"/>
              </a:ext>
            </a:extLst>
          </p:cNvPr>
          <p:cNvSpPr>
            <a:spLocks/>
          </p:cNvSpPr>
          <p:nvPr userDrawn="1"/>
        </p:nvSpPr>
        <p:spPr bwMode="auto">
          <a:xfrm>
            <a:off x="752475" y="5788025"/>
            <a:ext cx="10691813" cy="550863"/>
          </a:xfrm>
          <a:custGeom>
            <a:avLst/>
            <a:gdLst>
              <a:gd name="T0" fmla="*/ 7053864 w 10671595"/>
              <a:gd name="T1" fmla="*/ 398296 h 550921"/>
              <a:gd name="T2" fmla="*/ 7036724 w 10671595"/>
              <a:gd name="T3" fmla="*/ 358915 h 550921"/>
              <a:gd name="T4" fmla="*/ 7013258 w 10671595"/>
              <a:gd name="T5" fmla="*/ 382176 h 550921"/>
              <a:gd name="T6" fmla="*/ 6714128 w 10671595"/>
              <a:gd name="T7" fmla="*/ 90392 h 550921"/>
              <a:gd name="T8" fmla="*/ 6689846 w 10671595"/>
              <a:gd name="T9" fmla="*/ 90392 h 550921"/>
              <a:gd name="T10" fmla="*/ 6621491 w 10671595"/>
              <a:gd name="T11" fmla="*/ 99166 h 550921"/>
              <a:gd name="T12" fmla="*/ 6617002 w 10671595"/>
              <a:gd name="T13" fmla="*/ 98554 h 550921"/>
              <a:gd name="T14" fmla="*/ 6592720 w 10671595"/>
              <a:gd name="T15" fmla="*/ 117326 h 550921"/>
              <a:gd name="T16" fmla="*/ 6293793 w 10671595"/>
              <a:gd name="T17" fmla="*/ 369934 h 550921"/>
              <a:gd name="T18" fmla="*/ 6270532 w 10671595"/>
              <a:gd name="T19" fmla="*/ 369934 h 550921"/>
              <a:gd name="T20" fmla="*/ 6249107 w 10671595"/>
              <a:gd name="T21" fmla="*/ 418088 h 550921"/>
              <a:gd name="T22" fmla="*/ 6162592 w 10671595"/>
              <a:gd name="T23" fmla="*/ 448287 h 550921"/>
              <a:gd name="T24" fmla="*/ 5992826 w 10671595"/>
              <a:gd name="T25" fmla="*/ 455632 h 550921"/>
              <a:gd name="T26" fmla="*/ 5801431 w 10671595"/>
              <a:gd name="T27" fmla="*/ 142015 h 550921"/>
              <a:gd name="T28" fmla="*/ 5801431 w 10671595"/>
              <a:gd name="T29" fmla="*/ 42849 h 550921"/>
              <a:gd name="T30" fmla="*/ 5753480 w 10671595"/>
              <a:gd name="T31" fmla="*/ 42849 h 550921"/>
              <a:gd name="T32" fmla="*/ 5730627 w 10671595"/>
              <a:gd name="T33" fmla="*/ 126712 h 550921"/>
              <a:gd name="T34" fmla="*/ 5614320 w 10671595"/>
              <a:gd name="T35" fmla="*/ 479710 h 550921"/>
              <a:gd name="T36" fmla="*/ 5521888 w 10671595"/>
              <a:gd name="T37" fmla="*/ 457877 h 550921"/>
              <a:gd name="T38" fmla="*/ 5439453 w 10671595"/>
              <a:gd name="T39" fmla="*/ 553370 h 550921"/>
              <a:gd name="T40" fmla="*/ 5394359 w 10671595"/>
              <a:gd name="T41" fmla="*/ 407274 h 550921"/>
              <a:gd name="T42" fmla="*/ 5368037 w 10671595"/>
              <a:gd name="T43" fmla="*/ 359935 h 550921"/>
              <a:gd name="T44" fmla="*/ 5355795 w 10671595"/>
              <a:gd name="T45" fmla="*/ 365037 h 550921"/>
              <a:gd name="T46" fmla="*/ 5329472 w 10671595"/>
              <a:gd name="T47" fmla="*/ 449715 h 550921"/>
              <a:gd name="T48" fmla="*/ 5123386 w 10671595"/>
              <a:gd name="T49" fmla="*/ 427678 h 550921"/>
              <a:gd name="T50" fmla="*/ 5121346 w 10671595"/>
              <a:gd name="T51" fmla="*/ 331777 h 550921"/>
              <a:gd name="T52" fmla="*/ 5101349 w 10671595"/>
              <a:gd name="T53" fmla="*/ 301987 h 550921"/>
              <a:gd name="T54" fmla="*/ 5064621 w 10671595"/>
              <a:gd name="T55" fmla="*/ 213227 h 550921"/>
              <a:gd name="T56" fmla="*/ 5041972 w 10671595"/>
              <a:gd name="T57" fmla="*/ 213227 h 550921"/>
              <a:gd name="T58" fmla="*/ 5034626 w 10671595"/>
              <a:gd name="T59" fmla="*/ 248323 h 550921"/>
              <a:gd name="T60" fmla="*/ 4997286 w 10671595"/>
              <a:gd name="T61" fmla="*/ 331777 h 550921"/>
              <a:gd name="T62" fmla="*/ 4978922 w 10671595"/>
              <a:gd name="T63" fmla="*/ 398500 h 550921"/>
              <a:gd name="T64" fmla="*/ 4813849 w 10671595"/>
              <a:gd name="T65" fmla="*/ 451552 h 550921"/>
              <a:gd name="T66" fmla="*/ 4800994 w 10671595"/>
              <a:gd name="T67" fmla="*/ 391154 h 550921"/>
              <a:gd name="T68" fmla="*/ 4777529 w 10671595"/>
              <a:gd name="T69" fmla="*/ 352998 h 550921"/>
              <a:gd name="T70" fmla="*/ 4751207 w 10671595"/>
              <a:gd name="T71" fmla="*/ 399928 h 550921"/>
              <a:gd name="T72" fmla="*/ 4741617 w 10671595"/>
              <a:gd name="T73" fmla="*/ 553574 h 550921"/>
              <a:gd name="T74" fmla="*/ 4655713 w 10671595"/>
              <a:gd name="T75" fmla="*/ 454612 h 550921"/>
              <a:gd name="T76" fmla="*/ 4586338 w 10671595"/>
              <a:gd name="T77" fmla="*/ 430739 h 550921"/>
              <a:gd name="T78" fmla="*/ 4505535 w 10671595"/>
              <a:gd name="T79" fmla="*/ 430739 h 550921"/>
              <a:gd name="T80" fmla="*/ 4414531 w 10671595"/>
              <a:gd name="T81" fmla="*/ 421965 h 550921"/>
              <a:gd name="T82" fmla="*/ 4323731 w 10671595"/>
              <a:gd name="T83" fmla="*/ 432371 h 550921"/>
              <a:gd name="T84" fmla="*/ 4242520 w 10671595"/>
              <a:gd name="T85" fmla="*/ 497666 h 550921"/>
              <a:gd name="T86" fmla="*/ 4200895 w 10671595"/>
              <a:gd name="T87" fmla="*/ 526232 h 550921"/>
              <a:gd name="T88" fmla="*/ 4076223 w 10671595"/>
              <a:gd name="T89" fmla="*/ 361364 h 550921"/>
              <a:gd name="T90" fmla="*/ 4013785 w 10671595"/>
              <a:gd name="T91" fmla="*/ 324840 h 550921"/>
              <a:gd name="T92" fmla="*/ 3996645 w 10671595"/>
              <a:gd name="T93" fmla="*/ 210983 h 550921"/>
              <a:gd name="T94" fmla="*/ 3972568 w 10671595"/>
              <a:gd name="T95" fmla="*/ 162216 h 550921"/>
              <a:gd name="T96" fmla="*/ 3951347 w 10671595"/>
              <a:gd name="T97" fmla="*/ 102839 h 550921"/>
              <a:gd name="T98" fmla="*/ 3930126 w 10671595"/>
              <a:gd name="T99" fmla="*/ 162216 h 550921"/>
              <a:gd name="T100" fmla="*/ 3906049 w 10671595"/>
              <a:gd name="T101" fmla="*/ 210778 h 550921"/>
              <a:gd name="T102" fmla="*/ 3887685 w 10671595"/>
              <a:gd name="T103" fmla="*/ 324636 h 550921"/>
              <a:gd name="T104" fmla="*/ 3826675 w 10671595"/>
              <a:gd name="T105" fmla="*/ 361160 h 550921"/>
              <a:gd name="T106" fmla="*/ 3767094 w 10671595"/>
              <a:gd name="T107" fmla="*/ 522763 h 550921"/>
              <a:gd name="T108" fmla="*/ 3734242 w 10671595"/>
              <a:gd name="T109" fmla="*/ 428290 h 550921"/>
              <a:gd name="T110" fmla="*/ 3620181 w 10671595"/>
              <a:gd name="T111" fmla="*/ 428290 h 550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671595" h="550921">
                <a:moveTo>
                  <a:pt x="10677309" y="557247"/>
                </a:moveTo>
                <a:lnTo>
                  <a:pt x="7063250" y="557247"/>
                </a:lnTo>
                <a:lnTo>
                  <a:pt x="7063250" y="466243"/>
                </a:lnTo>
                <a:lnTo>
                  <a:pt x="7058149" y="418088"/>
                </a:lnTo>
                <a:lnTo>
                  <a:pt x="7053864" y="398296"/>
                </a:lnTo>
                <a:lnTo>
                  <a:pt x="7053864" y="382176"/>
                </a:lnTo>
                <a:lnTo>
                  <a:pt x="7042029" y="382176"/>
                </a:lnTo>
                <a:lnTo>
                  <a:pt x="7042029" y="369934"/>
                </a:lnTo>
                <a:lnTo>
                  <a:pt x="7036724" y="369934"/>
                </a:lnTo>
                <a:lnTo>
                  <a:pt x="7036724" y="358915"/>
                </a:lnTo>
                <a:lnTo>
                  <a:pt x="7027746" y="340551"/>
                </a:lnTo>
                <a:lnTo>
                  <a:pt x="7018564" y="358915"/>
                </a:lnTo>
                <a:lnTo>
                  <a:pt x="7018564" y="369934"/>
                </a:lnTo>
                <a:lnTo>
                  <a:pt x="7013258" y="369934"/>
                </a:lnTo>
                <a:lnTo>
                  <a:pt x="7013258" y="382176"/>
                </a:lnTo>
                <a:lnTo>
                  <a:pt x="6726574" y="382176"/>
                </a:lnTo>
                <a:cubicBezTo>
                  <a:pt x="6726574" y="382176"/>
                  <a:pt x="6730043" y="193843"/>
                  <a:pt x="6716780" y="137118"/>
                </a:cubicBezTo>
                <a:lnTo>
                  <a:pt x="6716780" y="117122"/>
                </a:lnTo>
                <a:lnTo>
                  <a:pt x="6714128" y="117122"/>
                </a:lnTo>
                <a:lnTo>
                  <a:pt x="6714128" y="90392"/>
                </a:lnTo>
                <a:lnTo>
                  <a:pt x="6711883" y="74476"/>
                </a:lnTo>
                <a:lnTo>
                  <a:pt x="6709639" y="90188"/>
                </a:lnTo>
                <a:lnTo>
                  <a:pt x="6709639" y="98554"/>
                </a:lnTo>
                <a:lnTo>
                  <a:pt x="6689846" y="98554"/>
                </a:lnTo>
                <a:lnTo>
                  <a:pt x="6689846" y="90392"/>
                </a:lnTo>
                <a:lnTo>
                  <a:pt x="6687601" y="74476"/>
                </a:lnTo>
                <a:lnTo>
                  <a:pt x="6685357" y="90188"/>
                </a:lnTo>
                <a:lnTo>
                  <a:pt x="6685357" y="98554"/>
                </a:lnTo>
                <a:lnTo>
                  <a:pt x="6685357" y="99166"/>
                </a:lnTo>
                <a:lnTo>
                  <a:pt x="6621491" y="99166"/>
                </a:lnTo>
                <a:lnTo>
                  <a:pt x="6621491" y="98554"/>
                </a:lnTo>
                <a:lnTo>
                  <a:pt x="6621491" y="90188"/>
                </a:lnTo>
                <a:lnTo>
                  <a:pt x="6619246" y="74476"/>
                </a:lnTo>
                <a:lnTo>
                  <a:pt x="6617002" y="90392"/>
                </a:lnTo>
                <a:lnTo>
                  <a:pt x="6617002" y="98554"/>
                </a:lnTo>
                <a:lnTo>
                  <a:pt x="6597209" y="98554"/>
                </a:lnTo>
                <a:lnTo>
                  <a:pt x="6597209" y="90188"/>
                </a:lnTo>
                <a:lnTo>
                  <a:pt x="6594964" y="74476"/>
                </a:lnTo>
                <a:lnTo>
                  <a:pt x="6592720" y="90392"/>
                </a:lnTo>
                <a:lnTo>
                  <a:pt x="6592720" y="117326"/>
                </a:lnTo>
                <a:lnTo>
                  <a:pt x="6590067" y="117326"/>
                </a:lnTo>
                <a:lnTo>
                  <a:pt x="6590067" y="137118"/>
                </a:lnTo>
                <a:cubicBezTo>
                  <a:pt x="6577009" y="194047"/>
                  <a:pt x="6580477" y="382176"/>
                  <a:pt x="6580477" y="382176"/>
                </a:cubicBezTo>
                <a:lnTo>
                  <a:pt x="6293793" y="382176"/>
                </a:lnTo>
                <a:lnTo>
                  <a:pt x="6293793" y="369934"/>
                </a:lnTo>
                <a:lnTo>
                  <a:pt x="6288488" y="369934"/>
                </a:lnTo>
                <a:lnTo>
                  <a:pt x="6288488" y="358915"/>
                </a:lnTo>
                <a:lnTo>
                  <a:pt x="6279510" y="340551"/>
                </a:lnTo>
                <a:lnTo>
                  <a:pt x="6270532" y="358915"/>
                </a:lnTo>
                <a:lnTo>
                  <a:pt x="6270532" y="369934"/>
                </a:lnTo>
                <a:lnTo>
                  <a:pt x="6265227" y="369934"/>
                </a:lnTo>
                <a:lnTo>
                  <a:pt x="6265227" y="382176"/>
                </a:lnTo>
                <a:lnTo>
                  <a:pt x="6253392" y="382176"/>
                </a:lnTo>
                <a:lnTo>
                  <a:pt x="6253392" y="398296"/>
                </a:lnTo>
                <a:lnTo>
                  <a:pt x="6249107" y="418088"/>
                </a:lnTo>
                <a:lnTo>
                  <a:pt x="6244210" y="466243"/>
                </a:lnTo>
                <a:lnTo>
                  <a:pt x="6244210" y="553574"/>
                </a:lnTo>
                <a:lnTo>
                  <a:pt x="6193811" y="553574"/>
                </a:lnTo>
                <a:lnTo>
                  <a:pt x="6193811" y="459101"/>
                </a:lnTo>
                <a:lnTo>
                  <a:pt x="6162592" y="448287"/>
                </a:lnTo>
                <a:lnTo>
                  <a:pt x="6162592" y="271380"/>
                </a:lnTo>
                <a:lnTo>
                  <a:pt x="6036083" y="276889"/>
                </a:lnTo>
                <a:lnTo>
                  <a:pt x="6036083" y="553574"/>
                </a:lnTo>
                <a:lnTo>
                  <a:pt x="5992826" y="553574"/>
                </a:lnTo>
                <a:lnTo>
                  <a:pt x="5992826" y="455632"/>
                </a:lnTo>
                <a:lnTo>
                  <a:pt x="5910391" y="437472"/>
                </a:lnTo>
                <a:lnTo>
                  <a:pt x="5849994" y="451960"/>
                </a:lnTo>
                <a:lnTo>
                  <a:pt x="5849994" y="486239"/>
                </a:lnTo>
                <a:lnTo>
                  <a:pt x="5807552" y="478486"/>
                </a:lnTo>
                <a:lnTo>
                  <a:pt x="5801431" y="142015"/>
                </a:lnTo>
                <a:lnTo>
                  <a:pt x="5839383" y="126916"/>
                </a:lnTo>
                <a:lnTo>
                  <a:pt x="5846321" y="79578"/>
                </a:lnTo>
                <a:lnTo>
                  <a:pt x="5819182" y="70804"/>
                </a:lnTo>
                <a:lnTo>
                  <a:pt x="5801431" y="70804"/>
                </a:lnTo>
                <a:lnTo>
                  <a:pt x="5801431" y="42849"/>
                </a:lnTo>
                <a:lnTo>
                  <a:pt x="5816530" y="42849"/>
                </a:lnTo>
                <a:lnTo>
                  <a:pt x="5816530" y="3061"/>
                </a:lnTo>
                <a:lnTo>
                  <a:pt x="5785107" y="0"/>
                </a:lnTo>
                <a:lnTo>
                  <a:pt x="5753480" y="3061"/>
                </a:lnTo>
                <a:lnTo>
                  <a:pt x="5753480" y="42849"/>
                </a:lnTo>
                <a:lnTo>
                  <a:pt x="5768579" y="42849"/>
                </a:lnTo>
                <a:lnTo>
                  <a:pt x="5768579" y="70600"/>
                </a:lnTo>
                <a:lnTo>
                  <a:pt x="5750827" y="70600"/>
                </a:lnTo>
                <a:lnTo>
                  <a:pt x="5723689" y="79374"/>
                </a:lnTo>
                <a:lnTo>
                  <a:pt x="5730627" y="126712"/>
                </a:lnTo>
                <a:lnTo>
                  <a:pt x="5768579" y="141811"/>
                </a:lnTo>
                <a:lnTo>
                  <a:pt x="5763070" y="445226"/>
                </a:lnTo>
                <a:lnTo>
                  <a:pt x="5694511" y="447267"/>
                </a:lnTo>
                <a:lnTo>
                  <a:pt x="5694511" y="479710"/>
                </a:lnTo>
                <a:lnTo>
                  <a:pt x="5614320" y="479710"/>
                </a:lnTo>
                <a:lnTo>
                  <a:pt x="5614320" y="526640"/>
                </a:lnTo>
                <a:lnTo>
                  <a:pt x="5547190" y="526640"/>
                </a:lnTo>
                <a:lnTo>
                  <a:pt x="5547190" y="472976"/>
                </a:lnTo>
                <a:lnTo>
                  <a:pt x="5521888" y="472976"/>
                </a:lnTo>
                <a:lnTo>
                  <a:pt x="5521888" y="457877"/>
                </a:lnTo>
                <a:cubicBezTo>
                  <a:pt x="5521888" y="442982"/>
                  <a:pt x="5509849" y="430943"/>
                  <a:pt x="5494954" y="430943"/>
                </a:cubicBezTo>
                <a:cubicBezTo>
                  <a:pt x="5480263" y="430943"/>
                  <a:pt x="5468020" y="442982"/>
                  <a:pt x="5468020" y="457877"/>
                </a:cubicBezTo>
                <a:lnTo>
                  <a:pt x="5468020" y="472976"/>
                </a:lnTo>
                <a:lnTo>
                  <a:pt x="5439453" y="472976"/>
                </a:lnTo>
                <a:lnTo>
                  <a:pt x="5439453" y="553370"/>
                </a:lnTo>
                <a:lnTo>
                  <a:pt x="5398032" y="553370"/>
                </a:lnTo>
                <a:lnTo>
                  <a:pt x="5398032" y="456449"/>
                </a:lnTo>
                <a:lnTo>
                  <a:pt x="5398032" y="451552"/>
                </a:lnTo>
                <a:lnTo>
                  <a:pt x="5394359" y="449715"/>
                </a:lnTo>
                <a:lnTo>
                  <a:pt x="5394359" y="407274"/>
                </a:lnTo>
                <a:cubicBezTo>
                  <a:pt x="5394359" y="407274"/>
                  <a:pt x="5393339" y="401765"/>
                  <a:pt x="5388442" y="399928"/>
                </a:cubicBezTo>
                <a:lnTo>
                  <a:pt x="5388442" y="391154"/>
                </a:lnTo>
                <a:lnTo>
                  <a:pt x="5385177" y="391154"/>
                </a:lnTo>
                <a:cubicBezTo>
                  <a:pt x="5385177" y="391154"/>
                  <a:pt x="5386605" y="370342"/>
                  <a:pt x="5368037" y="365037"/>
                </a:cubicBezTo>
                <a:lnTo>
                  <a:pt x="5368037" y="359935"/>
                </a:lnTo>
                <a:cubicBezTo>
                  <a:pt x="5368037" y="359935"/>
                  <a:pt x="5367221" y="354222"/>
                  <a:pt x="5362120" y="352998"/>
                </a:cubicBezTo>
                <a:cubicBezTo>
                  <a:pt x="5362120" y="352998"/>
                  <a:pt x="5361916" y="352998"/>
                  <a:pt x="5361916" y="352998"/>
                </a:cubicBezTo>
                <a:cubicBezTo>
                  <a:pt x="5361916" y="352998"/>
                  <a:pt x="5361712" y="352998"/>
                  <a:pt x="5361712" y="352998"/>
                </a:cubicBezTo>
                <a:cubicBezTo>
                  <a:pt x="5356407" y="354222"/>
                  <a:pt x="5355795" y="359935"/>
                  <a:pt x="5355795" y="359935"/>
                </a:cubicBezTo>
                <a:lnTo>
                  <a:pt x="5355795" y="365037"/>
                </a:lnTo>
                <a:cubicBezTo>
                  <a:pt x="5337226" y="370546"/>
                  <a:pt x="5338655" y="391154"/>
                  <a:pt x="5338655" y="391154"/>
                </a:cubicBezTo>
                <a:lnTo>
                  <a:pt x="5335390" y="391154"/>
                </a:lnTo>
                <a:lnTo>
                  <a:pt x="5335390" y="399928"/>
                </a:lnTo>
                <a:cubicBezTo>
                  <a:pt x="5330697" y="401765"/>
                  <a:pt x="5329472" y="407274"/>
                  <a:pt x="5329472" y="407274"/>
                </a:cubicBezTo>
                <a:lnTo>
                  <a:pt x="5329472" y="449715"/>
                </a:lnTo>
                <a:lnTo>
                  <a:pt x="5325800" y="451552"/>
                </a:lnTo>
                <a:lnTo>
                  <a:pt x="5325800" y="456449"/>
                </a:lnTo>
                <a:lnTo>
                  <a:pt x="5132568" y="456449"/>
                </a:lnTo>
                <a:lnTo>
                  <a:pt x="5132568" y="427678"/>
                </a:lnTo>
                <a:lnTo>
                  <a:pt x="5123386" y="427678"/>
                </a:lnTo>
                <a:lnTo>
                  <a:pt x="5123386" y="398500"/>
                </a:lnTo>
                <a:lnTo>
                  <a:pt x="5121346" y="395439"/>
                </a:lnTo>
                <a:lnTo>
                  <a:pt x="5121346" y="355446"/>
                </a:lnTo>
                <a:cubicBezTo>
                  <a:pt x="5121346" y="355446"/>
                  <a:pt x="5127671" y="348917"/>
                  <a:pt x="5126855" y="345244"/>
                </a:cubicBezTo>
                <a:cubicBezTo>
                  <a:pt x="5126039" y="341571"/>
                  <a:pt x="5121346" y="331777"/>
                  <a:pt x="5121346" y="331777"/>
                </a:cubicBezTo>
                <a:lnTo>
                  <a:pt x="5105022" y="331777"/>
                </a:lnTo>
                <a:lnTo>
                  <a:pt x="5105022" y="311985"/>
                </a:lnTo>
                <a:lnTo>
                  <a:pt x="5106451" y="306884"/>
                </a:lnTo>
                <a:lnTo>
                  <a:pt x="5105022" y="301987"/>
                </a:lnTo>
                <a:lnTo>
                  <a:pt x="5101349" y="301987"/>
                </a:lnTo>
                <a:cubicBezTo>
                  <a:pt x="5101349" y="301987"/>
                  <a:pt x="5104206" y="271992"/>
                  <a:pt x="5067682" y="248323"/>
                </a:cubicBezTo>
                <a:cubicBezTo>
                  <a:pt x="5067682" y="248323"/>
                  <a:pt x="5064825" y="246282"/>
                  <a:pt x="5064621" y="243426"/>
                </a:cubicBezTo>
                <a:lnTo>
                  <a:pt x="5064621" y="225470"/>
                </a:lnTo>
                <a:lnTo>
                  <a:pt x="5064621" y="218124"/>
                </a:lnTo>
                <a:lnTo>
                  <a:pt x="5064621" y="213227"/>
                </a:lnTo>
                <a:lnTo>
                  <a:pt x="5060336" y="213227"/>
                </a:lnTo>
                <a:cubicBezTo>
                  <a:pt x="5060336" y="213227"/>
                  <a:pt x="5058704" y="208126"/>
                  <a:pt x="5053807" y="205473"/>
                </a:cubicBezTo>
                <a:lnTo>
                  <a:pt x="5051154" y="185477"/>
                </a:lnTo>
                <a:lnTo>
                  <a:pt x="5048501" y="205473"/>
                </a:lnTo>
                <a:cubicBezTo>
                  <a:pt x="5043604" y="208126"/>
                  <a:pt x="5041972" y="213227"/>
                  <a:pt x="5041972" y="213227"/>
                </a:cubicBezTo>
                <a:lnTo>
                  <a:pt x="5037687" y="213227"/>
                </a:lnTo>
                <a:lnTo>
                  <a:pt x="5037687" y="218124"/>
                </a:lnTo>
                <a:lnTo>
                  <a:pt x="5037687" y="225470"/>
                </a:lnTo>
                <a:lnTo>
                  <a:pt x="5037687" y="243426"/>
                </a:lnTo>
                <a:cubicBezTo>
                  <a:pt x="5037483" y="246282"/>
                  <a:pt x="5034626" y="248323"/>
                  <a:pt x="5034626" y="248323"/>
                </a:cubicBezTo>
                <a:cubicBezTo>
                  <a:pt x="4998102" y="271992"/>
                  <a:pt x="5000959" y="301987"/>
                  <a:pt x="5000959" y="301987"/>
                </a:cubicBezTo>
                <a:lnTo>
                  <a:pt x="4997286" y="301987"/>
                </a:lnTo>
                <a:lnTo>
                  <a:pt x="4995858" y="306884"/>
                </a:lnTo>
                <a:lnTo>
                  <a:pt x="4997286" y="311985"/>
                </a:lnTo>
                <a:lnTo>
                  <a:pt x="4997286" y="331777"/>
                </a:lnTo>
                <a:lnTo>
                  <a:pt x="4980962" y="331777"/>
                </a:lnTo>
                <a:cubicBezTo>
                  <a:pt x="4980962" y="331777"/>
                  <a:pt x="4976065" y="341571"/>
                  <a:pt x="4975453" y="345244"/>
                </a:cubicBezTo>
                <a:cubicBezTo>
                  <a:pt x="4974637" y="348917"/>
                  <a:pt x="4980962" y="355446"/>
                  <a:pt x="4980962" y="355446"/>
                </a:cubicBezTo>
                <a:lnTo>
                  <a:pt x="4980962" y="395439"/>
                </a:lnTo>
                <a:lnTo>
                  <a:pt x="4978922" y="398500"/>
                </a:lnTo>
                <a:lnTo>
                  <a:pt x="4978922" y="427678"/>
                </a:lnTo>
                <a:lnTo>
                  <a:pt x="4969740" y="427678"/>
                </a:lnTo>
                <a:lnTo>
                  <a:pt x="4969740" y="456449"/>
                </a:lnTo>
                <a:lnTo>
                  <a:pt x="4813849" y="456449"/>
                </a:lnTo>
                <a:lnTo>
                  <a:pt x="4813849" y="451552"/>
                </a:lnTo>
                <a:lnTo>
                  <a:pt x="4810176" y="449715"/>
                </a:lnTo>
                <a:lnTo>
                  <a:pt x="4810176" y="407274"/>
                </a:lnTo>
                <a:cubicBezTo>
                  <a:pt x="4810176" y="407274"/>
                  <a:pt x="4809156" y="401765"/>
                  <a:pt x="4804259" y="399928"/>
                </a:cubicBezTo>
                <a:lnTo>
                  <a:pt x="4804259" y="391154"/>
                </a:lnTo>
                <a:lnTo>
                  <a:pt x="4800994" y="391154"/>
                </a:lnTo>
                <a:cubicBezTo>
                  <a:pt x="4800994" y="391154"/>
                  <a:pt x="4802422" y="370342"/>
                  <a:pt x="4783854" y="365037"/>
                </a:cubicBezTo>
                <a:lnTo>
                  <a:pt x="4783854" y="359935"/>
                </a:lnTo>
                <a:cubicBezTo>
                  <a:pt x="4783854" y="359935"/>
                  <a:pt x="4783242" y="354222"/>
                  <a:pt x="4777937" y="352998"/>
                </a:cubicBezTo>
                <a:cubicBezTo>
                  <a:pt x="4777937" y="352998"/>
                  <a:pt x="4777733" y="352998"/>
                  <a:pt x="4777733" y="352998"/>
                </a:cubicBezTo>
                <a:cubicBezTo>
                  <a:pt x="4777733" y="352998"/>
                  <a:pt x="4777529" y="352998"/>
                  <a:pt x="4777529" y="352998"/>
                </a:cubicBezTo>
                <a:cubicBezTo>
                  <a:pt x="4772223" y="354222"/>
                  <a:pt x="4771611" y="359935"/>
                  <a:pt x="4771611" y="359935"/>
                </a:cubicBezTo>
                <a:lnTo>
                  <a:pt x="4771611" y="365037"/>
                </a:lnTo>
                <a:cubicBezTo>
                  <a:pt x="4753043" y="370546"/>
                  <a:pt x="4754472" y="391154"/>
                  <a:pt x="4754472" y="391154"/>
                </a:cubicBezTo>
                <a:lnTo>
                  <a:pt x="4751207" y="391154"/>
                </a:lnTo>
                <a:lnTo>
                  <a:pt x="4751207" y="399928"/>
                </a:lnTo>
                <a:cubicBezTo>
                  <a:pt x="4746514" y="401765"/>
                  <a:pt x="4745289" y="407274"/>
                  <a:pt x="4745289" y="407274"/>
                </a:cubicBezTo>
                <a:lnTo>
                  <a:pt x="4745289" y="449715"/>
                </a:lnTo>
                <a:lnTo>
                  <a:pt x="4741617" y="451552"/>
                </a:lnTo>
                <a:lnTo>
                  <a:pt x="4741617" y="456449"/>
                </a:lnTo>
                <a:lnTo>
                  <a:pt x="4741617" y="553574"/>
                </a:lnTo>
                <a:lnTo>
                  <a:pt x="4691625" y="553574"/>
                </a:lnTo>
                <a:lnTo>
                  <a:pt x="4691625" y="500318"/>
                </a:lnTo>
                <a:lnTo>
                  <a:pt x="4685096" y="500318"/>
                </a:lnTo>
                <a:lnTo>
                  <a:pt x="4685096" y="466651"/>
                </a:lnTo>
                <a:lnTo>
                  <a:pt x="4655713" y="454612"/>
                </a:lnTo>
                <a:lnTo>
                  <a:pt x="4655713" y="430739"/>
                </a:lnTo>
                <a:lnTo>
                  <a:pt x="4637349" y="430739"/>
                </a:lnTo>
                <a:cubicBezTo>
                  <a:pt x="4635513" y="424822"/>
                  <a:pt x="4630207" y="420333"/>
                  <a:pt x="4623678" y="420333"/>
                </a:cubicBezTo>
                <a:cubicBezTo>
                  <a:pt x="4617149" y="420333"/>
                  <a:pt x="4611843" y="424822"/>
                  <a:pt x="4610007" y="430739"/>
                </a:cubicBezTo>
                <a:lnTo>
                  <a:pt x="4586338" y="430739"/>
                </a:lnTo>
                <a:cubicBezTo>
                  <a:pt x="4584501" y="424822"/>
                  <a:pt x="4579196" y="420333"/>
                  <a:pt x="4572667" y="420333"/>
                </a:cubicBezTo>
                <a:cubicBezTo>
                  <a:pt x="4566137" y="420333"/>
                  <a:pt x="4560832" y="424822"/>
                  <a:pt x="4558996" y="430739"/>
                </a:cubicBezTo>
                <a:lnTo>
                  <a:pt x="4532878" y="430739"/>
                </a:lnTo>
                <a:cubicBezTo>
                  <a:pt x="4531041" y="424822"/>
                  <a:pt x="4525736" y="420333"/>
                  <a:pt x="4519207" y="420333"/>
                </a:cubicBezTo>
                <a:cubicBezTo>
                  <a:pt x="4512677" y="420333"/>
                  <a:pt x="4507372" y="424822"/>
                  <a:pt x="4505535" y="430739"/>
                </a:cubicBezTo>
                <a:lnTo>
                  <a:pt x="4481050" y="430739"/>
                </a:lnTo>
                <a:cubicBezTo>
                  <a:pt x="4478602" y="425842"/>
                  <a:pt x="4473909" y="422577"/>
                  <a:pt x="4467991" y="422577"/>
                </a:cubicBezTo>
                <a:cubicBezTo>
                  <a:pt x="4461666" y="422577"/>
                  <a:pt x="4456361" y="426658"/>
                  <a:pt x="4454524" y="432371"/>
                </a:cubicBezTo>
                <a:lnTo>
                  <a:pt x="4428202" y="432371"/>
                </a:lnTo>
                <a:cubicBezTo>
                  <a:pt x="4426366" y="426454"/>
                  <a:pt x="4421060" y="421965"/>
                  <a:pt x="4414531" y="421965"/>
                </a:cubicBezTo>
                <a:cubicBezTo>
                  <a:pt x="4408002" y="421965"/>
                  <a:pt x="4402493" y="426454"/>
                  <a:pt x="4400860" y="432371"/>
                </a:cubicBezTo>
                <a:lnTo>
                  <a:pt x="4377191" y="432371"/>
                </a:lnTo>
                <a:cubicBezTo>
                  <a:pt x="4375354" y="426454"/>
                  <a:pt x="4370049" y="421965"/>
                  <a:pt x="4363520" y="421965"/>
                </a:cubicBezTo>
                <a:cubicBezTo>
                  <a:pt x="4356990" y="421965"/>
                  <a:pt x="4351685" y="426454"/>
                  <a:pt x="4349849" y="432371"/>
                </a:cubicBezTo>
                <a:lnTo>
                  <a:pt x="4323731" y="432371"/>
                </a:lnTo>
                <a:cubicBezTo>
                  <a:pt x="4321894" y="426454"/>
                  <a:pt x="4316589" y="421965"/>
                  <a:pt x="4310060" y="421965"/>
                </a:cubicBezTo>
                <a:cubicBezTo>
                  <a:pt x="4303530" y="421965"/>
                  <a:pt x="4298225" y="426454"/>
                  <a:pt x="4296388" y="432371"/>
                </a:cubicBezTo>
                <a:lnTo>
                  <a:pt x="4277412" y="432371"/>
                </a:lnTo>
                <a:lnTo>
                  <a:pt x="4277412" y="497666"/>
                </a:lnTo>
                <a:lnTo>
                  <a:pt x="4242520" y="497666"/>
                </a:lnTo>
                <a:lnTo>
                  <a:pt x="4242520" y="506236"/>
                </a:lnTo>
                <a:lnTo>
                  <a:pt x="4229666" y="506236"/>
                </a:lnTo>
                <a:lnTo>
                  <a:pt x="4229666" y="537250"/>
                </a:lnTo>
                <a:lnTo>
                  <a:pt x="4200895" y="537250"/>
                </a:lnTo>
                <a:lnTo>
                  <a:pt x="4200895" y="526232"/>
                </a:lnTo>
                <a:lnTo>
                  <a:pt x="4091730" y="526232"/>
                </a:lnTo>
                <a:lnTo>
                  <a:pt x="4091730" y="389114"/>
                </a:lnTo>
                <a:lnTo>
                  <a:pt x="4088262" y="389114"/>
                </a:lnTo>
                <a:lnTo>
                  <a:pt x="4088262" y="361364"/>
                </a:lnTo>
                <a:lnTo>
                  <a:pt x="4076223" y="361364"/>
                </a:lnTo>
                <a:lnTo>
                  <a:pt x="4076223" y="347489"/>
                </a:lnTo>
                <a:cubicBezTo>
                  <a:pt x="4076223" y="347489"/>
                  <a:pt x="4073163" y="330145"/>
                  <a:pt x="4061940" y="330145"/>
                </a:cubicBezTo>
                <a:cubicBezTo>
                  <a:pt x="4061940" y="330145"/>
                  <a:pt x="4057859" y="314025"/>
                  <a:pt x="4042351" y="314025"/>
                </a:cubicBezTo>
                <a:cubicBezTo>
                  <a:pt x="4032761" y="314025"/>
                  <a:pt x="4027456" y="320147"/>
                  <a:pt x="4025008" y="324840"/>
                </a:cubicBezTo>
                <a:lnTo>
                  <a:pt x="4013785" y="324840"/>
                </a:lnTo>
                <a:lnTo>
                  <a:pt x="4007460" y="324840"/>
                </a:lnTo>
                <a:lnTo>
                  <a:pt x="4007460" y="274849"/>
                </a:lnTo>
                <a:lnTo>
                  <a:pt x="4001542" y="269952"/>
                </a:lnTo>
                <a:lnTo>
                  <a:pt x="3996645" y="269952"/>
                </a:lnTo>
                <a:lnTo>
                  <a:pt x="3996645" y="210983"/>
                </a:lnTo>
                <a:cubicBezTo>
                  <a:pt x="3996645" y="210983"/>
                  <a:pt x="3994401" y="201188"/>
                  <a:pt x="3987667" y="201188"/>
                </a:cubicBezTo>
                <a:cubicBezTo>
                  <a:pt x="3987667" y="201188"/>
                  <a:pt x="3980117" y="201188"/>
                  <a:pt x="3980117" y="209146"/>
                </a:cubicBezTo>
                <a:lnTo>
                  <a:pt x="3980117" y="168745"/>
                </a:lnTo>
                <a:lnTo>
                  <a:pt x="3972568" y="168745"/>
                </a:lnTo>
                <a:lnTo>
                  <a:pt x="3972568" y="162216"/>
                </a:lnTo>
                <a:lnTo>
                  <a:pt x="3967263" y="162216"/>
                </a:lnTo>
                <a:lnTo>
                  <a:pt x="3967263" y="137730"/>
                </a:lnTo>
                <a:cubicBezTo>
                  <a:pt x="3967263" y="137730"/>
                  <a:pt x="3969303" y="124671"/>
                  <a:pt x="3953592" y="118550"/>
                </a:cubicBezTo>
                <a:cubicBezTo>
                  <a:pt x="3953592" y="118550"/>
                  <a:pt x="3955632" y="105083"/>
                  <a:pt x="3960529" y="100186"/>
                </a:cubicBezTo>
                <a:cubicBezTo>
                  <a:pt x="3960529" y="100186"/>
                  <a:pt x="3952980" y="101206"/>
                  <a:pt x="3951347" y="102839"/>
                </a:cubicBezTo>
                <a:cubicBezTo>
                  <a:pt x="3949715" y="101206"/>
                  <a:pt x="3942165" y="100186"/>
                  <a:pt x="3942165" y="100186"/>
                </a:cubicBezTo>
                <a:cubicBezTo>
                  <a:pt x="3947062" y="105083"/>
                  <a:pt x="3949103" y="118550"/>
                  <a:pt x="3949103" y="118550"/>
                </a:cubicBezTo>
                <a:cubicBezTo>
                  <a:pt x="3933391" y="124876"/>
                  <a:pt x="3935432" y="137730"/>
                  <a:pt x="3935432" y="137730"/>
                </a:cubicBezTo>
                <a:lnTo>
                  <a:pt x="3935432" y="162216"/>
                </a:lnTo>
                <a:lnTo>
                  <a:pt x="3930126" y="162216"/>
                </a:lnTo>
                <a:lnTo>
                  <a:pt x="3930126" y="168745"/>
                </a:lnTo>
                <a:lnTo>
                  <a:pt x="3922577" y="168745"/>
                </a:lnTo>
                <a:lnTo>
                  <a:pt x="3922577" y="208942"/>
                </a:lnTo>
                <a:cubicBezTo>
                  <a:pt x="3922577" y="200984"/>
                  <a:pt x="3915027" y="200984"/>
                  <a:pt x="3915027" y="200984"/>
                </a:cubicBezTo>
                <a:cubicBezTo>
                  <a:pt x="3908293" y="200984"/>
                  <a:pt x="3906049" y="210778"/>
                  <a:pt x="3906049" y="210778"/>
                </a:cubicBezTo>
                <a:lnTo>
                  <a:pt x="3906049" y="269748"/>
                </a:lnTo>
                <a:lnTo>
                  <a:pt x="3901152" y="269748"/>
                </a:lnTo>
                <a:lnTo>
                  <a:pt x="3895438" y="274645"/>
                </a:lnTo>
                <a:lnTo>
                  <a:pt x="3895438" y="324636"/>
                </a:lnTo>
                <a:lnTo>
                  <a:pt x="3887685" y="324636"/>
                </a:lnTo>
                <a:lnTo>
                  <a:pt x="3877891" y="324636"/>
                </a:lnTo>
                <a:cubicBezTo>
                  <a:pt x="3875238" y="319943"/>
                  <a:pt x="3870137" y="313821"/>
                  <a:pt x="3860547" y="313821"/>
                </a:cubicBezTo>
                <a:cubicBezTo>
                  <a:pt x="3844835" y="313821"/>
                  <a:pt x="3840958" y="329941"/>
                  <a:pt x="3840958" y="329941"/>
                </a:cubicBezTo>
                <a:cubicBezTo>
                  <a:pt x="3829736" y="329941"/>
                  <a:pt x="3826675" y="347285"/>
                  <a:pt x="3826675" y="347285"/>
                </a:cubicBezTo>
                <a:lnTo>
                  <a:pt x="3826675" y="361160"/>
                </a:lnTo>
                <a:lnTo>
                  <a:pt x="3814637" y="361160"/>
                </a:lnTo>
                <a:lnTo>
                  <a:pt x="3814637" y="388910"/>
                </a:lnTo>
                <a:lnTo>
                  <a:pt x="3810964" y="388910"/>
                </a:lnTo>
                <a:lnTo>
                  <a:pt x="3810964" y="525416"/>
                </a:lnTo>
                <a:lnTo>
                  <a:pt x="3767094" y="522763"/>
                </a:lnTo>
                <a:lnTo>
                  <a:pt x="3767094" y="491953"/>
                </a:lnTo>
                <a:lnTo>
                  <a:pt x="3741384" y="491953"/>
                </a:lnTo>
                <a:lnTo>
                  <a:pt x="3741384" y="449103"/>
                </a:lnTo>
                <a:lnTo>
                  <a:pt x="3734242" y="449103"/>
                </a:lnTo>
                <a:lnTo>
                  <a:pt x="3734242" y="428290"/>
                </a:lnTo>
                <a:lnTo>
                  <a:pt x="3716898" y="428290"/>
                </a:lnTo>
                <a:lnTo>
                  <a:pt x="3712001" y="418904"/>
                </a:lnTo>
                <a:lnTo>
                  <a:pt x="3642014" y="418904"/>
                </a:lnTo>
                <a:lnTo>
                  <a:pt x="3637116" y="428290"/>
                </a:lnTo>
                <a:lnTo>
                  <a:pt x="3620181" y="428290"/>
                </a:lnTo>
                <a:lnTo>
                  <a:pt x="3620181" y="553370"/>
                </a:lnTo>
                <a:lnTo>
                  <a:pt x="0" y="553370"/>
                </a:lnTo>
              </a:path>
            </a:pathLst>
          </a:custGeom>
          <a:noFill/>
          <a:ln w="3175" cap="sq" cmpd="sng">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pic>
        <p:nvPicPr>
          <p:cNvPr id="59" name="Picture 58">
            <a:extLst>
              <a:ext uri="{FF2B5EF4-FFF2-40B4-BE49-F238E27FC236}">
                <a16:creationId xmlns:a16="http://schemas.microsoft.com/office/drawing/2014/main" id="{B3B2E82A-38EB-4CE5-B7D5-70413CEDC34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374230" y="1830576"/>
            <a:ext cx="1814949" cy="644129"/>
          </a:xfrm>
          <a:prstGeom prst="rect">
            <a:avLst/>
          </a:prstGeom>
        </p:spPr>
      </p:pic>
      <p:pic>
        <p:nvPicPr>
          <p:cNvPr id="60" name="Picture 59">
            <a:extLst>
              <a:ext uri="{FF2B5EF4-FFF2-40B4-BE49-F238E27FC236}">
                <a16:creationId xmlns:a16="http://schemas.microsoft.com/office/drawing/2014/main" id="{E254E45B-3031-4FCC-96BF-AD6ED94B027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374609" y="3091601"/>
            <a:ext cx="1816390" cy="630983"/>
          </a:xfrm>
          <a:prstGeom prst="rect">
            <a:avLst/>
          </a:prstGeom>
        </p:spPr>
      </p:pic>
      <p:pic>
        <p:nvPicPr>
          <p:cNvPr id="61" name="Picture 60">
            <a:extLst>
              <a:ext uri="{FF2B5EF4-FFF2-40B4-BE49-F238E27FC236}">
                <a16:creationId xmlns:a16="http://schemas.microsoft.com/office/drawing/2014/main" id="{1FFD3619-EAA5-4563-A28D-E6E697639C9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b="-210"/>
          <a:stretch/>
        </p:blipFill>
        <p:spPr>
          <a:xfrm>
            <a:off x="10381015" y="4323102"/>
            <a:ext cx="1814027" cy="641000"/>
          </a:xfrm>
          <a:prstGeom prst="rect">
            <a:avLst/>
          </a:prstGeom>
        </p:spPr>
      </p:pic>
      <p:pic>
        <p:nvPicPr>
          <p:cNvPr id="62" name="Picture 61">
            <a:extLst>
              <a:ext uri="{FF2B5EF4-FFF2-40B4-BE49-F238E27FC236}">
                <a16:creationId xmlns:a16="http://schemas.microsoft.com/office/drawing/2014/main" id="{A7C76C0F-C393-46BF-970D-07A29F0F6B9B}"/>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381015" y="3721805"/>
            <a:ext cx="1806197" cy="601297"/>
          </a:xfrm>
          <a:prstGeom prst="rect">
            <a:avLst/>
          </a:prstGeom>
        </p:spPr>
      </p:pic>
      <p:pic>
        <p:nvPicPr>
          <p:cNvPr id="63" name="Picture 62" descr="A picture containing text, sky, outdoor, building&#10;&#10;Description automatically generated">
            <a:extLst>
              <a:ext uri="{FF2B5EF4-FFF2-40B4-BE49-F238E27FC236}">
                <a16:creationId xmlns:a16="http://schemas.microsoft.com/office/drawing/2014/main" id="{AEA498B2-E8D5-4DE2-8381-FE68C5B6D3B5}"/>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10374230" y="2472679"/>
            <a:ext cx="1820812" cy="615292"/>
          </a:xfrm>
          <a:prstGeom prst="rect">
            <a:avLst/>
          </a:prstGeom>
        </p:spPr>
      </p:pic>
    </p:spTree>
    <p:extLst>
      <p:ext uri="{BB962C8B-B14F-4D97-AF65-F5344CB8AC3E}">
        <p14:creationId xmlns:p14="http://schemas.microsoft.com/office/powerpoint/2010/main" val="3032395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5AC0F-DB4C-9640-B00A-C632204801D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9A24446-8762-A743-84DC-AA76D6ACF7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55219C-AE11-7943-BFAE-0FEAF4ABFF63}"/>
              </a:ext>
            </a:extLst>
          </p:cNvPr>
          <p:cNvSpPr>
            <a:spLocks noGrp="1"/>
          </p:cNvSpPr>
          <p:nvPr>
            <p:ph type="dt" sz="half" idx="10"/>
          </p:nvPr>
        </p:nvSpPr>
        <p:spPr/>
        <p:txBody>
          <a:bodyPr/>
          <a:lstStyle>
            <a:lvl1pPr>
              <a:defRPr/>
            </a:lvl1pPr>
          </a:lstStyle>
          <a:p>
            <a:pPr>
              <a:defRPr/>
            </a:pPr>
            <a:fld id="{E10C2B19-803E-734F-AF88-FA59B53A602C}" type="datetimeFigureOut">
              <a:rPr lang="en-GB"/>
              <a:pPr>
                <a:defRPr/>
              </a:pPr>
              <a:t>12/01/2022</a:t>
            </a:fld>
            <a:endParaRPr lang="en-GB"/>
          </a:p>
        </p:txBody>
      </p:sp>
      <p:sp>
        <p:nvSpPr>
          <p:cNvPr id="5" name="Footer Placeholder 4">
            <a:extLst>
              <a:ext uri="{FF2B5EF4-FFF2-40B4-BE49-F238E27FC236}">
                <a16:creationId xmlns:a16="http://schemas.microsoft.com/office/drawing/2014/main" id="{E6224E78-46A2-A641-8DF3-B9CB066376A0}"/>
              </a:ext>
            </a:extLst>
          </p:cNvPr>
          <p:cNvSpPr>
            <a:spLocks noGrp="1"/>
          </p:cNvSpPr>
          <p:nvPr>
            <p:ph type="ftr" sz="quarter" idx="11"/>
          </p:nvPr>
        </p:nvSpPr>
        <p:spPr/>
        <p:txBody>
          <a:bodyPr/>
          <a:lstStyle>
            <a:lvl1pPr>
              <a:defRPr/>
            </a:lvl1pPr>
          </a:lstStyle>
          <a:p>
            <a:pPr>
              <a:defRPr/>
            </a:pPr>
            <a:endParaRPr lang="en-GB"/>
          </a:p>
        </p:txBody>
      </p:sp>
      <p:grpSp>
        <p:nvGrpSpPr>
          <p:cNvPr id="9" name="Graphic 42">
            <a:extLst>
              <a:ext uri="{FF2B5EF4-FFF2-40B4-BE49-F238E27FC236}">
                <a16:creationId xmlns:a16="http://schemas.microsoft.com/office/drawing/2014/main" id="{1168DC59-A2C2-FE46-8530-397842990D5A}"/>
              </a:ext>
            </a:extLst>
          </p:cNvPr>
          <p:cNvGrpSpPr>
            <a:grpSpLocks/>
          </p:cNvGrpSpPr>
          <p:nvPr userDrawn="1"/>
        </p:nvGrpSpPr>
        <p:grpSpPr bwMode="auto">
          <a:xfrm>
            <a:off x="10059988" y="368603"/>
            <a:ext cx="1800225" cy="501650"/>
            <a:chOff x="3991037" y="2824361"/>
            <a:chExt cx="4163037" cy="1159341"/>
          </a:xfrm>
        </p:grpSpPr>
        <p:sp>
          <p:nvSpPr>
            <p:cNvPr id="10" name="Freeform 44">
              <a:extLst>
                <a:ext uri="{FF2B5EF4-FFF2-40B4-BE49-F238E27FC236}">
                  <a16:creationId xmlns:a16="http://schemas.microsoft.com/office/drawing/2014/main" id="{061C005F-C031-7143-BAB7-48B84B1F7B0B}"/>
                </a:ext>
              </a:extLst>
            </p:cNvPr>
            <p:cNvSpPr>
              <a:spLocks/>
            </p:cNvSpPr>
            <p:nvPr/>
          </p:nvSpPr>
          <p:spPr bwMode="auto">
            <a:xfrm>
              <a:off x="6507415" y="2824361"/>
              <a:ext cx="1646659" cy="1159341"/>
            </a:xfrm>
            <a:custGeom>
              <a:avLst/>
              <a:gdLst>
                <a:gd name="T0" fmla="*/ 59 w 1646658"/>
                <a:gd name="T1" fmla="*/ 66685 h 1159341"/>
                <a:gd name="T2" fmla="*/ 289033 w 1646658"/>
                <a:gd name="T3" fmla="*/ 53571 h 1159341"/>
                <a:gd name="T4" fmla="*/ 535176 w 1646658"/>
                <a:gd name="T5" fmla="*/ 28199 h 1159341"/>
                <a:gd name="T6" fmla="*/ 862796 w 1646658"/>
                <a:gd name="T7" fmla="*/ 28009 h 1159341"/>
                <a:gd name="T8" fmla="*/ 1198505 w 1646658"/>
                <a:gd name="T9" fmla="*/ 56232 h 1159341"/>
                <a:gd name="T10" fmla="*/ 1450073 w 1646658"/>
                <a:gd name="T11" fmla="*/ 117335 h 1159341"/>
                <a:gd name="T12" fmla="*/ 1512608 w 1646658"/>
                <a:gd name="T13" fmla="*/ 744805 h 1159341"/>
                <a:gd name="T14" fmla="*/ 1649004 w 1646658"/>
                <a:gd name="T15" fmla="*/ 1163118 h 1159341"/>
                <a:gd name="T16" fmla="*/ 1239815 w 1646658"/>
                <a:gd name="T17" fmla="*/ 1068755 h 1159341"/>
                <a:gd name="T18" fmla="*/ 1086094 w 1646658"/>
                <a:gd name="T19" fmla="*/ 1035305 h 1159341"/>
                <a:gd name="T20" fmla="*/ 872981 w 1646658"/>
                <a:gd name="T21" fmla="*/ 1065239 h 1159341"/>
                <a:gd name="T22" fmla="*/ 667955 w 1646658"/>
                <a:gd name="T23" fmla="*/ 1010978 h 1159341"/>
                <a:gd name="T24" fmla="*/ 460172 w 1646658"/>
                <a:gd name="T25" fmla="*/ 1010408 h 1159341"/>
                <a:gd name="T26" fmla="*/ 176433 w 1646658"/>
                <a:gd name="T27" fmla="*/ 1009363 h 1159341"/>
                <a:gd name="T28" fmla="*/ 59 w 1646658"/>
                <a:gd name="T29" fmla="*/ 66685 h 11593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6658" h="1159341">
                  <a:moveTo>
                    <a:pt x="59" y="66685"/>
                  </a:moveTo>
                  <a:cubicBezTo>
                    <a:pt x="-3367" y="59083"/>
                    <a:pt x="142452" y="125698"/>
                    <a:pt x="289033" y="53571"/>
                  </a:cubicBezTo>
                  <a:cubicBezTo>
                    <a:pt x="401159" y="-1545"/>
                    <a:pt x="513379" y="26678"/>
                    <a:pt x="535176" y="28199"/>
                  </a:cubicBezTo>
                  <a:cubicBezTo>
                    <a:pt x="556972" y="29719"/>
                    <a:pt x="738200" y="86736"/>
                    <a:pt x="862794" y="28009"/>
                  </a:cubicBezTo>
                  <a:cubicBezTo>
                    <a:pt x="987388" y="-30719"/>
                    <a:pt x="1121786" y="14800"/>
                    <a:pt x="1198503" y="56232"/>
                  </a:cubicBezTo>
                  <a:cubicBezTo>
                    <a:pt x="1275220" y="97664"/>
                    <a:pt x="1450071" y="117335"/>
                    <a:pt x="1450071" y="117335"/>
                  </a:cubicBezTo>
                  <a:cubicBezTo>
                    <a:pt x="1450071" y="117335"/>
                    <a:pt x="1373734" y="459151"/>
                    <a:pt x="1512606" y="744805"/>
                  </a:cubicBezTo>
                  <a:cubicBezTo>
                    <a:pt x="1667182" y="1063053"/>
                    <a:pt x="1649002" y="1163118"/>
                    <a:pt x="1649002" y="1163118"/>
                  </a:cubicBezTo>
                  <a:cubicBezTo>
                    <a:pt x="1441409" y="1045378"/>
                    <a:pt x="1374496" y="1119785"/>
                    <a:pt x="1239813" y="1068755"/>
                  </a:cubicBezTo>
                  <a:cubicBezTo>
                    <a:pt x="1226392" y="1063624"/>
                    <a:pt x="1131876" y="1029034"/>
                    <a:pt x="1086092" y="1035305"/>
                  </a:cubicBezTo>
                  <a:cubicBezTo>
                    <a:pt x="1010708" y="1045663"/>
                    <a:pt x="972540" y="1072651"/>
                    <a:pt x="872979" y="1065239"/>
                  </a:cubicBezTo>
                  <a:cubicBezTo>
                    <a:pt x="836524" y="1062483"/>
                    <a:pt x="790931" y="1058302"/>
                    <a:pt x="667955" y="1010978"/>
                  </a:cubicBezTo>
                  <a:cubicBezTo>
                    <a:pt x="545075" y="963654"/>
                    <a:pt x="460172" y="1010408"/>
                    <a:pt x="460172" y="1010408"/>
                  </a:cubicBezTo>
                  <a:cubicBezTo>
                    <a:pt x="460172" y="1010408"/>
                    <a:pt x="325964" y="1056687"/>
                    <a:pt x="176433" y="1009363"/>
                  </a:cubicBezTo>
                  <a:cubicBezTo>
                    <a:pt x="176528" y="1009458"/>
                    <a:pt x="184237" y="482433"/>
                    <a:pt x="59" y="66685"/>
                  </a:cubicBezTo>
                  <a:close/>
                </a:path>
              </a:pathLst>
            </a:custGeom>
            <a:solidFill>
              <a:srgbClr val="F5333F"/>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1" name="Freeform 45">
              <a:extLst>
                <a:ext uri="{FF2B5EF4-FFF2-40B4-BE49-F238E27FC236}">
                  <a16:creationId xmlns:a16="http://schemas.microsoft.com/office/drawing/2014/main" id="{BA60761A-308A-C948-B654-FA87C1DCB124}"/>
                </a:ext>
              </a:extLst>
            </p:cNvPr>
            <p:cNvSpPr>
              <a:spLocks/>
            </p:cNvSpPr>
            <p:nvPr/>
          </p:nvSpPr>
          <p:spPr bwMode="auto">
            <a:xfrm>
              <a:off x="6507415" y="2824361"/>
              <a:ext cx="1646659" cy="1159341"/>
            </a:xfrm>
            <a:custGeom>
              <a:avLst/>
              <a:gdLst>
                <a:gd name="T0" fmla="*/ 59 w 1646658"/>
                <a:gd name="T1" fmla="*/ 66685 h 1159341"/>
                <a:gd name="T2" fmla="*/ 289033 w 1646658"/>
                <a:gd name="T3" fmla="*/ 53571 h 1159341"/>
                <a:gd name="T4" fmla="*/ 535176 w 1646658"/>
                <a:gd name="T5" fmla="*/ 28199 h 1159341"/>
                <a:gd name="T6" fmla="*/ 862796 w 1646658"/>
                <a:gd name="T7" fmla="*/ 28009 h 1159341"/>
                <a:gd name="T8" fmla="*/ 1198505 w 1646658"/>
                <a:gd name="T9" fmla="*/ 56232 h 1159341"/>
                <a:gd name="T10" fmla="*/ 1450073 w 1646658"/>
                <a:gd name="T11" fmla="*/ 117335 h 1159341"/>
                <a:gd name="T12" fmla="*/ 1512608 w 1646658"/>
                <a:gd name="T13" fmla="*/ 744805 h 1159341"/>
                <a:gd name="T14" fmla="*/ 1649004 w 1646658"/>
                <a:gd name="T15" fmla="*/ 1163118 h 1159341"/>
                <a:gd name="T16" fmla="*/ 1239815 w 1646658"/>
                <a:gd name="T17" fmla="*/ 1068755 h 1159341"/>
                <a:gd name="T18" fmla="*/ 1086094 w 1646658"/>
                <a:gd name="T19" fmla="*/ 1035305 h 1159341"/>
                <a:gd name="T20" fmla="*/ 872981 w 1646658"/>
                <a:gd name="T21" fmla="*/ 1065239 h 1159341"/>
                <a:gd name="T22" fmla="*/ 667955 w 1646658"/>
                <a:gd name="T23" fmla="*/ 1010978 h 1159341"/>
                <a:gd name="T24" fmla="*/ 460172 w 1646658"/>
                <a:gd name="T25" fmla="*/ 1010408 h 1159341"/>
                <a:gd name="T26" fmla="*/ 176433 w 1646658"/>
                <a:gd name="T27" fmla="*/ 1009363 h 1159341"/>
                <a:gd name="T28" fmla="*/ 59 w 1646658"/>
                <a:gd name="T29" fmla="*/ 66685 h 11593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6658" h="1159341">
                  <a:moveTo>
                    <a:pt x="59" y="66685"/>
                  </a:moveTo>
                  <a:cubicBezTo>
                    <a:pt x="-3367" y="59083"/>
                    <a:pt x="142452" y="125698"/>
                    <a:pt x="289033" y="53571"/>
                  </a:cubicBezTo>
                  <a:cubicBezTo>
                    <a:pt x="401159" y="-1545"/>
                    <a:pt x="513379" y="26678"/>
                    <a:pt x="535176" y="28199"/>
                  </a:cubicBezTo>
                  <a:cubicBezTo>
                    <a:pt x="556972" y="29719"/>
                    <a:pt x="738200" y="86736"/>
                    <a:pt x="862794" y="28009"/>
                  </a:cubicBezTo>
                  <a:cubicBezTo>
                    <a:pt x="987388" y="-30719"/>
                    <a:pt x="1121786" y="14800"/>
                    <a:pt x="1198503" y="56232"/>
                  </a:cubicBezTo>
                  <a:cubicBezTo>
                    <a:pt x="1275220" y="97664"/>
                    <a:pt x="1450071" y="117335"/>
                    <a:pt x="1450071" y="117335"/>
                  </a:cubicBezTo>
                  <a:cubicBezTo>
                    <a:pt x="1450071" y="117335"/>
                    <a:pt x="1373734" y="459151"/>
                    <a:pt x="1512606" y="744805"/>
                  </a:cubicBezTo>
                  <a:cubicBezTo>
                    <a:pt x="1667182" y="1063053"/>
                    <a:pt x="1649002" y="1163118"/>
                    <a:pt x="1649002" y="1163118"/>
                  </a:cubicBezTo>
                  <a:cubicBezTo>
                    <a:pt x="1441409" y="1045378"/>
                    <a:pt x="1374496" y="1119785"/>
                    <a:pt x="1239813" y="1068755"/>
                  </a:cubicBezTo>
                  <a:cubicBezTo>
                    <a:pt x="1226392" y="1063624"/>
                    <a:pt x="1131876" y="1029034"/>
                    <a:pt x="1086092" y="1035305"/>
                  </a:cubicBezTo>
                  <a:cubicBezTo>
                    <a:pt x="1010708" y="1045663"/>
                    <a:pt x="972540" y="1072651"/>
                    <a:pt x="872979" y="1065239"/>
                  </a:cubicBezTo>
                  <a:cubicBezTo>
                    <a:pt x="836524" y="1062483"/>
                    <a:pt x="790931" y="1058302"/>
                    <a:pt x="667955" y="1010978"/>
                  </a:cubicBezTo>
                  <a:cubicBezTo>
                    <a:pt x="545075" y="963654"/>
                    <a:pt x="460172" y="1010408"/>
                    <a:pt x="460172" y="1010408"/>
                  </a:cubicBezTo>
                  <a:cubicBezTo>
                    <a:pt x="460172" y="1010408"/>
                    <a:pt x="325964" y="1056687"/>
                    <a:pt x="176433" y="1009363"/>
                  </a:cubicBezTo>
                  <a:cubicBezTo>
                    <a:pt x="176528" y="1009458"/>
                    <a:pt x="184237" y="482433"/>
                    <a:pt x="59" y="66685"/>
                  </a:cubicBezTo>
                  <a:close/>
                </a:path>
              </a:pathLst>
            </a:custGeom>
            <a:noFill/>
            <a:ln w="485" cap="flat">
              <a:solidFill>
                <a:srgbClr val="E62E25"/>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12" name="Freeform 46">
              <a:extLst>
                <a:ext uri="{FF2B5EF4-FFF2-40B4-BE49-F238E27FC236}">
                  <a16:creationId xmlns:a16="http://schemas.microsoft.com/office/drawing/2014/main" id="{9538D538-2FD3-7E4A-9510-FB1AAC563562}"/>
                </a:ext>
              </a:extLst>
            </p:cNvPr>
            <p:cNvSpPr>
              <a:spLocks/>
            </p:cNvSpPr>
            <p:nvPr/>
          </p:nvSpPr>
          <p:spPr bwMode="auto">
            <a:xfrm>
              <a:off x="7078189" y="3652316"/>
              <a:ext cx="57110" cy="57017"/>
            </a:xfrm>
            <a:custGeom>
              <a:avLst/>
              <a:gdLst>
                <a:gd name="T0" fmla="*/ 30461 w 57109"/>
                <a:gd name="T1" fmla="*/ 60820 h 57016"/>
                <a:gd name="T2" fmla="*/ 0 w 57109"/>
                <a:gd name="T3" fmla="*/ 30411 h 57016"/>
                <a:gd name="T4" fmla="*/ 30461 w 57109"/>
                <a:gd name="T5" fmla="*/ 0 h 57016"/>
                <a:gd name="T6" fmla="*/ 60919 w 57109"/>
                <a:gd name="T7" fmla="*/ 30411 h 57016"/>
                <a:gd name="T8" fmla="*/ 30461 w 57109"/>
                <a:gd name="T9" fmla="*/ 60820 h 570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109" h="57016">
                  <a:moveTo>
                    <a:pt x="30459" y="60818"/>
                  </a:moveTo>
                  <a:cubicBezTo>
                    <a:pt x="13611" y="60818"/>
                    <a:pt x="0" y="47134"/>
                    <a:pt x="0" y="30409"/>
                  </a:cubicBezTo>
                  <a:cubicBezTo>
                    <a:pt x="0" y="13684"/>
                    <a:pt x="13706" y="0"/>
                    <a:pt x="30459" y="0"/>
                  </a:cubicBezTo>
                  <a:cubicBezTo>
                    <a:pt x="47210" y="0"/>
                    <a:pt x="60917" y="13684"/>
                    <a:pt x="60917" y="30409"/>
                  </a:cubicBezTo>
                  <a:cubicBezTo>
                    <a:pt x="60917" y="47134"/>
                    <a:pt x="47210" y="60818"/>
                    <a:pt x="30459" y="60818"/>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3" name="Freeform 47">
              <a:extLst>
                <a:ext uri="{FF2B5EF4-FFF2-40B4-BE49-F238E27FC236}">
                  <a16:creationId xmlns:a16="http://schemas.microsoft.com/office/drawing/2014/main" id="{C9D7CCF8-009F-0F47-B462-FFD64ECE65BA}"/>
                </a:ext>
              </a:extLst>
            </p:cNvPr>
            <p:cNvSpPr>
              <a:spLocks/>
            </p:cNvSpPr>
            <p:nvPr/>
          </p:nvSpPr>
          <p:spPr bwMode="auto">
            <a:xfrm>
              <a:off x="7318240" y="3648610"/>
              <a:ext cx="66628" cy="66520"/>
            </a:xfrm>
            <a:custGeom>
              <a:avLst/>
              <a:gdLst>
                <a:gd name="T0" fmla="*/ 36267 w 66627"/>
                <a:gd name="T1" fmla="*/ 72413 h 66519"/>
                <a:gd name="T2" fmla="*/ 0 w 66627"/>
                <a:gd name="T3" fmla="*/ 36208 h 66519"/>
                <a:gd name="T4" fmla="*/ 36267 w 66627"/>
                <a:gd name="T5" fmla="*/ 0 h 66519"/>
                <a:gd name="T6" fmla="*/ 72531 w 66627"/>
                <a:gd name="T7" fmla="*/ 36208 h 66519"/>
                <a:gd name="T8" fmla="*/ 36267 w 66627"/>
                <a:gd name="T9" fmla="*/ 72413 h 665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627" h="66519">
                  <a:moveTo>
                    <a:pt x="36265" y="72411"/>
                  </a:moveTo>
                  <a:cubicBezTo>
                    <a:pt x="16276" y="72411"/>
                    <a:pt x="0" y="56161"/>
                    <a:pt x="0" y="36206"/>
                  </a:cubicBezTo>
                  <a:cubicBezTo>
                    <a:pt x="0" y="16250"/>
                    <a:pt x="16276" y="0"/>
                    <a:pt x="36265" y="0"/>
                  </a:cubicBezTo>
                  <a:cubicBezTo>
                    <a:pt x="56253" y="0"/>
                    <a:pt x="72529" y="16250"/>
                    <a:pt x="72529" y="36206"/>
                  </a:cubicBezTo>
                  <a:cubicBezTo>
                    <a:pt x="72529" y="56161"/>
                    <a:pt x="56348" y="72411"/>
                    <a:pt x="36265" y="72411"/>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4" name="Freeform 48">
              <a:extLst>
                <a:ext uri="{FF2B5EF4-FFF2-40B4-BE49-F238E27FC236}">
                  <a16:creationId xmlns:a16="http://schemas.microsoft.com/office/drawing/2014/main" id="{1BDDC0A0-90C8-BF4C-9CF2-67C66C6927BE}"/>
                </a:ext>
              </a:extLst>
            </p:cNvPr>
            <p:cNvSpPr>
              <a:spLocks/>
            </p:cNvSpPr>
            <p:nvPr/>
          </p:nvSpPr>
          <p:spPr bwMode="auto">
            <a:xfrm>
              <a:off x="7032406" y="3448101"/>
              <a:ext cx="66628" cy="66520"/>
            </a:xfrm>
            <a:custGeom>
              <a:avLst/>
              <a:gdLst>
                <a:gd name="T0" fmla="*/ 36362 w 66627"/>
                <a:gd name="T1" fmla="*/ 72603 h 66519"/>
                <a:gd name="T2" fmla="*/ 0 w 66627"/>
                <a:gd name="T3" fmla="*/ 36303 h 66519"/>
                <a:gd name="T4" fmla="*/ 36362 w 66627"/>
                <a:gd name="T5" fmla="*/ 0 h 66519"/>
                <a:gd name="T6" fmla="*/ 72721 w 66627"/>
                <a:gd name="T7" fmla="*/ 36303 h 66519"/>
                <a:gd name="T8" fmla="*/ 36362 w 66627"/>
                <a:gd name="T9" fmla="*/ 72603 h 665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627" h="66519">
                  <a:moveTo>
                    <a:pt x="36360" y="72601"/>
                  </a:moveTo>
                  <a:cubicBezTo>
                    <a:pt x="16276" y="72601"/>
                    <a:pt x="0" y="56257"/>
                    <a:pt x="0" y="36301"/>
                  </a:cubicBezTo>
                  <a:cubicBezTo>
                    <a:pt x="0" y="16250"/>
                    <a:pt x="16276" y="0"/>
                    <a:pt x="36360" y="0"/>
                  </a:cubicBezTo>
                  <a:cubicBezTo>
                    <a:pt x="56443" y="0"/>
                    <a:pt x="72719" y="16250"/>
                    <a:pt x="72719" y="36301"/>
                  </a:cubicBezTo>
                  <a:cubicBezTo>
                    <a:pt x="72719" y="56352"/>
                    <a:pt x="56348" y="72601"/>
                    <a:pt x="36360" y="72601"/>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5" name="Freeform 49">
              <a:extLst>
                <a:ext uri="{FF2B5EF4-FFF2-40B4-BE49-F238E27FC236}">
                  <a16:creationId xmlns:a16="http://schemas.microsoft.com/office/drawing/2014/main" id="{EACD1BEE-1C69-F84B-9B64-367AF8BC1D2C}"/>
                </a:ext>
              </a:extLst>
            </p:cNvPr>
            <p:cNvSpPr>
              <a:spLocks/>
            </p:cNvSpPr>
            <p:nvPr/>
          </p:nvSpPr>
          <p:spPr bwMode="auto">
            <a:xfrm>
              <a:off x="7083715" y="3409804"/>
              <a:ext cx="47591" cy="57017"/>
            </a:xfrm>
            <a:custGeom>
              <a:avLst/>
              <a:gdLst>
                <a:gd name="T0" fmla="*/ 40828 w 47591"/>
                <a:gd name="T1" fmla="*/ 65761 h 57016"/>
                <a:gd name="T2" fmla="*/ 34736 w 47591"/>
                <a:gd name="T3" fmla="*/ 65191 h 57016"/>
                <a:gd name="T4" fmla="*/ 280 w 47591"/>
                <a:gd name="T5" fmla="*/ 20906 h 57016"/>
                <a:gd name="T6" fmla="*/ 4278 w 47591"/>
                <a:gd name="T7" fmla="*/ 3706 h 57016"/>
                <a:gd name="T8" fmla="*/ 12178 w 47591"/>
                <a:gd name="T9" fmla="*/ 0 h 57016"/>
                <a:gd name="T10" fmla="*/ 21601 w 47591"/>
                <a:gd name="T11" fmla="*/ 3326 h 57016"/>
                <a:gd name="T12" fmla="*/ 51774 w 47591"/>
                <a:gd name="T13" fmla="*/ 52172 h 57016"/>
                <a:gd name="T14" fmla="*/ 50822 w 47591"/>
                <a:gd name="T15" fmla="*/ 61770 h 57016"/>
                <a:gd name="T16" fmla="*/ 40828 w 47591"/>
                <a:gd name="T17" fmla="*/ 65761 h 57016"/>
                <a:gd name="T18" fmla="*/ 40828 w 47591"/>
                <a:gd name="T19" fmla="*/ 65761 h 570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591" h="57016">
                  <a:moveTo>
                    <a:pt x="40828" y="65759"/>
                  </a:moveTo>
                  <a:cubicBezTo>
                    <a:pt x="39115" y="65759"/>
                    <a:pt x="37116" y="65569"/>
                    <a:pt x="34736" y="65189"/>
                  </a:cubicBezTo>
                  <a:cubicBezTo>
                    <a:pt x="24837" y="63384"/>
                    <a:pt x="756" y="27083"/>
                    <a:pt x="280" y="20906"/>
                  </a:cubicBezTo>
                  <a:cubicBezTo>
                    <a:pt x="-577" y="15965"/>
                    <a:pt x="471" y="8172"/>
                    <a:pt x="4278" y="3706"/>
                  </a:cubicBezTo>
                  <a:cubicBezTo>
                    <a:pt x="6372" y="1235"/>
                    <a:pt x="9037" y="0"/>
                    <a:pt x="12178" y="0"/>
                  </a:cubicBezTo>
                  <a:cubicBezTo>
                    <a:pt x="15033" y="0"/>
                    <a:pt x="18174" y="1140"/>
                    <a:pt x="21601" y="3326"/>
                  </a:cubicBezTo>
                  <a:cubicBezTo>
                    <a:pt x="40352" y="15680"/>
                    <a:pt x="51298" y="50745"/>
                    <a:pt x="51774" y="52170"/>
                  </a:cubicBezTo>
                  <a:cubicBezTo>
                    <a:pt x="51964" y="52645"/>
                    <a:pt x="53678" y="57682"/>
                    <a:pt x="50822" y="61768"/>
                  </a:cubicBezTo>
                  <a:cubicBezTo>
                    <a:pt x="48823" y="64334"/>
                    <a:pt x="45492" y="65759"/>
                    <a:pt x="40828" y="6575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6" name="Freeform 50">
              <a:extLst>
                <a:ext uri="{FF2B5EF4-FFF2-40B4-BE49-F238E27FC236}">
                  <a16:creationId xmlns:a16="http://schemas.microsoft.com/office/drawing/2014/main" id="{239AA1A6-9125-5D45-8A44-8F683D2400EF}"/>
                </a:ext>
              </a:extLst>
            </p:cNvPr>
            <p:cNvSpPr>
              <a:spLocks/>
            </p:cNvSpPr>
            <p:nvPr/>
          </p:nvSpPr>
          <p:spPr bwMode="auto">
            <a:xfrm>
              <a:off x="7116653" y="3358869"/>
              <a:ext cx="66628" cy="66520"/>
            </a:xfrm>
            <a:custGeom>
              <a:avLst/>
              <a:gdLst>
                <a:gd name="T0" fmla="*/ 49107 w 66627"/>
                <a:gd name="T1" fmla="*/ 75739 h 66519"/>
                <a:gd name="T2" fmla="*/ 13221 w 66627"/>
                <a:gd name="T3" fmla="*/ 54073 h 66519"/>
                <a:gd name="T4" fmla="*/ 7224 w 66627"/>
                <a:gd name="T5" fmla="*/ 3706 h 66519"/>
                <a:gd name="T6" fmla="*/ 18741 w 66627"/>
                <a:gd name="T7" fmla="*/ 0 h 66519"/>
                <a:gd name="T8" fmla="*/ 54627 w 66627"/>
                <a:gd name="T9" fmla="*/ 21666 h 66519"/>
                <a:gd name="T10" fmla="*/ 60624 w 66627"/>
                <a:gd name="T11" fmla="*/ 72033 h 66519"/>
                <a:gd name="T12" fmla="*/ 49107 w 66627"/>
                <a:gd name="T13" fmla="*/ 75739 h 66519"/>
                <a:gd name="T14" fmla="*/ 49107 w 66627"/>
                <a:gd name="T15" fmla="*/ 75739 h 665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27" h="66519">
                  <a:moveTo>
                    <a:pt x="49105" y="75737"/>
                  </a:moveTo>
                  <a:cubicBezTo>
                    <a:pt x="37587" y="75737"/>
                    <a:pt x="23500" y="67185"/>
                    <a:pt x="13221" y="54071"/>
                  </a:cubicBezTo>
                  <a:cubicBezTo>
                    <a:pt x="-1723" y="34875"/>
                    <a:pt x="-4388" y="12829"/>
                    <a:pt x="7224" y="3706"/>
                  </a:cubicBezTo>
                  <a:cubicBezTo>
                    <a:pt x="10365" y="1235"/>
                    <a:pt x="14268" y="0"/>
                    <a:pt x="18741" y="0"/>
                  </a:cubicBezTo>
                  <a:cubicBezTo>
                    <a:pt x="30258" y="0"/>
                    <a:pt x="44345" y="8552"/>
                    <a:pt x="54625" y="21666"/>
                  </a:cubicBezTo>
                  <a:cubicBezTo>
                    <a:pt x="69569" y="40862"/>
                    <a:pt x="72234" y="62908"/>
                    <a:pt x="60622" y="72031"/>
                  </a:cubicBezTo>
                  <a:cubicBezTo>
                    <a:pt x="57480" y="74502"/>
                    <a:pt x="53578" y="75737"/>
                    <a:pt x="49105" y="75737"/>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7" name="Freeform 51">
              <a:extLst>
                <a:ext uri="{FF2B5EF4-FFF2-40B4-BE49-F238E27FC236}">
                  <a16:creationId xmlns:a16="http://schemas.microsoft.com/office/drawing/2014/main" id="{21F0298C-DCDC-8E49-9019-9B887B3ED256}"/>
                </a:ext>
              </a:extLst>
            </p:cNvPr>
            <p:cNvSpPr>
              <a:spLocks/>
            </p:cNvSpPr>
            <p:nvPr/>
          </p:nvSpPr>
          <p:spPr bwMode="auto">
            <a:xfrm>
              <a:off x="7156905" y="3311260"/>
              <a:ext cx="28555" cy="28508"/>
            </a:xfrm>
            <a:custGeom>
              <a:avLst/>
              <a:gdLst>
                <a:gd name="T0" fmla="*/ 14470 w 28554"/>
                <a:gd name="T1" fmla="*/ 28889 h 28508"/>
                <a:gd name="T2" fmla="*/ 0 w 28554"/>
                <a:gd name="T3" fmla="*/ 14444 h 28508"/>
                <a:gd name="T4" fmla="*/ 14470 w 28554"/>
                <a:gd name="T5" fmla="*/ 0 h 28508"/>
                <a:gd name="T6" fmla="*/ 28938 w 28554"/>
                <a:gd name="T7" fmla="*/ 14444 h 28508"/>
                <a:gd name="T8" fmla="*/ 14470 w 28554"/>
                <a:gd name="T9" fmla="*/ 28889 h 285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54" h="28508">
                  <a:moveTo>
                    <a:pt x="14468" y="28889"/>
                  </a:moveTo>
                  <a:cubicBezTo>
                    <a:pt x="6473" y="28889"/>
                    <a:pt x="0" y="22427"/>
                    <a:pt x="0" y="14444"/>
                  </a:cubicBezTo>
                  <a:cubicBezTo>
                    <a:pt x="0" y="6462"/>
                    <a:pt x="6473" y="0"/>
                    <a:pt x="14468" y="0"/>
                  </a:cubicBezTo>
                  <a:cubicBezTo>
                    <a:pt x="22463" y="0"/>
                    <a:pt x="28936" y="6462"/>
                    <a:pt x="28936" y="14444"/>
                  </a:cubicBezTo>
                  <a:cubicBezTo>
                    <a:pt x="28936" y="22427"/>
                    <a:pt x="22463" y="28889"/>
                    <a:pt x="14468" y="2888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8" name="Freeform 52">
              <a:extLst>
                <a:ext uri="{FF2B5EF4-FFF2-40B4-BE49-F238E27FC236}">
                  <a16:creationId xmlns:a16="http://schemas.microsoft.com/office/drawing/2014/main" id="{49C28D2F-2FBD-7142-BCB4-E9252EEC88B4}"/>
                </a:ext>
              </a:extLst>
            </p:cNvPr>
            <p:cNvSpPr>
              <a:spLocks/>
            </p:cNvSpPr>
            <p:nvPr/>
          </p:nvSpPr>
          <p:spPr bwMode="auto">
            <a:xfrm>
              <a:off x="7198357" y="3371128"/>
              <a:ext cx="28555" cy="28508"/>
            </a:xfrm>
            <a:custGeom>
              <a:avLst/>
              <a:gdLst>
                <a:gd name="T0" fmla="*/ 15184 w 28554"/>
                <a:gd name="T1" fmla="*/ 30409 h 28508"/>
                <a:gd name="T2" fmla="*/ 9661 w 28554"/>
                <a:gd name="T3" fmla="*/ 29934 h 28508"/>
                <a:gd name="T4" fmla="*/ 1570 w 28554"/>
                <a:gd name="T5" fmla="*/ 23947 h 28508"/>
                <a:gd name="T6" fmla="*/ 1094 w 28554"/>
                <a:gd name="T7" fmla="*/ 11308 h 28508"/>
                <a:gd name="T8" fmla="*/ 13468 w 28554"/>
                <a:gd name="T9" fmla="*/ 0 h 28508"/>
                <a:gd name="T10" fmla="*/ 18801 w 28554"/>
                <a:gd name="T11" fmla="*/ 1235 h 28508"/>
                <a:gd name="T12" fmla="*/ 34981 w 28554"/>
                <a:gd name="T13" fmla="*/ 12164 h 28508"/>
                <a:gd name="T14" fmla="*/ 24702 w 28554"/>
                <a:gd name="T15" fmla="*/ 29839 h 28508"/>
                <a:gd name="T16" fmla="*/ 23274 w 28554"/>
                <a:gd name="T17" fmla="*/ 29934 h 28508"/>
                <a:gd name="T18" fmla="*/ 15184 w 28554"/>
                <a:gd name="T19" fmla="*/ 30409 h 28508"/>
                <a:gd name="T20" fmla="*/ 15184 w 28554"/>
                <a:gd name="T21" fmla="*/ 30409 h 285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554" h="28508">
                  <a:moveTo>
                    <a:pt x="15182" y="30409"/>
                  </a:moveTo>
                  <a:cubicBezTo>
                    <a:pt x="12707" y="30409"/>
                    <a:pt x="10898" y="30219"/>
                    <a:pt x="9661" y="29934"/>
                  </a:cubicBezTo>
                  <a:cubicBezTo>
                    <a:pt x="8328" y="29649"/>
                    <a:pt x="3950" y="28318"/>
                    <a:pt x="1570" y="23947"/>
                  </a:cubicBezTo>
                  <a:cubicBezTo>
                    <a:pt x="-333" y="20526"/>
                    <a:pt x="-524" y="16250"/>
                    <a:pt x="1094" y="11308"/>
                  </a:cubicBezTo>
                  <a:cubicBezTo>
                    <a:pt x="4331" y="1425"/>
                    <a:pt x="10232" y="0"/>
                    <a:pt x="13468" y="0"/>
                  </a:cubicBezTo>
                  <a:cubicBezTo>
                    <a:pt x="16419" y="0"/>
                    <a:pt x="18608" y="1140"/>
                    <a:pt x="18799" y="1235"/>
                  </a:cubicBezTo>
                  <a:lnTo>
                    <a:pt x="34979" y="12164"/>
                  </a:lnTo>
                  <a:lnTo>
                    <a:pt x="24700" y="29839"/>
                  </a:lnTo>
                  <a:lnTo>
                    <a:pt x="23272" y="29934"/>
                  </a:lnTo>
                  <a:cubicBezTo>
                    <a:pt x="23272" y="30029"/>
                    <a:pt x="19084" y="30409"/>
                    <a:pt x="15182" y="3040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9" name="Freeform 53">
              <a:extLst>
                <a:ext uri="{FF2B5EF4-FFF2-40B4-BE49-F238E27FC236}">
                  <a16:creationId xmlns:a16="http://schemas.microsoft.com/office/drawing/2014/main" id="{AC45CD99-9592-6C43-BC07-9F88E7B50D49}"/>
                </a:ext>
              </a:extLst>
            </p:cNvPr>
            <p:cNvSpPr>
              <a:spLocks/>
            </p:cNvSpPr>
            <p:nvPr/>
          </p:nvSpPr>
          <p:spPr bwMode="auto">
            <a:xfrm>
              <a:off x="7143389" y="3275625"/>
              <a:ext cx="190365" cy="380112"/>
            </a:xfrm>
            <a:custGeom>
              <a:avLst/>
              <a:gdLst>
                <a:gd name="T0" fmla="*/ 125355 w 190365"/>
                <a:gd name="T1" fmla="*/ 384105 h 380111"/>
                <a:gd name="T2" fmla="*/ 107842 w 190365"/>
                <a:gd name="T3" fmla="*/ 382395 h 380111"/>
                <a:gd name="T4" fmla="*/ 47306 w 190365"/>
                <a:gd name="T5" fmla="*/ 375077 h 380111"/>
                <a:gd name="T6" fmla="*/ 46735 w 190365"/>
                <a:gd name="T7" fmla="*/ 374697 h 380111"/>
                <a:gd name="T8" fmla="*/ 29126 w 190365"/>
                <a:gd name="T9" fmla="*/ 345904 h 380111"/>
                <a:gd name="T10" fmla="*/ 27984 w 190365"/>
                <a:gd name="T11" fmla="*/ 302571 h 380111"/>
                <a:gd name="T12" fmla="*/ 28460 w 190365"/>
                <a:gd name="T13" fmla="*/ 300956 h 380111"/>
                <a:gd name="T14" fmla="*/ 36169 w 190365"/>
                <a:gd name="T15" fmla="*/ 294114 h 380111"/>
                <a:gd name="T16" fmla="*/ 38644 w 190365"/>
                <a:gd name="T17" fmla="*/ 294304 h 380111"/>
                <a:gd name="T18" fmla="*/ 48067 w 190365"/>
                <a:gd name="T19" fmla="*/ 294969 h 380111"/>
                <a:gd name="T20" fmla="*/ 57395 w 190365"/>
                <a:gd name="T21" fmla="*/ 294019 h 380111"/>
                <a:gd name="T22" fmla="*/ 64153 w 190365"/>
                <a:gd name="T23" fmla="*/ 290027 h 380111"/>
                <a:gd name="T24" fmla="*/ 60727 w 190365"/>
                <a:gd name="T25" fmla="*/ 282900 h 380111"/>
                <a:gd name="T26" fmla="*/ 47782 w 190365"/>
                <a:gd name="T27" fmla="*/ 271402 h 380111"/>
                <a:gd name="T28" fmla="*/ 476 w 190365"/>
                <a:gd name="T29" fmla="*/ 214195 h 380111"/>
                <a:gd name="T30" fmla="*/ 0 w 190365"/>
                <a:gd name="T31" fmla="*/ 212770 h 380111"/>
                <a:gd name="T32" fmla="*/ 8281 w 190365"/>
                <a:gd name="T33" fmla="*/ 202887 h 380111"/>
                <a:gd name="T34" fmla="*/ 11803 w 190365"/>
                <a:gd name="T35" fmla="*/ 196045 h 380111"/>
                <a:gd name="T36" fmla="*/ 14468 w 190365"/>
                <a:gd name="T37" fmla="*/ 178558 h 380111"/>
                <a:gd name="T38" fmla="*/ 16752 w 190365"/>
                <a:gd name="T39" fmla="*/ 178558 h 380111"/>
                <a:gd name="T40" fmla="*/ 58727 w 190365"/>
                <a:gd name="T41" fmla="*/ 146438 h 380111"/>
                <a:gd name="T42" fmla="*/ 67389 w 190365"/>
                <a:gd name="T43" fmla="*/ 141497 h 380111"/>
                <a:gd name="T44" fmla="*/ 83189 w 190365"/>
                <a:gd name="T45" fmla="*/ 149479 h 380111"/>
                <a:gd name="T46" fmla="*/ 86616 w 190365"/>
                <a:gd name="T47" fmla="*/ 196235 h 380111"/>
                <a:gd name="T48" fmla="*/ 87473 w 190365"/>
                <a:gd name="T49" fmla="*/ 204312 h 380111"/>
                <a:gd name="T50" fmla="*/ 91946 w 190365"/>
                <a:gd name="T51" fmla="*/ 206308 h 380111"/>
                <a:gd name="T52" fmla="*/ 99466 w 190365"/>
                <a:gd name="T53" fmla="*/ 200226 h 380111"/>
                <a:gd name="T54" fmla="*/ 132018 w 190365"/>
                <a:gd name="T55" fmla="*/ 141877 h 380111"/>
                <a:gd name="T56" fmla="*/ 127069 w 190365"/>
                <a:gd name="T57" fmla="*/ 110327 h 380111"/>
                <a:gd name="T58" fmla="*/ 93945 w 190365"/>
                <a:gd name="T59" fmla="*/ 87426 h 380111"/>
                <a:gd name="T60" fmla="*/ 88901 w 190365"/>
                <a:gd name="T61" fmla="*/ 87711 h 380111"/>
                <a:gd name="T62" fmla="*/ 80049 w 190365"/>
                <a:gd name="T63" fmla="*/ 88376 h 380111"/>
                <a:gd name="T64" fmla="*/ 70150 w 190365"/>
                <a:gd name="T65" fmla="*/ 85525 h 380111"/>
                <a:gd name="T66" fmla="*/ 61107 w 190365"/>
                <a:gd name="T67" fmla="*/ 73552 h 380111"/>
                <a:gd name="T68" fmla="*/ 72815 w 190365"/>
                <a:gd name="T69" fmla="*/ 56542 h 380111"/>
                <a:gd name="T70" fmla="*/ 76146 w 190365"/>
                <a:gd name="T71" fmla="*/ 55686 h 380111"/>
                <a:gd name="T72" fmla="*/ 81381 w 190365"/>
                <a:gd name="T73" fmla="*/ 56447 h 380111"/>
                <a:gd name="T74" fmla="*/ 88234 w 190365"/>
                <a:gd name="T75" fmla="*/ 57302 h 380111"/>
                <a:gd name="T76" fmla="*/ 96801 w 190365"/>
                <a:gd name="T77" fmla="*/ 50365 h 380111"/>
                <a:gd name="T78" fmla="*/ 96229 w 190365"/>
                <a:gd name="T79" fmla="*/ 45708 h 380111"/>
                <a:gd name="T80" fmla="*/ 83475 w 190365"/>
                <a:gd name="T81" fmla="*/ 40292 h 380111"/>
                <a:gd name="T82" fmla="*/ 79382 w 190365"/>
                <a:gd name="T83" fmla="*/ 40482 h 380111"/>
                <a:gd name="T84" fmla="*/ 56158 w 190365"/>
                <a:gd name="T85" fmla="*/ 24802 h 380111"/>
                <a:gd name="T86" fmla="*/ 60917 w 190365"/>
                <a:gd name="T87" fmla="*/ 6842 h 380111"/>
                <a:gd name="T88" fmla="*/ 77764 w 190365"/>
                <a:gd name="T89" fmla="*/ 0 h 380111"/>
                <a:gd name="T90" fmla="*/ 81286 w 190365"/>
                <a:gd name="T91" fmla="*/ 285 h 380111"/>
                <a:gd name="T92" fmla="*/ 183893 w 190365"/>
                <a:gd name="T93" fmla="*/ 120020 h 380111"/>
                <a:gd name="T94" fmla="*/ 148770 w 190365"/>
                <a:gd name="T95" fmla="*/ 265890 h 380111"/>
                <a:gd name="T96" fmla="*/ 144963 w 190365"/>
                <a:gd name="T97" fmla="*/ 281285 h 380111"/>
                <a:gd name="T98" fmla="*/ 174660 w 190365"/>
                <a:gd name="T99" fmla="*/ 335356 h 380111"/>
                <a:gd name="T100" fmla="*/ 151436 w 190365"/>
                <a:gd name="T101" fmla="*/ 377168 h 380111"/>
                <a:gd name="T102" fmla="*/ 125355 w 190365"/>
                <a:gd name="T103" fmla="*/ 384105 h 380111"/>
                <a:gd name="T104" fmla="*/ 125355 w 190365"/>
                <a:gd name="T105" fmla="*/ 384105 h 380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0365" h="380111">
                  <a:moveTo>
                    <a:pt x="125355" y="384103"/>
                  </a:moveTo>
                  <a:cubicBezTo>
                    <a:pt x="115932" y="384103"/>
                    <a:pt x="108127" y="382488"/>
                    <a:pt x="107842" y="382393"/>
                  </a:cubicBezTo>
                  <a:lnTo>
                    <a:pt x="47306" y="375075"/>
                  </a:lnTo>
                  <a:lnTo>
                    <a:pt x="46735" y="374695"/>
                  </a:lnTo>
                  <a:cubicBezTo>
                    <a:pt x="46068" y="374220"/>
                    <a:pt x="31410" y="363862"/>
                    <a:pt x="29126" y="345902"/>
                  </a:cubicBezTo>
                  <a:cubicBezTo>
                    <a:pt x="27127" y="329842"/>
                    <a:pt x="26080" y="308651"/>
                    <a:pt x="27984" y="302569"/>
                  </a:cubicBezTo>
                  <a:lnTo>
                    <a:pt x="28460" y="300954"/>
                  </a:lnTo>
                  <a:cubicBezTo>
                    <a:pt x="29221" y="298103"/>
                    <a:pt x="30173" y="294112"/>
                    <a:pt x="36169" y="294112"/>
                  </a:cubicBezTo>
                  <a:cubicBezTo>
                    <a:pt x="36836" y="294112"/>
                    <a:pt x="37692" y="294207"/>
                    <a:pt x="38644" y="294302"/>
                  </a:cubicBezTo>
                  <a:cubicBezTo>
                    <a:pt x="42356" y="294777"/>
                    <a:pt x="45497" y="294967"/>
                    <a:pt x="48067" y="294967"/>
                  </a:cubicBezTo>
                  <a:cubicBezTo>
                    <a:pt x="54254" y="294967"/>
                    <a:pt x="57300" y="294017"/>
                    <a:pt x="57395" y="294017"/>
                  </a:cubicBezTo>
                  <a:cubicBezTo>
                    <a:pt x="59108" y="293636"/>
                    <a:pt x="63392" y="292401"/>
                    <a:pt x="64153" y="290025"/>
                  </a:cubicBezTo>
                  <a:cubicBezTo>
                    <a:pt x="64724" y="288315"/>
                    <a:pt x="63487" y="285844"/>
                    <a:pt x="60727" y="282898"/>
                  </a:cubicBezTo>
                  <a:cubicBezTo>
                    <a:pt x="57776" y="279762"/>
                    <a:pt x="53207" y="275961"/>
                    <a:pt x="47782" y="271400"/>
                  </a:cubicBezTo>
                  <a:cubicBezTo>
                    <a:pt x="31410" y="257811"/>
                    <a:pt x="8947" y="239185"/>
                    <a:pt x="476" y="214193"/>
                  </a:cubicBezTo>
                  <a:lnTo>
                    <a:pt x="0" y="212768"/>
                  </a:lnTo>
                  <a:lnTo>
                    <a:pt x="8281" y="202885"/>
                  </a:lnTo>
                  <a:lnTo>
                    <a:pt x="11803" y="196043"/>
                  </a:lnTo>
                  <a:lnTo>
                    <a:pt x="14468" y="178558"/>
                  </a:lnTo>
                  <a:lnTo>
                    <a:pt x="16752" y="178558"/>
                  </a:lnTo>
                  <a:cubicBezTo>
                    <a:pt x="18370" y="178558"/>
                    <a:pt x="56062" y="178177"/>
                    <a:pt x="58727" y="146438"/>
                  </a:cubicBezTo>
                  <a:cubicBezTo>
                    <a:pt x="59013" y="143492"/>
                    <a:pt x="62440" y="141497"/>
                    <a:pt x="67389" y="141497"/>
                  </a:cubicBezTo>
                  <a:cubicBezTo>
                    <a:pt x="70245" y="141497"/>
                    <a:pt x="77478" y="142257"/>
                    <a:pt x="83189" y="149479"/>
                  </a:cubicBezTo>
                  <a:cubicBezTo>
                    <a:pt x="88329" y="155941"/>
                    <a:pt x="93089" y="169340"/>
                    <a:pt x="86616" y="196233"/>
                  </a:cubicBezTo>
                  <a:cubicBezTo>
                    <a:pt x="85759" y="199749"/>
                    <a:pt x="86045" y="202505"/>
                    <a:pt x="87473" y="204310"/>
                  </a:cubicBezTo>
                  <a:cubicBezTo>
                    <a:pt x="88805" y="206021"/>
                    <a:pt x="90899" y="206306"/>
                    <a:pt x="91946" y="206306"/>
                  </a:cubicBezTo>
                  <a:cubicBezTo>
                    <a:pt x="94992" y="206306"/>
                    <a:pt x="98704" y="204405"/>
                    <a:pt x="99466" y="200224"/>
                  </a:cubicBezTo>
                  <a:cubicBezTo>
                    <a:pt x="99751" y="198989"/>
                    <a:pt x="105938" y="169245"/>
                    <a:pt x="132018" y="141877"/>
                  </a:cubicBezTo>
                  <a:cubicBezTo>
                    <a:pt x="142488" y="130853"/>
                    <a:pt x="127259" y="110518"/>
                    <a:pt x="127069" y="110327"/>
                  </a:cubicBezTo>
                  <a:cubicBezTo>
                    <a:pt x="126307" y="108712"/>
                    <a:pt x="118217" y="87426"/>
                    <a:pt x="93945" y="87426"/>
                  </a:cubicBezTo>
                  <a:cubicBezTo>
                    <a:pt x="92327" y="87426"/>
                    <a:pt x="90709" y="87521"/>
                    <a:pt x="88901" y="87711"/>
                  </a:cubicBezTo>
                  <a:cubicBezTo>
                    <a:pt x="84808" y="88186"/>
                    <a:pt x="82143" y="88376"/>
                    <a:pt x="80049" y="88376"/>
                  </a:cubicBezTo>
                  <a:cubicBezTo>
                    <a:pt x="75765" y="88376"/>
                    <a:pt x="73767" y="87331"/>
                    <a:pt x="70150" y="85525"/>
                  </a:cubicBezTo>
                  <a:cubicBezTo>
                    <a:pt x="65771" y="83340"/>
                    <a:pt x="61393" y="79158"/>
                    <a:pt x="61107" y="73552"/>
                  </a:cubicBezTo>
                  <a:cubicBezTo>
                    <a:pt x="60727" y="67660"/>
                    <a:pt x="64724" y="61958"/>
                    <a:pt x="72815" y="56542"/>
                  </a:cubicBezTo>
                  <a:cubicBezTo>
                    <a:pt x="73671" y="55971"/>
                    <a:pt x="74813" y="55686"/>
                    <a:pt x="76146" y="55686"/>
                  </a:cubicBezTo>
                  <a:cubicBezTo>
                    <a:pt x="77574" y="55686"/>
                    <a:pt x="79287" y="55971"/>
                    <a:pt x="81381" y="56447"/>
                  </a:cubicBezTo>
                  <a:cubicBezTo>
                    <a:pt x="83570" y="56827"/>
                    <a:pt x="85950" y="57302"/>
                    <a:pt x="88234" y="57302"/>
                  </a:cubicBezTo>
                  <a:cubicBezTo>
                    <a:pt x="91470" y="57302"/>
                    <a:pt x="95087" y="56447"/>
                    <a:pt x="96801" y="50365"/>
                  </a:cubicBezTo>
                  <a:cubicBezTo>
                    <a:pt x="97277" y="48559"/>
                    <a:pt x="97086" y="47039"/>
                    <a:pt x="96229" y="45708"/>
                  </a:cubicBezTo>
                  <a:cubicBezTo>
                    <a:pt x="93660" y="42002"/>
                    <a:pt x="86235" y="40577"/>
                    <a:pt x="83475" y="40292"/>
                  </a:cubicBezTo>
                  <a:cubicBezTo>
                    <a:pt x="83380" y="40292"/>
                    <a:pt x="81667" y="40482"/>
                    <a:pt x="79382" y="40482"/>
                  </a:cubicBezTo>
                  <a:cubicBezTo>
                    <a:pt x="65676" y="40482"/>
                    <a:pt x="57205" y="34780"/>
                    <a:pt x="56158" y="24802"/>
                  </a:cubicBezTo>
                  <a:cubicBezTo>
                    <a:pt x="55396" y="17295"/>
                    <a:pt x="56919" y="11308"/>
                    <a:pt x="60917" y="6842"/>
                  </a:cubicBezTo>
                  <a:cubicBezTo>
                    <a:pt x="66437" y="665"/>
                    <a:pt x="74528" y="0"/>
                    <a:pt x="77764" y="0"/>
                  </a:cubicBezTo>
                  <a:cubicBezTo>
                    <a:pt x="79001" y="0"/>
                    <a:pt x="80239" y="95"/>
                    <a:pt x="81286" y="285"/>
                  </a:cubicBezTo>
                  <a:cubicBezTo>
                    <a:pt x="93755" y="2186"/>
                    <a:pt x="160954" y="54166"/>
                    <a:pt x="183893" y="120020"/>
                  </a:cubicBezTo>
                  <a:cubicBezTo>
                    <a:pt x="202072" y="172286"/>
                    <a:pt x="190175" y="221415"/>
                    <a:pt x="148770" y="265888"/>
                  </a:cubicBezTo>
                  <a:cubicBezTo>
                    <a:pt x="140109" y="275201"/>
                    <a:pt x="144773" y="281093"/>
                    <a:pt x="144963" y="281283"/>
                  </a:cubicBezTo>
                  <a:cubicBezTo>
                    <a:pt x="145820" y="281948"/>
                    <a:pt x="174660" y="305610"/>
                    <a:pt x="174660" y="335354"/>
                  </a:cubicBezTo>
                  <a:cubicBezTo>
                    <a:pt x="174660" y="350748"/>
                    <a:pt x="166855" y="364812"/>
                    <a:pt x="151436" y="377166"/>
                  </a:cubicBezTo>
                  <a:cubicBezTo>
                    <a:pt x="145439" y="381727"/>
                    <a:pt x="136777" y="384103"/>
                    <a:pt x="125355" y="384103"/>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0" name="Freeform 54">
              <a:extLst>
                <a:ext uri="{FF2B5EF4-FFF2-40B4-BE49-F238E27FC236}">
                  <a16:creationId xmlns:a16="http://schemas.microsoft.com/office/drawing/2014/main" id="{18B2C47D-80E7-204F-B757-060714819656}"/>
                </a:ext>
              </a:extLst>
            </p:cNvPr>
            <p:cNvSpPr>
              <a:spLocks/>
            </p:cNvSpPr>
            <p:nvPr/>
          </p:nvSpPr>
          <p:spPr bwMode="auto">
            <a:xfrm>
              <a:off x="7244493" y="3207015"/>
              <a:ext cx="142774" cy="161548"/>
            </a:xfrm>
            <a:custGeom>
              <a:avLst/>
              <a:gdLst>
                <a:gd name="T0" fmla="*/ 123529 w 142773"/>
                <a:gd name="T1" fmla="*/ 168201 h 161547"/>
                <a:gd name="T2" fmla="*/ 111155 w 142773"/>
                <a:gd name="T3" fmla="*/ 165541 h 161547"/>
                <a:gd name="T4" fmla="*/ 38148 w 142773"/>
                <a:gd name="T5" fmla="*/ 112515 h 161547"/>
                <a:gd name="T6" fmla="*/ 1217 w 142773"/>
                <a:gd name="T7" fmla="*/ 15204 h 161547"/>
                <a:gd name="T8" fmla="*/ 4358 w 142773"/>
                <a:gd name="T9" fmla="*/ 7887 h 161547"/>
                <a:gd name="T10" fmla="*/ 22443 w 142773"/>
                <a:gd name="T11" fmla="*/ 0 h 161547"/>
                <a:gd name="T12" fmla="*/ 42050 w 142773"/>
                <a:gd name="T13" fmla="*/ 21286 h 161547"/>
                <a:gd name="T14" fmla="*/ 59659 w 142773"/>
                <a:gd name="T15" fmla="*/ 53786 h 161547"/>
                <a:gd name="T16" fmla="*/ 60992 w 142773"/>
                <a:gd name="T17" fmla="*/ 54451 h 161547"/>
                <a:gd name="T18" fmla="*/ 94117 w 142773"/>
                <a:gd name="T19" fmla="*/ 93890 h 161547"/>
                <a:gd name="T20" fmla="*/ 122292 w 142773"/>
                <a:gd name="T21" fmla="*/ 124679 h 161547"/>
                <a:gd name="T22" fmla="*/ 143327 w 142773"/>
                <a:gd name="T23" fmla="*/ 140833 h 161547"/>
                <a:gd name="T24" fmla="*/ 140472 w 142773"/>
                <a:gd name="T25" fmla="*/ 159174 h 161547"/>
                <a:gd name="T26" fmla="*/ 123529 w 142773"/>
                <a:gd name="T27" fmla="*/ 168201 h 161547"/>
                <a:gd name="T28" fmla="*/ 123529 w 142773"/>
                <a:gd name="T29" fmla="*/ 168201 h 1615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2773" h="161547">
                  <a:moveTo>
                    <a:pt x="123527" y="168199"/>
                  </a:moveTo>
                  <a:cubicBezTo>
                    <a:pt x="116864" y="168199"/>
                    <a:pt x="111343" y="165634"/>
                    <a:pt x="111153" y="165539"/>
                  </a:cubicBezTo>
                  <a:cubicBezTo>
                    <a:pt x="109630" y="165064"/>
                    <a:pt x="68511" y="150239"/>
                    <a:pt x="38148" y="112513"/>
                  </a:cubicBezTo>
                  <a:cubicBezTo>
                    <a:pt x="9117" y="76403"/>
                    <a:pt x="-4303" y="40957"/>
                    <a:pt x="1217" y="15204"/>
                  </a:cubicBezTo>
                  <a:cubicBezTo>
                    <a:pt x="837" y="13399"/>
                    <a:pt x="1979" y="10548"/>
                    <a:pt x="4358" y="7887"/>
                  </a:cubicBezTo>
                  <a:cubicBezTo>
                    <a:pt x="8546" y="3136"/>
                    <a:pt x="15780" y="0"/>
                    <a:pt x="22443" y="0"/>
                  </a:cubicBezTo>
                  <a:cubicBezTo>
                    <a:pt x="27583" y="0"/>
                    <a:pt x="39766" y="2091"/>
                    <a:pt x="42050" y="21286"/>
                  </a:cubicBezTo>
                  <a:cubicBezTo>
                    <a:pt x="45001" y="46469"/>
                    <a:pt x="54520" y="51220"/>
                    <a:pt x="59659" y="53786"/>
                  </a:cubicBezTo>
                  <a:lnTo>
                    <a:pt x="60992" y="54451"/>
                  </a:lnTo>
                  <a:cubicBezTo>
                    <a:pt x="76792" y="63004"/>
                    <a:pt x="87834" y="76307"/>
                    <a:pt x="94115" y="93888"/>
                  </a:cubicBezTo>
                  <a:cubicBezTo>
                    <a:pt x="102968" y="118880"/>
                    <a:pt x="106680" y="120020"/>
                    <a:pt x="122290" y="124677"/>
                  </a:cubicBezTo>
                  <a:cubicBezTo>
                    <a:pt x="133236" y="127908"/>
                    <a:pt x="140660" y="133704"/>
                    <a:pt x="143325" y="140831"/>
                  </a:cubicBezTo>
                  <a:cubicBezTo>
                    <a:pt x="145419" y="146533"/>
                    <a:pt x="144467" y="152900"/>
                    <a:pt x="140470" y="159172"/>
                  </a:cubicBezTo>
                  <a:cubicBezTo>
                    <a:pt x="136662" y="165064"/>
                    <a:pt x="130856" y="168199"/>
                    <a:pt x="123527" y="16819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1" name="Freeform 55">
              <a:extLst>
                <a:ext uri="{FF2B5EF4-FFF2-40B4-BE49-F238E27FC236}">
                  <a16:creationId xmlns:a16="http://schemas.microsoft.com/office/drawing/2014/main" id="{1994B338-499E-A94E-85B7-BE3828CBD38F}"/>
                </a:ext>
              </a:extLst>
            </p:cNvPr>
            <p:cNvSpPr>
              <a:spLocks/>
            </p:cNvSpPr>
            <p:nvPr/>
          </p:nvSpPr>
          <p:spPr bwMode="auto">
            <a:xfrm>
              <a:off x="7313409" y="3178886"/>
              <a:ext cx="95183" cy="76022"/>
            </a:xfrm>
            <a:custGeom>
              <a:avLst/>
              <a:gdLst>
                <a:gd name="T0" fmla="*/ 16348 w 95182"/>
                <a:gd name="T1" fmla="*/ 77638 h 76022"/>
                <a:gd name="T2" fmla="*/ 928 w 95182"/>
                <a:gd name="T3" fmla="*/ 67090 h 76022"/>
                <a:gd name="T4" fmla="*/ 5973 w 95182"/>
                <a:gd name="T5" fmla="*/ 46184 h 76022"/>
                <a:gd name="T6" fmla="*/ 83168 w 95182"/>
                <a:gd name="T7" fmla="*/ 1425 h 76022"/>
                <a:gd name="T8" fmla="*/ 91449 w 95182"/>
                <a:gd name="T9" fmla="*/ 0 h 76022"/>
                <a:gd name="T10" fmla="*/ 100777 w 95182"/>
                <a:gd name="T11" fmla="*/ 4086 h 76022"/>
                <a:gd name="T12" fmla="*/ 99634 w 95182"/>
                <a:gd name="T13" fmla="*/ 19196 h 76022"/>
                <a:gd name="T14" fmla="*/ 99349 w 95182"/>
                <a:gd name="T15" fmla="*/ 19766 h 76022"/>
                <a:gd name="T16" fmla="*/ 27008 w 95182"/>
                <a:gd name="T17" fmla="*/ 75737 h 76022"/>
                <a:gd name="T18" fmla="*/ 26532 w 95182"/>
                <a:gd name="T19" fmla="*/ 75927 h 76022"/>
                <a:gd name="T20" fmla="*/ 16348 w 95182"/>
                <a:gd name="T21" fmla="*/ 77638 h 76022"/>
                <a:gd name="T22" fmla="*/ 16348 w 95182"/>
                <a:gd name="T23" fmla="*/ 77638 h 760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5182" h="76022">
                  <a:moveTo>
                    <a:pt x="16348" y="77638"/>
                  </a:moveTo>
                  <a:cubicBezTo>
                    <a:pt x="8733" y="77638"/>
                    <a:pt x="3022" y="73742"/>
                    <a:pt x="928" y="67090"/>
                  </a:cubicBezTo>
                  <a:cubicBezTo>
                    <a:pt x="-1451" y="59678"/>
                    <a:pt x="928" y="49700"/>
                    <a:pt x="5973" y="46184"/>
                  </a:cubicBezTo>
                  <a:cubicBezTo>
                    <a:pt x="13492" y="40862"/>
                    <a:pt x="80310" y="3041"/>
                    <a:pt x="83166" y="1425"/>
                  </a:cubicBezTo>
                  <a:cubicBezTo>
                    <a:pt x="83832" y="1140"/>
                    <a:pt x="87544" y="0"/>
                    <a:pt x="91447" y="0"/>
                  </a:cubicBezTo>
                  <a:cubicBezTo>
                    <a:pt x="96967" y="0"/>
                    <a:pt x="99537" y="2186"/>
                    <a:pt x="100775" y="4086"/>
                  </a:cubicBezTo>
                  <a:cubicBezTo>
                    <a:pt x="102964" y="7507"/>
                    <a:pt x="102583" y="12449"/>
                    <a:pt x="99632" y="19196"/>
                  </a:cubicBezTo>
                  <a:lnTo>
                    <a:pt x="99347" y="19766"/>
                  </a:lnTo>
                  <a:lnTo>
                    <a:pt x="27008" y="75737"/>
                  </a:lnTo>
                  <a:lnTo>
                    <a:pt x="26532" y="75927"/>
                  </a:lnTo>
                  <a:cubicBezTo>
                    <a:pt x="22725" y="77068"/>
                    <a:pt x="19298" y="77638"/>
                    <a:pt x="16348" y="77638"/>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2" name="Freeform 56">
              <a:extLst>
                <a:ext uri="{FF2B5EF4-FFF2-40B4-BE49-F238E27FC236}">
                  <a16:creationId xmlns:a16="http://schemas.microsoft.com/office/drawing/2014/main" id="{BF73EF40-7CA6-E948-AAA1-EEC41D46517D}"/>
                </a:ext>
              </a:extLst>
            </p:cNvPr>
            <p:cNvSpPr>
              <a:spLocks/>
            </p:cNvSpPr>
            <p:nvPr/>
          </p:nvSpPr>
          <p:spPr bwMode="auto">
            <a:xfrm>
              <a:off x="7343010" y="3179647"/>
              <a:ext cx="123737" cy="114034"/>
            </a:xfrm>
            <a:custGeom>
              <a:avLst/>
              <a:gdLst>
                <a:gd name="T0" fmla="*/ 17585 w 123737"/>
                <a:gd name="T1" fmla="*/ 115271 h 114033"/>
                <a:gd name="T2" fmla="*/ 1309 w 123737"/>
                <a:gd name="T3" fmla="*/ 104723 h 114033"/>
                <a:gd name="T4" fmla="*/ 4260 w 123737"/>
                <a:gd name="T5" fmla="*/ 85527 h 114033"/>
                <a:gd name="T6" fmla="*/ 71364 w 123737"/>
                <a:gd name="T7" fmla="*/ 31739 h 114033"/>
                <a:gd name="T8" fmla="*/ 107533 w 123737"/>
                <a:gd name="T9" fmla="*/ 2851 h 114033"/>
                <a:gd name="T10" fmla="*/ 116005 w 123737"/>
                <a:gd name="T11" fmla="*/ 0 h 114033"/>
                <a:gd name="T12" fmla="*/ 126665 w 123737"/>
                <a:gd name="T13" fmla="*/ 5037 h 114033"/>
                <a:gd name="T14" fmla="*/ 126189 w 123737"/>
                <a:gd name="T15" fmla="*/ 18530 h 114033"/>
                <a:gd name="T16" fmla="*/ 125999 w 123737"/>
                <a:gd name="T17" fmla="*/ 19006 h 114033"/>
                <a:gd name="T18" fmla="*/ 28341 w 123737"/>
                <a:gd name="T19" fmla="*/ 113560 h 114033"/>
                <a:gd name="T20" fmla="*/ 27770 w 123737"/>
                <a:gd name="T21" fmla="*/ 113750 h 114033"/>
                <a:gd name="T22" fmla="*/ 17585 w 123737"/>
                <a:gd name="T23" fmla="*/ 115271 h 114033"/>
                <a:gd name="T24" fmla="*/ 17585 w 123737"/>
                <a:gd name="T25" fmla="*/ 115271 h 1140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3737" h="114033">
                  <a:moveTo>
                    <a:pt x="17585" y="115269"/>
                  </a:moveTo>
                  <a:cubicBezTo>
                    <a:pt x="9781" y="115269"/>
                    <a:pt x="3879" y="111373"/>
                    <a:pt x="1309" y="104721"/>
                  </a:cubicBezTo>
                  <a:cubicBezTo>
                    <a:pt x="-1260" y="97974"/>
                    <a:pt x="72" y="89326"/>
                    <a:pt x="4260" y="85525"/>
                  </a:cubicBezTo>
                  <a:cubicBezTo>
                    <a:pt x="8353" y="81819"/>
                    <a:pt x="43285" y="54071"/>
                    <a:pt x="71364" y="31739"/>
                  </a:cubicBezTo>
                  <a:cubicBezTo>
                    <a:pt x="89353" y="17390"/>
                    <a:pt x="106391" y="3801"/>
                    <a:pt x="107533" y="2851"/>
                  </a:cubicBezTo>
                  <a:cubicBezTo>
                    <a:pt x="109342" y="1045"/>
                    <a:pt x="112483" y="0"/>
                    <a:pt x="116005" y="0"/>
                  </a:cubicBezTo>
                  <a:cubicBezTo>
                    <a:pt x="120668" y="0"/>
                    <a:pt x="124666" y="1901"/>
                    <a:pt x="126665" y="5037"/>
                  </a:cubicBezTo>
                  <a:cubicBezTo>
                    <a:pt x="128188" y="7412"/>
                    <a:pt x="129330" y="11688"/>
                    <a:pt x="126189" y="18530"/>
                  </a:cubicBezTo>
                  <a:lnTo>
                    <a:pt x="125999" y="19006"/>
                  </a:lnTo>
                  <a:lnTo>
                    <a:pt x="28341" y="113558"/>
                  </a:lnTo>
                  <a:lnTo>
                    <a:pt x="27770" y="113748"/>
                  </a:lnTo>
                  <a:cubicBezTo>
                    <a:pt x="24058" y="114699"/>
                    <a:pt x="20631" y="115269"/>
                    <a:pt x="17585" y="11526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3" name="Freeform 57">
              <a:extLst>
                <a:ext uri="{FF2B5EF4-FFF2-40B4-BE49-F238E27FC236}">
                  <a16:creationId xmlns:a16="http://schemas.microsoft.com/office/drawing/2014/main" id="{B3709975-A0E0-0C4E-A017-2A4CF931EF09}"/>
                </a:ext>
              </a:extLst>
            </p:cNvPr>
            <p:cNvSpPr>
              <a:spLocks/>
            </p:cNvSpPr>
            <p:nvPr/>
          </p:nvSpPr>
          <p:spPr bwMode="auto">
            <a:xfrm>
              <a:off x="7185798" y="3666760"/>
              <a:ext cx="104701" cy="66520"/>
            </a:xfrm>
            <a:custGeom>
              <a:avLst/>
              <a:gdLst>
                <a:gd name="T0" fmla="*/ 84567 w 104700"/>
                <a:gd name="T1" fmla="*/ 68042 h 66519"/>
                <a:gd name="T2" fmla="*/ 21268 w 104700"/>
                <a:gd name="T3" fmla="*/ 49892 h 66519"/>
                <a:gd name="T4" fmla="*/ 994 w 104700"/>
                <a:gd name="T5" fmla="*/ 22332 h 66519"/>
                <a:gd name="T6" fmla="*/ 2612 w 104700"/>
                <a:gd name="T7" fmla="*/ 7222 h 66519"/>
                <a:gd name="T8" fmla="*/ 17461 w 104700"/>
                <a:gd name="T9" fmla="*/ 0 h 66519"/>
                <a:gd name="T10" fmla="*/ 70289 w 104700"/>
                <a:gd name="T11" fmla="*/ 5132 h 66519"/>
                <a:gd name="T12" fmla="*/ 103889 w 104700"/>
                <a:gd name="T13" fmla="*/ 26988 h 66519"/>
                <a:gd name="T14" fmla="*/ 111599 w 104700"/>
                <a:gd name="T15" fmla="*/ 56924 h 66519"/>
                <a:gd name="T16" fmla="*/ 92562 w 104700"/>
                <a:gd name="T17" fmla="*/ 67662 h 66519"/>
                <a:gd name="T18" fmla="*/ 84567 w 104700"/>
                <a:gd name="T19" fmla="*/ 68042 h 66519"/>
                <a:gd name="T20" fmla="*/ 84567 w 104700"/>
                <a:gd name="T21" fmla="*/ 68042 h 665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4700" h="66519">
                  <a:moveTo>
                    <a:pt x="84565" y="68040"/>
                  </a:moveTo>
                  <a:cubicBezTo>
                    <a:pt x="60769" y="68040"/>
                    <a:pt x="27836" y="55306"/>
                    <a:pt x="21268" y="49890"/>
                  </a:cubicBezTo>
                  <a:cubicBezTo>
                    <a:pt x="9371" y="40197"/>
                    <a:pt x="2898" y="28984"/>
                    <a:pt x="994" y="22332"/>
                  </a:cubicBezTo>
                  <a:cubicBezTo>
                    <a:pt x="-719" y="16250"/>
                    <a:pt x="-243" y="11213"/>
                    <a:pt x="2612" y="7222"/>
                  </a:cubicBezTo>
                  <a:cubicBezTo>
                    <a:pt x="7467" y="475"/>
                    <a:pt x="17080" y="0"/>
                    <a:pt x="17461" y="0"/>
                  </a:cubicBezTo>
                  <a:cubicBezTo>
                    <a:pt x="17461" y="0"/>
                    <a:pt x="70287" y="5132"/>
                    <a:pt x="70287" y="5132"/>
                  </a:cubicBezTo>
                  <a:cubicBezTo>
                    <a:pt x="71430" y="5132"/>
                    <a:pt x="90276" y="5702"/>
                    <a:pt x="103887" y="26988"/>
                  </a:cubicBezTo>
                  <a:cubicBezTo>
                    <a:pt x="112263" y="40102"/>
                    <a:pt x="114833" y="49795"/>
                    <a:pt x="111597" y="56922"/>
                  </a:cubicBezTo>
                  <a:cubicBezTo>
                    <a:pt x="108932" y="62623"/>
                    <a:pt x="102745" y="66140"/>
                    <a:pt x="92560" y="67660"/>
                  </a:cubicBezTo>
                  <a:cubicBezTo>
                    <a:pt x="89990" y="67945"/>
                    <a:pt x="87325" y="68040"/>
                    <a:pt x="84565" y="68040"/>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4" name="Freeform 58">
              <a:extLst>
                <a:ext uri="{FF2B5EF4-FFF2-40B4-BE49-F238E27FC236}">
                  <a16:creationId xmlns:a16="http://schemas.microsoft.com/office/drawing/2014/main" id="{49124DF4-DA0B-624B-A276-FA11957166BF}"/>
                </a:ext>
              </a:extLst>
            </p:cNvPr>
            <p:cNvSpPr>
              <a:spLocks/>
            </p:cNvSpPr>
            <p:nvPr/>
          </p:nvSpPr>
          <p:spPr bwMode="auto">
            <a:xfrm>
              <a:off x="7013560" y="3008501"/>
              <a:ext cx="666278" cy="741218"/>
            </a:xfrm>
            <a:custGeom>
              <a:avLst/>
              <a:gdLst>
                <a:gd name="T0" fmla="*/ 406715 w 666278"/>
                <a:gd name="T1" fmla="*/ 350558 h 741218"/>
                <a:gd name="T2" fmla="*/ 350748 w 666278"/>
                <a:gd name="T3" fmla="*/ 449957 h 741218"/>
                <a:gd name="T4" fmla="*/ 311342 w 666278"/>
                <a:gd name="T5" fmla="*/ 540234 h 741218"/>
                <a:gd name="T6" fmla="*/ 339516 w 666278"/>
                <a:gd name="T7" fmla="*/ 617017 h 741218"/>
                <a:gd name="T8" fmla="*/ 407191 w 666278"/>
                <a:gd name="T9" fmla="*/ 679260 h 741218"/>
                <a:gd name="T10" fmla="*/ 262704 w 666278"/>
                <a:gd name="T11" fmla="*/ 743214 h 741218"/>
                <a:gd name="T12" fmla="*/ 171900 w 666278"/>
                <a:gd name="T13" fmla="*/ 727154 h 741218"/>
                <a:gd name="T14" fmla="*/ 40833 w 666278"/>
                <a:gd name="T15" fmla="*/ 673083 h 741218"/>
                <a:gd name="T16" fmla="*/ 134208 w 666278"/>
                <a:gd name="T17" fmla="*/ 621673 h 741218"/>
                <a:gd name="T18" fmla="*/ 134779 w 666278"/>
                <a:gd name="T19" fmla="*/ 540424 h 741218"/>
                <a:gd name="T20" fmla="*/ 107366 w 666278"/>
                <a:gd name="T21" fmla="*/ 500227 h 741218"/>
                <a:gd name="T22" fmla="*/ 0 w 666278"/>
                <a:gd name="T23" fmla="*/ 472099 h 741218"/>
                <a:gd name="T24" fmla="*/ 54159 w 666278"/>
                <a:gd name="T25" fmla="*/ 378782 h 741218"/>
                <a:gd name="T26" fmla="*/ 127545 w 666278"/>
                <a:gd name="T27" fmla="*/ 323285 h 741218"/>
                <a:gd name="T28" fmla="*/ 168283 w 666278"/>
                <a:gd name="T29" fmla="*/ 283088 h 741218"/>
                <a:gd name="T30" fmla="*/ 307916 w 666278"/>
                <a:gd name="T31" fmla="*/ 196328 h 741218"/>
                <a:gd name="T32" fmla="*/ 95088 w 666278"/>
                <a:gd name="T33" fmla="*/ 701972 h 741218"/>
                <a:gd name="T34" fmla="*/ 67294 w 666278"/>
                <a:gd name="T35" fmla="*/ 674223 h 741218"/>
                <a:gd name="T36" fmla="*/ 374639 w 666278"/>
                <a:gd name="T37" fmla="*/ 676314 h 741218"/>
                <a:gd name="T38" fmla="*/ 21511 w 666278"/>
                <a:gd name="T39" fmla="*/ 475900 h 741218"/>
                <a:gd name="T40" fmla="*/ 55206 w 666278"/>
                <a:gd name="T41" fmla="*/ 442260 h 741218"/>
                <a:gd name="T42" fmla="*/ 105367 w 666278"/>
                <a:gd name="T43" fmla="*/ 463737 h 741218"/>
                <a:gd name="T44" fmla="*/ 73100 w 666278"/>
                <a:gd name="T45" fmla="*/ 421924 h 741218"/>
                <a:gd name="T46" fmla="*/ 162096 w 666278"/>
                <a:gd name="T47" fmla="*/ 420309 h 741218"/>
                <a:gd name="T48" fmla="*/ 146010 w 666278"/>
                <a:gd name="T49" fmla="*/ 317203 h 741218"/>
                <a:gd name="T50" fmla="*/ 157813 w 666278"/>
                <a:gd name="T51" fmla="*/ 305420 h 741218"/>
                <a:gd name="T52" fmla="*/ 207879 w 666278"/>
                <a:gd name="T53" fmla="*/ 389995 h 741218"/>
                <a:gd name="T54" fmla="*/ 188462 w 666278"/>
                <a:gd name="T55" fmla="*/ 374790 h 741218"/>
                <a:gd name="T56" fmla="*/ 188462 w 666278"/>
                <a:gd name="T57" fmla="*/ 291546 h 741218"/>
                <a:gd name="T58" fmla="*/ 204072 w 666278"/>
                <a:gd name="T59" fmla="*/ 325756 h 741218"/>
                <a:gd name="T60" fmla="*/ 259087 w 666278"/>
                <a:gd name="T61" fmla="*/ 375646 h 741218"/>
                <a:gd name="T62" fmla="*/ 213780 w 666278"/>
                <a:gd name="T63" fmla="*/ 462501 h 741218"/>
                <a:gd name="T64" fmla="*/ 144011 w 666278"/>
                <a:gd name="T65" fmla="*/ 464212 h 741218"/>
                <a:gd name="T66" fmla="*/ 192650 w 666278"/>
                <a:gd name="T67" fmla="*/ 547836 h 741218"/>
                <a:gd name="T68" fmla="*/ 160573 w 666278"/>
                <a:gd name="T69" fmla="*/ 570168 h 741218"/>
                <a:gd name="T70" fmla="*/ 238528 w 666278"/>
                <a:gd name="T71" fmla="*/ 646570 h 741218"/>
                <a:gd name="T72" fmla="*/ 276506 w 666278"/>
                <a:gd name="T73" fmla="*/ 530921 h 741218"/>
                <a:gd name="T74" fmla="*/ 271175 w 666278"/>
                <a:gd name="T75" fmla="*/ 309316 h 741218"/>
                <a:gd name="T76" fmla="*/ 352461 w 666278"/>
                <a:gd name="T77" fmla="*/ 325756 h 741218"/>
                <a:gd name="T78" fmla="*/ 270224 w 666278"/>
                <a:gd name="T79" fmla="*/ 219990 h 741218"/>
                <a:gd name="T80" fmla="*/ 307249 w 666278"/>
                <a:gd name="T81" fmla="*/ 218754 h 741218"/>
                <a:gd name="T82" fmla="*/ 384252 w 666278"/>
                <a:gd name="T83" fmla="*/ 174091 h 741218"/>
                <a:gd name="T84" fmla="*/ 356268 w 666278"/>
                <a:gd name="T85" fmla="*/ 282138 h 741218"/>
                <a:gd name="T86" fmla="*/ 189699 w 666278"/>
                <a:gd name="T87" fmla="*/ 660920 h 741218"/>
                <a:gd name="T88" fmla="*/ 264322 w 666278"/>
                <a:gd name="T89" fmla="*/ 723068 h 741218"/>
                <a:gd name="T90" fmla="*/ 189699 w 666278"/>
                <a:gd name="T91" fmla="*/ 660920 h 74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66278" h="741218">
                  <a:moveTo>
                    <a:pt x="670276" y="0"/>
                  </a:moveTo>
                  <a:lnTo>
                    <a:pt x="383872" y="309221"/>
                  </a:lnTo>
                  <a:cubicBezTo>
                    <a:pt x="401956" y="326326"/>
                    <a:pt x="406715" y="342576"/>
                    <a:pt x="406715" y="350558"/>
                  </a:cubicBezTo>
                  <a:cubicBezTo>
                    <a:pt x="406620" y="398928"/>
                    <a:pt x="355317" y="399973"/>
                    <a:pt x="347797" y="395411"/>
                  </a:cubicBezTo>
                  <a:cubicBezTo>
                    <a:pt x="346750" y="394746"/>
                    <a:pt x="350558" y="411471"/>
                    <a:pt x="351224" y="420499"/>
                  </a:cubicBezTo>
                  <a:cubicBezTo>
                    <a:pt x="352081" y="431997"/>
                    <a:pt x="351414" y="438554"/>
                    <a:pt x="350748" y="449957"/>
                  </a:cubicBezTo>
                  <a:cubicBezTo>
                    <a:pt x="349987" y="464022"/>
                    <a:pt x="347131" y="471814"/>
                    <a:pt x="342657" y="485213"/>
                  </a:cubicBezTo>
                  <a:cubicBezTo>
                    <a:pt x="339326" y="495286"/>
                    <a:pt x="336090" y="500607"/>
                    <a:pt x="330569" y="509825"/>
                  </a:cubicBezTo>
                  <a:cubicBezTo>
                    <a:pt x="328380" y="513626"/>
                    <a:pt x="311342" y="534057"/>
                    <a:pt x="311342" y="540234"/>
                  </a:cubicBezTo>
                  <a:cubicBezTo>
                    <a:pt x="311342" y="550022"/>
                    <a:pt x="317910" y="554108"/>
                    <a:pt x="322954" y="562566"/>
                  </a:cubicBezTo>
                  <a:cubicBezTo>
                    <a:pt x="330379" y="574919"/>
                    <a:pt x="332663" y="583092"/>
                    <a:pt x="336375" y="596966"/>
                  </a:cubicBezTo>
                  <a:cubicBezTo>
                    <a:pt x="337803" y="602477"/>
                    <a:pt x="339516" y="617017"/>
                    <a:pt x="339516" y="617017"/>
                  </a:cubicBezTo>
                  <a:cubicBezTo>
                    <a:pt x="343228" y="618062"/>
                    <a:pt x="345513" y="617207"/>
                    <a:pt x="349415" y="617112"/>
                  </a:cubicBezTo>
                  <a:cubicBezTo>
                    <a:pt x="380635" y="616256"/>
                    <a:pt x="407191" y="644100"/>
                    <a:pt x="407191" y="671658"/>
                  </a:cubicBezTo>
                  <a:lnTo>
                    <a:pt x="407191" y="679260"/>
                  </a:lnTo>
                  <a:cubicBezTo>
                    <a:pt x="407191" y="706058"/>
                    <a:pt x="387203" y="721928"/>
                    <a:pt x="361979" y="731145"/>
                  </a:cubicBezTo>
                  <a:cubicBezTo>
                    <a:pt x="339707" y="739223"/>
                    <a:pt x="326096" y="743214"/>
                    <a:pt x="302490" y="743214"/>
                  </a:cubicBezTo>
                  <a:lnTo>
                    <a:pt x="262704" y="743214"/>
                  </a:lnTo>
                  <a:cubicBezTo>
                    <a:pt x="249093" y="743214"/>
                    <a:pt x="241859" y="738938"/>
                    <a:pt x="228724" y="735612"/>
                  </a:cubicBezTo>
                  <a:cubicBezTo>
                    <a:pt x="212257" y="731525"/>
                    <a:pt x="202644" y="730005"/>
                    <a:pt x="185797" y="728009"/>
                  </a:cubicBezTo>
                  <a:cubicBezTo>
                    <a:pt x="180371" y="727439"/>
                    <a:pt x="177325" y="727249"/>
                    <a:pt x="171900" y="727154"/>
                  </a:cubicBezTo>
                  <a:cubicBezTo>
                    <a:pt x="154481" y="726774"/>
                    <a:pt x="144582" y="726774"/>
                    <a:pt x="127164" y="727154"/>
                  </a:cubicBezTo>
                  <a:cubicBezTo>
                    <a:pt x="114410" y="727439"/>
                    <a:pt x="107176" y="730290"/>
                    <a:pt x="94516" y="728960"/>
                  </a:cubicBezTo>
                  <a:cubicBezTo>
                    <a:pt x="64344" y="725539"/>
                    <a:pt x="40833" y="703302"/>
                    <a:pt x="40833" y="673083"/>
                  </a:cubicBezTo>
                  <a:cubicBezTo>
                    <a:pt x="40833" y="652652"/>
                    <a:pt x="49495" y="638398"/>
                    <a:pt x="66818" y="627470"/>
                  </a:cubicBezTo>
                  <a:cubicBezTo>
                    <a:pt x="77003" y="621008"/>
                    <a:pt x="84617" y="620913"/>
                    <a:pt x="96610" y="619012"/>
                  </a:cubicBezTo>
                  <a:lnTo>
                    <a:pt x="134208" y="621673"/>
                  </a:lnTo>
                  <a:cubicBezTo>
                    <a:pt x="134874" y="621483"/>
                    <a:pt x="135254" y="621103"/>
                    <a:pt x="135730" y="620818"/>
                  </a:cubicBezTo>
                  <a:lnTo>
                    <a:pt x="133446" y="544225"/>
                  </a:lnTo>
                  <a:cubicBezTo>
                    <a:pt x="133541" y="542610"/>
                    <a:pt x="133256" y="540424"/>
                    <a:pt x="134779" y="540424"/>
                  </a:cubicBezTo>
                  <a:cubicBezTo>
                    <a:pt x="138491" y="540424"/>
                    <a:pt x="149056" y="542230"/>
                    <a:pt x="149056" y="542230"/>
                  </a:cubicBezTo>
                  <a:lnTo>
                    <a:pt x="149913" y="541374"/>
                  </a:lnTo>
                  <a:lnTo>
                    <a:pt x="107366" y="500227"/>
                  </a:lnTo>
                  <a:cubicBezTo>
                    <a:pt x="100798" y="504884"/>
                    <a:pt x="92327" y="528451"/>
                    <a:pt x="56158" y="529686"/>
                  </a:cubicBezTo>
                  <a:cubicBezTo>
                    <a:pt x="31505" y="530541"/>
                    <a:pt x="0" y="512296"/>
                    <a:pt x="0" y="478751"/>
                  </a:cubicBezTo>
                  <a:lnTo>
                    <a:pt x="0" y="472099"/>
                  </a:lnTo>
                  <a:cubicBezTo>
                    <a:pt x="0" y="457085"/>
                    <a:pt x="8091" y="443211"/>
                    <a:pt x="20084" y="433233"/>
                  </a:cubicBezTo>
                  <a:cubicBezTo>
                    <a:pt x="41880" y="415177"/>
                    <a:pt x="54254" y="422114"/>
                    <a:pt x="53778" y="421259"/>
                  </a:cubicBezTo>
                  <a:cubicBezTo>
                    <a:pt x="44736" y="402919"/>
                    <a:pt x="50732" y="388379"/>
                    <a:pt x="54159" y="378782"/>
                  </a:cubicBezTo>
                  <a:cubicBezTo>
                    <a:pt x="63963" y="351699"/>
                    <a:pt x="81952" y="359111"/>
                    <a:pt x="84998" y="359491"/>
                  </a:cubicBezTo>
                  <a:cubicBezTo>
                    <a:pt x="86331" y="359681"/>
                    <a:pt x="86806" y="354644"/>
                    <a:pt x="87283" y="351414"/>
                  </a:cubicBezTo>
                  <a:cubicBezTo>
                    <a:pt x="91090" y="325376"/>
                    <a:pt x="116123" y="323285"/>
                    <a:pt x="127545" y="323285"/>
                  </a:cubicBezTo>
                  <a:lnTo>
                    <a:pt x="127545" y="315683"/>
                  </a:lnTo>
                  <a:cubicBezTo>
                    <a:pt x="127545" y="297628"/>
                    <a:pt x="142584" y="283088"/>
                    <a:pt x="160668" y="283088"/>
                  </a:cubicBezTo>
                  <a:lnTo>
                    <a:pt x="168283" y="283088"/>
                  </a:lnTo>
                  <a:cubicBezTo>
                    <a:pt x="171424" y="245457"/>
                    <a:pt x="212733" y="245647"/>
                    <a:pt x="212543" y="245077"/>
                  </a:cubicBezTo>
                  <a:cubicBezTo>
                    <a:pt x="200455" y="202790"/>
                    <a:pt x="229580" y="177037"/>
                    <a:pt x="253757" y="175802"/>
                  </a:cubicBezTo>
                  <a:cubicBezTo>
                    <a:pt x="284596" y="174281"/>
                    <a:pt x="304489" y="199369"/>
                    <a:pt x="307916" y="196328"/>
                  </a:cubicBezTo>
                  <a:cubicBezTo>
                    <a:pt x="312389" y="192147"/>
                    <a:pt x="669705" y="-95"/>
                    <a:pt x="670276" y="0"/>
                  </a:cubicBezTo>
                  <a:close/>
                  <a:moveTo>
                    <a:pt x="67294" y="674223"/>
                  </a:moveTo>
                  <a:cubicBezTo>
                    <a:pt x="67294" y="689523"/>
                    <a:pt x="79668" y="701972"/>
                    <a:pt x="95088" y="701972"/>
                  </a:cubicBezTo>
                  <a:cubicBezTo>
                    <a:pt x="110412" y="701972"/>
                    <a:pt x="122881" y="689523"/>
                    <a:pt x="122881" y="674223"/>
                  </a:cubicBezTo>
                  <a:cubicBezTo>
                    <a:pt x="122881" y="658924"/>
                    <a:pt x="110412" y="646475"/>
                    <a:pt x="95088" y="646475"/>
                  </a:cubicBezTo>
                  <a:cubicBezTo>
                    <a:pt x="79668" y="646475"/>
                    <a:pt x="67294" y="658924"/>
                    <a:pt x="67294" y="674223"/>
                  </a:cubicBezTo>
                  <a:close/>
                  <a:moveTo>
                    <a:pt x="307440" y="676314"/>
                  </a:moveTo>
                  <a:cubicBezTo>
                    <a:pt x="307440" y="694845"/>
                    <a:pt x="322479" y="709859"/>
                    <a:pt x="341039" y="709859"/>
                  </a:cubicBezTo>
                  <a:cubicBezTo>
                    <a:pt x="359600" y="709859"/>
                    <a:pt x="374639" y="694845"/>
                    <a:pt x="374639" y="676314"/>
                  </a:cubicBezTo>
                  <a:cubicBezTo>
                    <a:pt x="374639" y="657784"/>
                    <a:pt x="359600" y="642769"/>
                    <a:pt x="341039" y="642769"/>
                  </a:cubicBezTo>
                  <a:cubicBezTo>
                    <a:pt x="322479" y="642769"/>
                    <a:pt x="307440" y="657784"/>
                    <a:pt x="307440" y="676314"/>
                  </a:cubicBezTo>
                  <a:close/>
                  <a:moveTo>
                    <a:pt x="21511" y="475900"/>
                  </a:moveTo>
                  <a:cubicBezTo>
                    <a:pt x="21511" y="494526"/>
                    <a:pt x="36550" y="509540"/>
                    <a:pt x="55206" y="509540"/>
                  </a:cubicBezTo>
                  <a:cubicBezTo>
                    <a:pt x="73767" y="509540"/>
                    <a:pt x="88901" y="494431"/>
                    <a:pt x="88901" y="475900"/>
                  </a:cubicBezTo>
                  <a:cubicBezTo>
                    <a:pt x="88901" y="457370"/>
                    <a:pt x="73862" y="442260"/>
                    <a:pt x="55206" y="442260"/>
                  </a:cubicBezTo>
                  <a:cubicBezTo>
                    <a:pt x="36550" y="442260"/>
                    <a:pt x="21511" y="457275"/>
                    <a:pt x="21511" y="475900"/>
                  </a:cubicBezTo>
                  <a:close/>
                  <a:moveTo>
                    <a:pt x="73100" y="421924"/>
                  </a:moveTo>
                  <a:cubicBezTo>
                    <a:pt x="73576" y="427531"/>
                    <a:pt x="97372" y="462311"/>
                    <a:pt x="105367" y="463737"/>
                  </a:cubicBezTo>
                  <a:cubicBezTo>
                    <a:pt x="124023" y="467158"/>
                    <a:pt x="119264" y="454139"/>
                    <a:pt x="119264" y="454139"/>
                  </a:cubicBezTo>
                  <a:cubicBezTo>
                    <a:pt x="119264" y="454139"/>
                    <a:pt x="108318" y="418693"/>
                    <a:pt x="90138" y="406720"/>
                  </a:cubicBezTo>
                  <a:cubicBezTo>
                    <a:pt x="75289" y="396932"/>
                    <a:pt x="71863" y="414417"/>
                    <a:pt x="73100" y="421924"/>
                  </a:cubicBezTo>
                  <a:close/>
                  <a:moveTo>
                    <a:pt x="111935" y="356260"/>
                  </a:moveTo>
                  <a:cubicBezTo>
                    <a:pt x="101655" y="364242"/>
                    <a:pt x="104511" y="385148"/>
                    <a:pt x="118407" y="402824"/>
                  </a:cubicBezTo>
                  <a:cubicBezTo>
                    <a:pt x="132209" y="420499"/>
                    <a:pt x="151816" y="428386"/>
                    <a:pt x="162096" y="420309"/>
                  </a:cubicBezTo>
                  <a:cubicBezTo>
                    <a:pt x="172376" y="412326"/>
                    <a:pt x="169520" y="391420"/>
                    <a:pt x="155624" y="373745"/>
                  </a:cubicBezTo>
                  <a:cubicBezTo>
                    <a:pt x="141822" y="356070"/>
                    <a:pt x="122214" y="348183"/>
                    <a:pt x="111935" y="356260"/>
                  </a:cubicBezTo>
                  <a:close/>
                  <a:moveTo>
                    <a:pt x="146010" y="317203"/>
                  </a:moveTo>
                  <a:cubicBezTo>
                    <a:pt x="146010" y="323665"/>
                    <a:pt x="151245" y="328987"/>
                    <a:pt x="157813" y="328987"/>
                  </a:cubicBezTo>
                  <a:cubicBezTo>
                    <a:pt x="164285" y="328987"/>
                    <a:pt x="169615" y="323760"/>
                    <a:pt x="169615" y="317203"/>
                  </a:cubicBezTo>
                  <a:cubicBezTo>
                    <a:pt x="169615" y="310742"/>
                    <a:pt x="164381" y="305420"/>
                    <a:pt x="157813" y="305420"/>
                  </a:cubicBezTo>
                  <a:cubicBezTo>
                    <a:pt x="151340" y="305420"/>
                    <a:pt x="146010" y="310646"/>
                    <a:pt x="146010" y="317203"/>
                  </a:cubicBezTo>
                  <a:close/>
                  <a:moveTo>
                    <a:pt x="195029" y="389995"/>
                  </a:moveTo>
                  <a:cubicBezTo>
                    <a:pt x="198646" y="390850"/>
                    <a:pt x="207879" y="389995"/>
                    <a:pt x="207879" y="389995"/>
                  </a:cubicBezTo>
                  <a:lnTo>
                    <a:pt x="216255" y="375646"/>
                  </a:lnTo>
                  <a:lnTo>
                    <a:pt x="202358" y="366238"/>
                  </a:lnTo>
                  <a:cubicBezTo>
                    <a:pt x="202358" y="366238"/>
                    <a:pt x="192935" y="361106"/>
                    <a:pt x="188462" y="374790"/>
                  </a:cubicBezTo>
                  <a:cubicBezTo>
                    <a:pt x="184940" y="385243"/>
                    <a:pt x="191412" y="389140"/>
                    <a:pt x="195029" y="389995"/>
                  </a:cubicBezTo>
                  <a:close/>
                  <a:moveTo>
                    <a:pt x="210449" y="269975"/>
                  </a:moveTo>
                  <a:cubicBezTo>
                    <a:pt x="202454" y="268739"/>
                    <a:pt x="186368" y="272160"/>
                    <a:pt x="188462" y="291546"/>
                  </a:cubicBezTo>
                  <a:cubicBezTo>
                    <a:pt x="190175" y="307511"/>
                    <a:pt x="213304" y="304565"/>
                    <a:pt x="213304" y="304565"/>
                  </a:cubicBezTo>
                  <a:cubicBezTo>
                    <a:pt x="213304" y="304565"/>
                    <a:pt x="232341" y="306275"/>
                    <a:pt x="229105" y="318059"/>
                  </a:cubicBezTo>
                  <a:cubicBezTo>
                    <a:pt x="224821" y="333928"/>
                    <a:pt x="207879" y="323190"/>
                    <a:pt x="204072" y="325756"/>
                  </a:cubicBezTo>
                  <a:cubicBezTo>
                    <a:pt x="186748" y="337254"/>
                    <a:pt x="194649" y="346852"/>
                    <a:pt x="200645" y="349893"/>
                  </a:cubicBezTo>
                  <a:cubicBezTo>
                    <a:pt x="206641" y="352934"/>
                    <a:pt x="207022" y="353314"/>
                    <a:pt x="218444" y="351984"/>
                  </a:cubicBezTo>
                  <a:cubicBezTo>
                    <a:pt x="249188" y="348468"/>
                    <a:pt x="259087" y="375646"/>
                    <a:pt x="259087" y="375646"/>
                  </a:cubicBezTo>
                  <a:cubicBezTo>
                    <a:pt x="259087" y="375646"/>
                    <a:pt x="276030" y="397882"/>
                    <a:pt x="263846" y="410616"/>
                  </a:cubicBezTo>
                  <a:cubicBezTo>
                    <a:pt x="240527" y="435133"/>
                    <a:pt x="233197" y="461741"/>
                    <a:pt x="231960" y="467633"/>
                  </a:cubicBezTo>
                  <a:cubicBezTo>
                    <a:pt x="229580" y="479416"/>
                    <a:pt x="209687" y="479416"/>
                    <a:pt x="213780" y="462501"/>
                  </a:cubicBezTo>
                  <a:cubicBezTo>
                    <a:pt x="227391" y="405960"/>
                    <a:pt x="191793" y="408525"/>
                    <a:pt x="191317" y="413562"/>
                  </a:cubicBezTo>
                  <a:cubicBezTo>
                    <a:pt x="188366" y="448532"/>
                    <a:pt x="146581" y="448152"/>
                    <a:pt x="146581" y="448152"/>
                  </a:cubicBezTo>
                  <a:lnTo>
                    <a:pt x="144011" y="464212"/>
                  </a:lnTo>
                  <a:lnTo>
                    <a:pt x="140204" y="471434"/>
                  </a:lnTo>
                  <a:lnTo>
                    <a:pt x="132970" y="480176"/>
                  </a:lnTo>
                  <a:cubicBezTo>
                    <a:pt x="144107" y="512866"/>
                    <a:pt x="180847" y="535293"/>
                    <a:pt x="192650" y="547836"/>
                  </a:cubicBezTo>
                  <a:cubicBezTo>
                    <a:pt x="204452" y="560475"/>
                    <a:pt x="188176" y="563421"/>
                    <a:pt x="188176" y="563421"/>
                  </a:cubicBezTo>
                  <a:cubicBezTo>
                    <a:pt x="188176" y="563421"/>
                    <a:pt x="181704" y="565512"/>
                    <a:pt x="168283" y="563801"/>
                  </a:cubicBezTo>
                  <a:cubicBezTo>
                    <a:pt x="161430" y="562946"/>
                    <a:pt x="161906" y="565987"/>
                    <a:pt x="160573" y="570168"/>
                  </a:cubicBezTo>
                  <a:cubicBezTo>
                    <a:pt x="158955" y="575394"/>
                    <a:pt x="159716" y="595350"/>
                    <a:pt x="161906" y="612455"/>
                  </a:cubicBezTo>
                  <a:cubicBezTo>
                    <a:pt x="164000" y="629465"/>
                    <a:pt x="178372" y="639348"/>
                    <a:pt x="178372" y="639348"/>
                  </a:cubicBezTo>
                  <a:lnTo>
                    <a:pt x="238528" y="646570"/>
                  </a:lnTo>
                  <a:cubicBezTo>
                    <a:pt x="238528" y="646570"/>
                    <a:pt x="266416" y="652462"/>
                    <a:pt x="279551" y="641914"/>
                  </a:cubicBezTo>
                  <a:cubicBezTo>
                    <a:pt x="333234" y="598771"/>
                    <a:pt x="272698" y="549927"/>
                    <a:pt x="272698" y="549927"/>
                  </a:cubicBezTo>
                  <a:cubicBezTo>
                    <a:pt x="272698" y="549927"/>
                    <a:pt x="266035" y="542230"/>
                    <a:pt x="276506" y="530921"/>
                  </a:cubicBezTo>
                  <a:cubicBezTo>
                    <a:pt x="396055" y="402539"/>
                    <a:pt x="226915" y="272540"/>
                    <a:pt x="210449" y="269975"/>
                  </a:cubicBezTo>
                  <a:close/>
                  <a:moveTo>
                    <a:pt x="234816" y="214288"/>
                  </a:moveTo>
                  <a:cubicBezTo>
                    <a:pt x="229009" y="240801"/>
                    <a:pt x="245095" y="276817"/>
                    <a:pt x="271175" y="309316"/>
                  </a:cubicBezTo>
                  <a:cubicBezTo>
                    <a:pt x="301443" y="346947"/>
                    <a:pt x="343228" y="361582"/>
                    <a:pt x="343228" y="361582"/>
                  </a:cubicBezTo>
                  <a:cubicBezTo>
                    <a:pt x="343228" y="361582"/>
                    <a:pt x="360552" y="369659"/>
                    <a:pt x="369118" y="356260"/>
                  </a:cubicBezTo>
                  <a:cubicBezTo>
                    <a:pt x="377970" y="342386"/>
                    <a:pt x="369499" y="330887"/>
                    <a:pt x="352461" y="325756"/>
                  </a:cubicBezTo>
                  <a:cubicBezTo>
                    <a:pt x="336090" y="320814"/>
                    <a:pt x="331711" y="319389"/>
                    <a:pt x="322479" y="293256"/>
                  </a:cubicBezTo>
                  <a:cubicBezTo>
                    <a:pt x="313246" y="267219"/>
                    <a:pt x="295352" y="257811"/>
                    <a:pt x="290592" y="255245"/>
                  </a:cubicBezTo>
                  <a:cubicBezTo>
                    <a:pt x="285833" y="252679"/>
                    <a:pt x="273650" y="248878"/>
                    <a:pt x="270224" y="219990"/>
                  </a:cubicBezTo>
                  <a:cubicBezTo>
                    <a:pt x="266607" y="188536"/>
                    <a:pt x="233483" y="203550"/>
                    <a:pt x="234816" y="214288"/>
                  </a:cubicBezTo>
                  <a:close/>
                  <a:moveTo>
                    <a:pt x="384252" y="174091"/>
                  </a:moveTo>
                  <a:cubicBezTo>
                    <a:pt x="384252" y="174091"/>
                    <a:pt x="314769" y="213338"/>
                    <a:pt x="307249" y="218754"/>
                  </a:cubicBezTo>
                  <a:cubicBezTo>
                    <a:pt x="299730" y="224076"/>
                    <a:pt x="297826" y="252299"/>
                    <a:pt x="325429" y="243747"/>
                  </a:cubicBezTo>
                  <a:lnTo>
                    <a:pt x="396816" y="188441"/>
                  </a:lnTo>
                  <a:cubicBezTo>
                    <a:pt x="406335" y="167249"/>
                    <a:pt x="384252" y="174091"/>
                    <a:pt x="384252" y="174091"/>
                  </a:cubicBezTo>
                  <a:close/>
                  <a:moveTo>
                    <a:pt x="438792" y="175802"/>
                  </a:moveTo>
                  <a:cubicBezTo>
                    <a:pt x="436983" y="177512"/>
                    <a:pt x="342372" y="252394"/>
                    <a:pt x="335519" y="258571"/>
                  </a:cubicBezTo>
                  <a:cubicBezTo>
                    <a:pt x="328665" y="264748"/>
                    <a:pt x="330379" y="290215"/>
                    <a:pt x="356268" y="282138"/>
                  </a:cubicBezTo>
                  <a:lnTo>
                    <a:pt x="453164" y="188441"/>
                  </a:lnTo>
                  <a:cubicBezTo>
                    <a:pt x="460398" y="172856"/>
                    <a:pt x="443075" y="171526"/>
                    <a:pt x="438792" y="175802"/>
                  </a:cubicBezTo>
                  <a:close/>
                  <a:moveTo>
                    <a:pt x="189699" y="660920"/>
                  </a:moveTo>
                  <a:cubicBezTo>
                    <a:pt x="189699" y="660920"/>
                    <a:pt x="170472" y="661775"/>
                    <a:pt x="175707" y="679830"/>
                  </a:cubicBezTo>
                  <a:cubicBezTo>
                    <a:pt x="177801" y="686957"/>
                    <a:pt x="184559" y="697505"/>
                    <a:pt x="195124" y="706058"/>
                  </a:cubicBezTo>
                  <a:cubicBezTo>
                    <a:pt x="201502" y="711284"/>
                    <a:pt x="240241" y="726489"/>
                    <a:pt x="264322" y="723068"/>
                  </a:cubicBezTo>
                  <a:cubicBezTo>
                    <a:pt x="279075" y="720977"/>
                    <a:pt x="291259" y="713755"/>
                    <a:pt x="273841" y="686577"/>
                  </a:cubicBezTo>
                  <a:cubicBezTo>
                    <a:pt x="260420" y="665766"/>
                    <a:pt x="242145" y="665956"/>
                    <a:pt x="242145" y="665956"/>
                  </a:cubicBezTo>
                  <a:lnTo>
                    <a:pt x="189699" y="660920"/>
                  </a:lnTo>
                  <a:close/>
                </a:path>
              </a:pathLst>
            </a:custGeom>
            <a:solidFill>
              <a:srgbClr val="000000"/>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grpSp>
          <p:nvGrpSpPr>
            <p:cNvPr id="25" name="Graphic 42">
              <a:extLst>
                <a:ext uri="{FF2B5EF4-FFF2-40B4-BE49-F238E27FC236}">
                  <a16:creationId xmlns:a16="http://schemas.microsoft.com/office/drawing/2014/main" id="{0529F516-B6DA-2145-90DE-AE2B8E7C58E0}"/>
                </a:ext>
              </a:extLst>
            </p:cNvPr>
            <p:cNvGrpSpPr/>
            <p:nvPr/>
          </p:nvGrpSpPr>
          <p:grpSpPr>
            <a:xfrm>
              <a:off x="3991037" y="2890857"/>
              <a:ext cx="2312937" cy="589173"/>
              <a:chOff x="3991037" y="2890857"/>
              <a:chExt cx="2312937" cy="589173"/>
            </a:xfrm>
            <a:solidFill>
              <a:srgbClr val="1A1A18"/>
            </a:solidFill>
          </p:grpSpPr>
          <p:sp>
            <p:nvSpPr>
              <p:cNvPr id="49" name="Freeform 48">
                <a:extLst>
                  <a:ext uri="{FF2B5EF4-FFF2-40B4-BE49-F238E27FC236}">
                    <a16:creationId xmlns:a16="http://schemas.microsoft.com/office/drawing/2014/main" id="{FD1267AC-4A6E-9244-BBF6-04E85D1EF0E3}"/>
                  </a:ext>
                </a:extLst>
              </p:cNvPr>
              <p:cNvSpPr/>
              <p:nvPr/>
            </p:nvSpPr>
            <p:spPr>
              <a:xfrm>
                <a:off x="3991037" y="2890857"/>
                <a:ext cx="504468" cy="589173"/>
              </a:xfrm>
              <a:custGeom>
                <a:avLst/>
                <a:gdLst>
                  <a:gd name="connsiteX0" fmla="*/ 396245 w 504467"/>
                  <a:gd name="connsiteY0" fmla="*/ 294397 h 589173"/>
                  <a:gd name="connsiteX1" fmla="*/ 396245 w 504467"/>
                  <a:gd name="connsiteY1" fmla="*/ 292686 h 589173"/>
                  <a:gd name="connsiteX2" fmla="*/ 502183 w 504467"/>
                  <a:gd name="connsiteY2" fmla="*/ 157936 h 589173"/>
                  <a:gd name="connsiteX3" fmla="*/ 272413 w 504467"/>
                  <a:gd name="connsiteY3" fmla="*/ 0 h 589173"/>
                  <a:gd name="connsiteX4" fmla="*/ 0 w 504467"/>
                  <a:gd name="connsiteY4" fmla="*/ 0 h 589173"/>
                  <a:gd name="connsiteX5" fmla="*/ 0 w 504467"/>
                  <a:gd name="connsiteY5" fmla="*/ 593925 h 589173"/>
                  <a:gd name="connsiteX6" fmla="*/ 295066 w 504467"/>
                  <a:gd name="connsiteY6" fmla="*/ 593925 h 589173"/>
                  <a:gd name="connsiteX7" fmla="*/ 509703 w 504467"/>
                  <a:gd name="connsiteY7" fmla="*/ 432567 h 589173"/>
                  <a:gd name="connsiteX8" fmla="*/ 396245 w 504467"/>
                  <a:gd name="connsiteY8" fmla="*/ 294397 h 589173"/>
                  <a:gd name="connsiteX9" fmla="*/ 167331 w 504467"/>
                  <a:gd name="connsiteY9" fmla="*/ 113273 h 589173"/>
                  <a:gd name="connsiteX10" fmla="*/ 247760 w 504467"/>
                  <a:gd name="connsiteY10" fmla="*/ 113273 h 589173"/>
                  <a:gd name="connsiteX11" fmla="*/ 337613 w 504467"/>
                  <a:gd name="connsiteY11" fmla="*/ 176752 h 589173"/>
                  <a:gd name="connsiteX12" fmla="*/ 255375 w 504467"/>
                  <a:gd name="connsiteY12" fmla="*/ 237665 h 589173"/>
                  <a:gd name="connsiteX13" fmla="*/ 167426 w 504467"/>
                  <a:gd name="connsiteY13" fmla="*/ 237665 h 589173"/>
                  <a:gd name="connsiteX14" fmla="*/ 167426 w 504467"/>
                  <a:gd name="connsiteY14" fmla="*/ 113273 h 589173"/>
                  <a:gd name="connsiteX15" fmla="*/ 259087 w 504467"/>
                  <a:gd name="connsiteY15" fmla="*/ 480651 h 589173"/>
                  <a:gd name="connsiteX16" fmla="*/ 165427 w 504467"/>
                  <a:gd name="connsiteY16" fmla="*/ 480651 h 589173"/>
                  <a:gd name="connsiteX17" fmla="*/ 165427 w 504467"/>
                  <a:gd name="connsiteY17" fmla="*/ 351033 h 589173"/>
                  <a:gd name="connsiteX18" fmla="*/ 254328 w 504467"/>
                  <a:gd name="connsiteY18" fmla="*/ 351033 h 589173"/>
                  <a:gd name="connsiteX19" fmla="*/ 339421 w 504467"/>
                  <a:gd name="connsiteY19" fmla="*/ 417173 h 589173"/>
                  <a:gd name="connsiteX20" fmla="*/ 259087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245" y="294397"/>
                    </a:moveTo>
                    <a:lnTo>
                      <a:pt x="396245" y="292686"/>
                    </a:lnTo>
                    <a:cubicBezTo>
                      <a:pt x="463349" y="274631"/>
                      <a:pt x="502183" y="220560"/>
                      <a:pt x="502183" y="157936"/>
                    </a:cubicBezTo>
                    <a:cubicBezTo>
                      <a:pt x="502183" y="39532"/>
                      <a:pt x="399101" y="0"/>
                      <a:pt x="272413" y="0"/>
                    </a:cubicBezTo>
                    <a:lnTo>
                      <a:pt x="0" y="0"/>
                    </a:lnTo>
                    <a:lnTo>
                      <a:pt x="0" y="593925"/>
                    </a:lnTo>
                    <a:lnTo>
                      <a:pt x="295066" y="593925"/>
                    </a:lnTo>
                    <a:cubicBezTo>
                      <a:pt x="424610" y="593925"/>
                      <a:pt x="509703" y="544130"/>
                      <a:pt x="509703" y="432567"/>
                    </a:cubicBezTo>
                    <a:cubicBezTo>
                      <a:pt x="509703" y="362152"/>
                      <a:pt x="470963" y="313307"/>
                      <a:pt x="396245" y="294397"/>
                    </a:cubicBezTo>
                    <a:close/>
                    <a:moveTo>
                      <a:pt x="167331" y="113273"/>
                    </a:moveTo>
                    <a:lnTo>
                      <a:pt x="247760" y="113273"/>
                    </a:lnTo>
                    <a:cubicBezTo>
                      <a:pt x="295066" y="113273"/>
                      <a:pt x="337613" y="124392"/>
                      <a:pt x="337613" y="176752"/>
                    </a:cubicBezTo>
                    <a:cubicBezTo>
                      <a:pt x="337613" y="212768"/>
                      <a:pt x="310200" y="237665"/>
                      <a:pt x="255375" y="237665"/>
                    </a:cubicBezTo>
                    <a:lnTo>
                      <a:pt x="167426" y="237665"/>
                    </a:lnTo>
                    <a:lnTo>
                      <a:pt x="167426" y="113273"/>
                    </a:lnTo>
                    <a:close/>
                    <a:moveTo>
                      <a:pt x="259087" y="480651"/>
                    </a:moveTo>
                    <a:lnTo>
                      <a:pt x="165427" y="480651"/>
                    </a:lnTo>
                    <a:lnTo>
                      <a:pt x="165427" y="351033"/>
                    </a:lnTo>
                    <a:lnTo>
                      <a:pt x="254328" y="351033"/>
                    </a:lnTo>
                    <a:cubicBezTo>
                      <a:pt x="304489" y="351033"/>
                      <a:pt x="339421" y="374220"/>
                      <a:pt x="339421" y="417173"/>
                    </a:cubicBezTo>
                    <a:cubicBezTo>
                      <a:pt x="339516" y="462596"/>
                      <a:pt x="310200" y="480651"/>
                      <a:pt x="259087" y="480651"/>
                    </a:cubicBez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0" name="Freeform 49">
                <a:extLst>
                  <a:ext uri="{FF2B5EF4-FFF2-40B4-BE49-F238E27FC236}">
                    <a16:creationId xmlns:a16="http://schemas.microsoft.com/office/drawing/2014/main" id="{FB93E1E3-A224-5F4E-BA61-641E1E0C7FC9}"/>
                  </a:ext>
                </a:extLst>
              </p:cNvPr>
              <p:cNvSpPr/>
              <p:nvPr/>
            </p:nvSpPr>
            <p:spPr>
              <a:xfrm>
                <a:off x="4527867" y="2890857"/>
                <a:ext cx="161810" cy="589173"/>
              </a:xfrm>
              <a:custGeom>
                <a:avLst/>
                <a:gdLst>
                  <a:gd name="connsiteX0" fmla="*/ 0 w 161810"/>
                  <a:gd name="connsiteY0" fmla="*/ 0 h 589173"/>
                  <a:gd name="connsiteX1" fmla="*/ 170186 w 161810"/>
                  <a:gd name="connsiteY1" fmla="*/ 0 h 589173"/>
                  <a:gd name="connsiteX2" fmla="*/ 170186 w 161810"/>
                  <a:gd name="connsiteY2" fmla="*/ 593925 h 589173"/>
                  <a:gd name="connsiteX3" fmla="*/ 0 w 161810"/>
                  <a:gd name="connsiteY3" fmla="*/ 593925 h 589173"/>
                </a:gdLst>
                <a:ahLst/>
                <a:cxnLst>
                  <a:cxn ang="0">
                    <a:pos x="connsiteX0" y="connsiteY0"/>
                  </a:cxn>
                  <a:cxn ang="0">
                    <a:pos x="connsiteX1" y="connsiteY1"/>
                  </a:cxn>
                  <a:cxn ang="0">
                    <a:pos x="connsiteX2" y="connsiteY2"/>
                  </a:cxn>
                  <a:cxn ang="0">
                    <a:pos x="connsiteX3" y="connsiteY3"/>
                  </a:cxn>
                </a:cxnLst>
                <a:rect l="l" t="t" r="r" b="b"/>
                <a:pathLst>
                  <a:path w="161810" h="589173">
                    <a:moveTo>
                      <a:pt x="0" y="0"/>
                    </a:moveTo>
                    <a:lnTo>
                      <a:pt x="170186" y="0"/>
                    </a:lnTo>
                    <a:lnTo>
                      <a:pt x="170186" y="593925"/>
                    </a:lnTo>
                    <a:lnTo>
                      <a:pt x="0" y="593925"/>
                    </a:ln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1" name="Freeform 50">
                <a:extLst>
                  <a:ext uri="{FF2B5EF4-FFF2-40B4-BE49-F238E27FC236}">
                    <a16:creationId xmlns:a16="http://schemas.microsoft.com/office/drawing/2014/main" id="{33EBBA1E-A444-D44B-A182-56793E38A580}"/>
                  </a:ext>
                </a:extLst>
              </p:cNvPr>
              <p:cNvSpPr/>
              <p:nvPr/>
            </p:nvSpPr>
            <p:spPr>
              <a:xfrm>
                <a:off x="4736697" y="2890857"/>
                <a:ext cx="504468" cy="589173"/>
              </a:xfrm>
              <a:custGeom>
                <a:avLst/>
                <a:gdLst>
                  <a:gd name="connsiteX0" fmla="*/ 396340 w 504467"/>
                  <a:gd name="connsiteY0" fmla="*/ 294397 h 589173"/>
                  <a:gd name="connsiteX1" fmla="*/ 396340 w 504467"/>
                  <a:gd name="connsiteY1" fmla="*/ 292686 h 589173"/>
                  <a:gd name="connsiteX2" fmla="*/ 502279 w 504467"/>
                  <a:gd name="connsiteY2" fmla="*/ 157936 h 589173"/>
                  <a:gd name="connsiteX3" fmla="*/ 272508 w 504467"/>
                  <a:gd name="connsiteY3" fmla="*/ 0 h 589173"/>
                  <a:gd name="connsiteX4" fmla="*/ 0 w 504467"/>
                  <a:gd name="connsiteY4" fmla="*/ 0 h 589173"/>
                  <a:gd name="connsiteX5" fmla="*/ 95 w 504467"/>
                  <a:gd name="connsiteY5" fmla="*/ 593925 h 589173"/>
                  <a:gd name="connsiteX6" fmla="*/ 295161 w 504467"/>
                  <a:gd name="connsiteY6" fmla="*/ 593925 h 589173"/>
                  <a:gd name="connsiteX7" fmla="*/ 509798 w 504467"/>
                  <a:gd name="connsiteY7" fmla="*/ 432567 h 589173"/>
                  <a:gd name="connsiteX8" fmla="*/ 396340 w 504467"/>
                  <a:gd name="connsiteY8" fmla="*/ 294397 h 589173"/>
                  <a:gd name="connsiteX9" fmla="*/ 167521 w 504467"/>
                  <a:gd name="connsiteY9" fmla="*/ 113273 h 589173"/>
                  <a:gd name="connsiteX10" fmla="*/ 247951 w 504467"/>
                  <a:gd name="connsiteY10" fmla="*/ 113273 h 589173"/>
                  <a:gd name="connsiteX11" fmla="*/ 337803 w 504467"/>
                  <a:gd name="connsiteY11" fmla="*/ 176752 h 589173"/>
                  <a:gd name="connsiteX12" fmla="*/ 255565 w 504467"/>
                  <a:gd name="connsiteY12" fmla="*/ 237665 h 589173"/>
                  <a:gd name="connsiteX13" fmla="*/ 167617 w 504467"/>
                  <a:gd name="connsiteY13" fmla="*/ 237665 h 589173"/>
                  <a:gd name="connsiteX14" fmla="*/ 167617 w 504467"/>
                  <a:gd name="connsiteY14" fmla="*/ 113273 h 589173"/>
                  <a:gd name="connsiteX15" fmla="*/ 259182 w 504467"/>
                  <a:gd name="connsiteY15" fmla="*/ 480651 h 589173"/>
                  <a:gd name="connsiteX16" fmla="*/ 165523 w 504467"/>
                  <a:gd name="connsiteY16" fmla="*/ 480651 h 589173"/>
                  <a:gd name="connsiteX17" fmla="*/ 165523 w 504467"/>
                  <a:gd name="connsiteY17" fmla="*/ 351033 h 589173"/>
                  <a:gd name="connsiteX18" fmla="*/ 254423 w 504467"/>
                  <a:gd name="connsiteY18" fmla="*/ 351033 h 589173"/>
                  <a:gd name="connsiteX19" fmla="*/ 339516 w 504467"/>
                  <a:gd name="connsiteY19" fmla="*/ 417173 h 589173"/>
                  <a:gd name="connsiteX20" fmla="*/ 259182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340" y="294397"/>
                    </a:moveTo>
                    <a:lnTo>
                      <a:pt x="396340" y="292686"/>
                    </a:lnTo>
                    <a:cubicBezTo>
                      <a:pt x="463444" y="274631"/>
                      <a:pt x="502279" y="220560"/>
                      <a:pt x="502279" y="157936"/>
                    </a:cubicBezTo>
                    <a:cubicBezTo>
                      <a:pt x="502279" y="39532"/>
                      <a:pt x="399196" y="0"/>
                      <a:pt x="272508" y="0"/>
                    </a:cubicBezTo>
                    <a:lnTo>
                      <a:pt x="0" y="0"/>
                    </a:lnTo>
                    <a:lnTo>
                      <a:pt x="95" y="593925"/>
                    </a:lnTo>
                    <a:lnTo>
                      <a:pt x="295161" y="593925"/>
                    </a:lnTo>
                    <a:cubicBezTo>
                      <a:pt x="424705" y="593925"/>
                      <a:pt x="509798" y="544130"/>
                      <a:pt x="509798" y="432567"/>
                    </a:cubicBezTo>
                    <a:cubicBezTo>
                      <a:pt x="509798" y="362152"/>
                      <a:pt x="471059" y="313307"/>
                      <a:pt x="396340" y="294397"/>
                    </a:cubicBezTo>
                    <a:close/>
                    <a:moveTo>
                      <a:pt x="167521" y="113273"/>
                    </a:moveTo>
                    <a:lnTo>
                      <a:pt x="247951" y="113273"/>
                    </a:lnTo>
                    <a:cubicBezTo>
                      <a:pt x="295256" y="113273"/>
                      <a:pt x="337803" y="124392"/>
                      <a:pt x="337803" y="176752"/>
                    </a:cubicBezTo>
                    <a:cubicBezTo>
                      <a:pt x="337803" y="212768"/>
                      <a:pt x="310390" y="237665"/>
                      <a:pt x="255565" y="237665"/>
                    </a:cubicBezTo>
                    <a:lnTo>
                      <a:pt x="167617" y="237665"/>
                    </a:lnTo>
                    <a:lnTo>
                      <a:pt x="167617" y="113273"/>
                    </a:lnTo>
                    <a:close/>
                    <a:moveTo>
                      <a:pt x="259182" y="480651"/>
                    </a:moveTo>
                    <a:lnTo>
                      <a:pt x="165523" y="480651"/>
                    </a:lnTo>
                    <a:lnTo>
                      <a:pt x="165523" y="351033"/>
                    </a:lnTo>
                    <a:lnTo>
                      <a:pt x="254423" y="351033"/>
                    </a:lnTo>
                    <a:cubicBezTo>
                      <a:pt x="304584" y="351033"/>
                      <a:pt x="339516" y="374220"/>
                      <a:pt x="339516" y="417173"/>
                    </a:cubicBezTo>
                    <a:cubicBezTo>
                      <a:pt x="339611" y="462596"/>
                      <a:pt x="310295" y="480651"/>
                      <a:pt x="259182" y="480651"/>
                    </a:cubicBez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2" name="Freeform 51">
                <a:extLst>
                  <a:ext uri="{FF2B5EF4-FFF2-40B4-BE49-F238E27FC236}">
                    <a16:creationId xmlns:a16="http://schemas.microsoft.com/office/drawing/2014/main" id="{E9228351-5CA1-7649-A2D3-B99DD665712C}"/>
                  </a:ext>
                </a:extLst>
              </p:cNvPr>
              <p:cNvSpPr/>
              <p:nvPr/>
            </p:nvSpPr>
            <p:spPr>
              <a:xfrm>
                <a:off x="5270101" y="2890857"/>
                <a:ext cx="504468" cy="589173"/>
              </a:xfrm>
              <a:custGeom>
                <a:avLst/>
                <a:gdLst>
                  <a:gd name="connsiteX0" fmla="*/ 396436 w 504467"/>
                  <a:gd name="connsiteY0" fmla="*/ 294397 h 589173"/>
                  <a:gd name="connsiteX1" fmla="*/ 396436 w 504467"/>
                  <a:gd name="connsiteY1" fmla="*/ 292686 h 589173"/>
                  <a:gd name="connsiteX2" fmla="*/ 502374 w 504467"/>
                  <a:gd name="connsiteY2" fmla="*/ 157936 h 589173"/>
                  <a:gd name="connsiteX3" fmla="*/ 272603 w 504467"/>
                  <a:gd name="connsiteY3" fmla="*/ 0 h 589173"/>
                  <a:gd name="connsiteX4" fmla="*/ 0 w 504467"/>
                  <a:gd name="connsiteY4" fmla="*/ 0 h 589173"/>
                  <a:gd name="connsiteX5" fmla="*/ 190 w 504467"/>
                  <a:gd name="connsiteY5" fmla="*/ 593925 h 589173"/>
                  <a:gd name="connsiteX6" fmla="*/ 295256 w 504467"/>
                  <a:gd name="connsiteY6" fmla="*/ 593925 h 589173"/>
                  <a:gd name="connsiteX7" fmla="*/ 509893 w 504467"/>
                  <a:gd name="connsiteY7" fmla="*/ 432567 h 589173"/>
                  <a:gd name="connsiteX8" fmla="*/ 396436 w 504467"/>
                  <a:gd name="connsiteY8" fmla="*/ 294397 h 589173"/>
                  <a:gd name="connsiteX9" fmla="*/ 167521 w 504467"/>
                  <a:gd name="connsiteY9" fmla="*/ 113273 h 589173"/>
                  <a:gd name="connsiteX10" fmla="*/ 247951 w 504467"/>
                  <a:gd name="connsiteY10" fmla="*/ 113273 h 589173"/>
                  <a:gd name="connsiteX11" fmla="*/ 337803 w 504467"/>
                  <a:gd name="connsiteY11" fmla="*/ 176752 h 589173"/>
                  <a:gd name="connsiteX12" fmla="*/ 255565 w 504467"/>
                  <a:gd name="connsiteY12" fmla="*/ 237665 h 589173"/>
                  <a:gd name="connsiteX13" fmla="*/ 167617 w 504467"/>
                  <a:gd name="connsiteY13" fmla="*/ 237665 h 589173"/>
                  <a:gd name="connsiteX14" fmla="*/ 167617 w 504467"/>
                  <a:gd name="connsiteY14" fmla="*/ 113273 h 589173"/>
                  <a:gd name="connsiteX15" fmla="*/ 259277 w 504467"/>
                  <a:gd name="connsiteY15" fmla="*/ 480651 h 589173"/>
                  <a:gd name="connsiteX16" fmla="*/ 165618 w 504467"/>
                  <a:gd name="connsiteY16" fmla="*/ 480651 h 589173"/>
                  <a:gd name="connsiteX17" fmla="*/ 165618 w 504467"/>
                  <a:gd name="connsiteY17" fmla="*/ 351033 h 589173"/>
                  <a:gd name="connsiteX18" fmla="*/ 254518 w 504467"/>
                  <a:gd name="connsiteY18" fmla="*/ 351033 h 589173"/>
                  <a:gd name="connsiteX19" fmla="*/ 339612 w 504467"/>
                  <a:gd name="connsiteY19" fmla="*/ 417173 h 589173"/>
                  <a:gd name="connsiteX20" fmla="*/ 259277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436" y="294397"/>
                    </a:moveTo>
                    <a:lnTo>
                      <a:pt x="396436" y="292686"/>
                    </a:lnTo>
                    <a:cubicBezTo>
                      <a:pt x="463539" y="274631"/>
                      <a:pt x="502374" y="220560"/>
                      <a:pt x="502374" y="157936"/>
                    </a:cubicBezTo>
                    <a:cubicBezTo>
                      <a:pt x="502374" y="39532"/>
                      <a:pt x="399291" y="0"/>
                      <a:pt x="272603" y="0"/>
                    </a:cubicBezTo>
                    <a:lnTo>
                      <a:pt x="0" y="0"/>
                    </a:lnTo>
                    <a:lnTo>
                      <a:pt x="190" y="593925"/>
                    </a:lnTo>
                    <a:lnTo>
                      <a:pt x="295256" y="593925"/>
                    </a:lnTo>
                    <a:cubicBezTo>
                      <a:pt x="424800" y="593925"/>
                      <a:pt x="509893" y="544130"/>
                      <a:pt x="509893" y="432567"/>
                    </a:cubicBezTo>
                    <a:cubicBezTo>
                      <a:pt x="509893" y="362152"/>
                      <a:pt x="471154" y="313307"/>
                      <a:pt x="396436" y="294397"/>
                    </a:cubicBezTo>
                    <a:close/>
                    <a:moveTo>
                      <a:pt x="167521" y="113273"/>
                    </a:moveTo>
                    <a:lnTo>
                      <a:pt x="247951" y="113273"/>
                    </a:lnTo>
                    <a:cubicBezTo>
                      <a:pt x="295256" y="113273"/>
                      <a:pt x="337803" y="124392"/>
                      <a:pt x="337803" y="176752"/>
                    </a:cubicBezTo>
                    <a:cubicBezTo>
                      <a:pt x="337803" y="212768"/>
                      <a:pt x="310390" y="237665"/>
                      <a:pt x="255565" y="237665"/>
                    </a:cubicBezTo>
                    <a:lnTo>
                      <a:pt x="167617" y="237665"/>
                    </a:lnTo>
                    <a:lnTo>
                      <a:pt x="167617" y="113273"/>
                    </a:lnTo>
                    <a:close/>
                    <a:moveTo>
                      <a:pt x="259277" y="480651"/>
                    </a:moveTo>
                    <a:lnTo>
                      <a:pt x="165618" y="480651"/>
                    </a:lnTo>
                    <a:lnTo>
                      <a:pt x="165618" y="351033"/>
                    </a:lnTo>
                    <a:lnTo>
                      <a:pt x="254518" y="351033"/>
                    </a:lnTo>
                    <a:cubicBezTo>
                      <a:pt x="304680" y="351033"/>
                      <a:pt x="339612" y="374220"/>
                      <a:pt x="339612" y="417173"/>
                    </a:cubicBezTo>
                    <a:cubicBezTo>
                      <a:pt x="339707" y="462596"/>
                      <a:pt x="310390" y="480651"/>
                      <a:pt x="259277" y="480651"/>
                    </a:cubicBez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3" name="Freeform 52">
                <a:extLst>
                  <a:ext uri="{FF2B5EF4-FFF2-40B4-BE49-F238E27FC236}">
                    <a16:creationId xmlns:a16="http://schemas.microsoft.com/office/drawing/2014/main" id="{AE7F08A6-AB16-D949-8165-2810E2F70EB6}"/>
                  </a:ext>
                </a:extLst>
              </p:cNvPr>
              <p:cNvSpPr/>
              <p:nvPr/>
            </p:nvSpPr>
            <p:spPr>
              <a:xfrm>
                <a:off x="5723836" y="2890857"/>
                <a:ext cx="580614" cy="589173"/>
              </a:xfrm>
              <a:custGeom>
                <a:avLst/>
                <a:gdLst>
                  <a:gd name="connsiteX0" fmla="*/ 408524 w 580613"/>
                  <a:gd name="connsiteY0" fmla="*/ 0 h 589173"/>
                  <a:gd name="connsiteX1" fmla="*/ 290307 w 580613"/>
                  <a:gd name="connsiteY1" fmla="*/ 207731 h 589173"/>
                  <a:gd name="connsiteX2" fmla="*/ 188176 w 580613"/>
                  <a:gd name="connsiteY2" fmla="*/ 0 h 589173"/>
                  <a:gd name="connsiteX3" fmla="*/ 0 w 580613"/>
                  <a:gd name="connsiteY3" fmla="*/ 0 h 589173"/>
                  <a:gd name="connsiteX4" fmla="*/ 198646 w 580613"/>
                  <a:gd name="connsiteY4" fmla="*/ 330412 h 589173"/>
                  <a:gd name="connsiteX5" fmla="*/ 43784 w 580613"/>
                  <a:gd name="connsiteY5" fmla="*/ 593925 h 589173"/>
                  <a:gd name="connsiteX6" fmla="*/ 214066 w 580613"/>
                  <a:gd name="connsiteY6" fmla="*/ 593925 h 589173"/>
                  <a:gd name="connsiteX7" fmla="*/ 589180 w 580613"/>
                  <a:gd name="connsiteY7" fmla="*/ 0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613" h="589173">
                    <a:moveTo>
                      <a:pt x="408524" y="0"/>
                    </a:moveTo>
                    <a:lnTo>
                      <a:pt x="290307" y="207731"/>
                    </a:lnTo>
                    <a:lnTo>
                      <a:pt x="188176" y="0"/>
                    </a:lnTo>
                    <a:lnTo>
                      <a:pt x="0" y="0"/>
                    </a:lnTo>
                    <a:lnTo>
                      <a:pt x="198646" y="330412"/>
                    </a:lnTo>
                    <a:lnTo>
                      <a:pt x="43784" y="593925"/>
                    </a:lnTo>
                    <a:lnTo>
                      <a:pt x="214066" y="593925"/>
                    </a:lnTo>
                    <a:lnTo>
                      <a:pt x="589180" y="0"/>
                    </a:ln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dirty="0">
                  <a:latin typeface="+mn-lt"/>
                </a:endParaRPr>
              </a:p>
            </p:txBody>
          </p:sp>
        </p:grpSp>
        <p:grpSp>
          <p:nvGrpSpPr>
            <p:cNvPr id="26" name="Graphic 42">
              <a:extLst>
                <a:ext uri="{FF2B5EF4-FFF2-40B4-BE49-F238E27FC236}">
                  <a16:creationId xmlns:a16="http://schemas.microsoft.com/office/drawing/2014/main" id="{0529F516-B6DA-2145-90DE-AE2B8E7C58E0}"/>
                </a:ext>
              </a:extLst>
            </p:cNvPr>
            <p:cNvGrpSpPr/>
            <p:nvPr/>
          </p:nvGrpSpPr>
          <p:grpSpPr>
            <a:xfrm>
              <a:off x="3992179" y="3669136"/>
              <a:ext cx="1456294" cy="161548"/>
              <a:chOff x="3992179" y="3669136"/>
              <a:chExt cx="1456294" cy="161548"/>
            </a:xfrm>
            <a:solidFill>
              <a:srgbClr val="0033A1"/>
            </a:solidFill>
          </p:grpSpPr>
          <p:sp>
            <p:nvSpPr>
              <p:cNvPr id="40" name="Freeform 39">
                <a:extLst>
                  <a:ext uri="{FF2B5EF4-FFF2-40B4-BE49-F238E27FC236}">
                    <a16:creationId xmlns:a16="http://schemas.microsoft.com/office/drawing/2014/main" id="{6E8272E3-A63A-5E45-A3AA-1E3F590B945B}"/>
                  </a:ext>
                </a:extLst>
              </p:cNvPr>
              <p:cNvSpPr/>
              <p:nvPr/>
            </p:nvSpPr>
            <p:spPr>
              <a:xfrm>
                <a:off x="3992179" y="3671416"/>
                <a:ext cx="104701" cy="152045"/>
              </a:xfrm>
              <a:custGeom>
                <a:avLst/>
                <a:gdLst>
                  <a:gd name="connsiteX0" fmla="*/ 0 w 104700"/>
                  <a:gd name="connsiteY0" fmla="*/ 0 h 152044"/>
                  <a:gd name="connsiteX1" fmla="*/ 29602 w 104700"/>
                  <a:gd name="connsiteY1" fmla="*/ 0 h 152044"/>
                  <a:gd name="connsiteX2" fmla="*/ 29602 w 104700"/>
                  <a:gd name="connsiteY2" fmla="*/ 134275 h 152044"/>
                  <a:gd name="connsiteX3" fmla="*/ 112982 w 104700"/>
                  <a:gd name="connsiteY3" fmla="*/ 134275 h 152044"/>
                  <a:gd name="connsiteX4" fmla="*/ 112982 w 104700"/>
                  <a:gd name="connsiteY4" fmla="*/ 159267 h 152044"/>
                  <a:gd name="connsiteX5" fmla="*/ 0 w 104700"/>
                  <a:gd name="connsiteY5" fmla="*/ 159267 h 152044"/>
                  <a:gd name="connsiteX6" fmla="*/ 0 w 104700"/>
                  <a:gd name="connsiteY6" fmla="*/ 0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00" h="152044">
                    <a:moveTo>
                      <a:pt x="0" y="0"/>
                    </a:moveTo>
                    <a:lnTo>
                      <a:pt x="29602" y="0"/>
                    </a:lnTo>
                    <a:lnTo>
                      <a:pt x="29602" y="134275"/>
                    </a:lnTo>
                    <a:lnTo>
                      <a:pt x="112982" y="134275"/>
                    </a:lnTo>
                    <a:lnTo>
                      <a:pt x="112982" y="159267"/>
                    </a:lnTo>
                    <a:lnTo>
                      <a:pt x="0" y="159267"/>
                    </a:lnTo>
                    <a:lnTo>
                      <a:pt x="0" y="0"/>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1" name="Freeform 40">
                <a:extLst>
                  <a:ext uri="{FF2B5EF4-FFF2-40B4-BE49-F238E27FC236}">
                    <a16:creationId xmlns:a16="http://schemas.microsoft.com/office/drawing/2014/main" id="{5EE78959-F93B-9646-A79A-9BEE978877D1}"/>
                  </a:ext>
                </a:extLst>
              </p:cNvPr>
              <p:cNvSpPr/>
              <p:nvPr/>
            </p:nvSpPr>
            <p:spPr>
              <a:xfrm>
                <a:off x="4128671" y="3671416"/>
                <a:ext cx="28555" cy="152045"/>
              </a:xfrm>
              <a:custGeom>
                <a:avLst/>
                <a:gdLst>
                  <a:gd name="connsiteX0" fmla="*/ 0 w 28554"/>
                  <a:gd name="connsiteY0" fmla="*/ 0 h 152044"/>
                  <a:gd name="connsiteX1" fmla="*/ 29602 w 28554"/>
                  <a:gd name="connsiteY1" fmla="*/ 0 h 152044"/>
                  <a:gd name="connsiteX2" fmla="*/ 29602 w 28554"/>
                  <a:gd name="connsiteY2" fmla="*/ 159267 h 152044"/>
                  <a:gd name="connsiteX3" fmla="*/ 0 w 28554"/>
                  <a:gd name="connsiteY3" fmla="*/ 159267 h 152044"/>
                  <a:gd name="connsiteX4" fmla="*/ 0 w 28554"/>
                  <a:gd name="connsiteY4" fmla="*/ 0 h 15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54" h="152044">
                    <a:moveTo>
                      <a:pt x="0" y="0"/>
                    </a:moveTo>
                    <a:lnTo>
                      <a:pt x="29602" y="0"/>
                    </a:lnTo>
                    <a:lnTo>
                      <a:pt x="29602" y="159267"/>
                    </a:lnTo>
                    <a:lnTo>
                      <a:pt x="0" y="159267"/>
                    </a:lnTo>
                    <a:lnTo>
                      <a:pt x="0" y="0"/>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2" name="Freeform 41">
                <a:extLst>
                  <a:ext uri="{FF2B5EF4-FFF2-40B4-BE49-F238E27FC236}">
                    <a16:creationId xmlns:a16="http://schemas.microsoft.com/office/drawing/2014/main" id="{C1A13D65-7F0C-C34D-93D2-A5E08C942250}"/>
                  </a:ext>
                </a:extLst>
              </p:cNvPr>
              <p:cNvSpPr/>
              <p:nvPr/>
            </p:nvSpPr>
            <p:spPr>
              <a:xfrm>
                <a:off x="4201391" y="3671416"/>
                <a:ext cx="133256" cy="152045"/>
              </a:xfrm>
              <a:custGeom>
                <a:avLst/>
                <a:gdLst>
                  <a:gd name="connsiteX0" fmla="*/ 141727 w 133255"/>
                  <a:gd name="connsiteY0" fmla="*/ 0 h 152044"/>
                  <a:gd name="connsiteX1" fmla="*/ 141727 w 133255"/>
                  <a:gd name="connsiteY1" fmla="*/ 159267 h 152044"/>
                  <a:gd name="connsiteX2" fmla="*/ 117360 w 133255"/>
                  <a:gd name="connsiteY2" fmla="*/ 159267 h 152044"/>
                  <a:gd name="connsiteX3" fmla="*/ 29411 w 133255"/>
                  <a:gd name="connsiteY3" fmla="*/ 51410 h 152044"/>
                  <a:gd name="connsiteX4" fmla="*/ 29411 w 133255"/>
                  <a:gd name="connsiteY4" fmla="*/ 159267 h 152044"/>
                  <a:gd name="connsiteX5" fmla="*/ 0 w 133255"/>
                  <a:gd name="connsiteY5" fmla="*/ 159267 h 152044"/>
                  <a:gd name="connsiteX6" fmla="*/ 0 w 133255"/>
                  <a:gd name="connsiteY6" fmla="*/ 0 h 152044"/>
                  <a:gd name="connsiteX7" fmla="*/ 24367 w 133255"/>
                  <a:gd name="connsiteY7" fmla="*/ 0 h 152044"/>
                  <a:gd name="connsiteX8" fmla="*/ 112315 w 133255"/>
                  <a:gd name="connsiteY8" fmla="*/ 107857 h 152044"/>
                  <a:gd name="connsiteX9" fmla="*/ 112315 w 133255"/>
                  <a:gd name="connsiteY9" fmla="*/ 0 h 152044"/>
                  <a:gd name="connsiteX10" fmla="*/ 141727 w 133255"/>
                  <a:gd name="connsiteY10" fmla="*/ 0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55" h="152044">
                    <a:moveTo>
                      <a:pt x="141727" y="0"/>
                    </a:moveTo>
                    <a:lnTo>
                      <a:pt x="141727" y="159267"/>
                    </a:lnTo>
                    <a:lnTo>
                      <a:pt x="117360" y="159267"/>
                    </a:lnTo>
                    <a:lnTo>
                      <a:pt x="29411" y="51410"/>
                    </a:lnTo>
                    <a:lnTo>
                      <a:pt x="29411" y="159267"/>
                    </a:lnTo>
                    <a:lnTo>
                      <a:pt x="0" y="159267"/>
                    </a:lnTo>
                    <a:lnTo>
                      <a:pt x="0" y="0"/>
                    </a:lnTo>
                    <a:lnTo>
                      <a:pt x="24367" y="0"/>
                    </a:lnTo>
                    <a:lnTo>
                      <a:pt x="112315" y="107857"/>
                    </a:lnTo>
                    <a:lnTo>
                      <a:pt x="112315" y="0"/>
                    </a:lnTo>
                    <a:lnTo>
                      <a:pt x="141727" y="0"/>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3" name="Freeform 42">
                <a:extLst>
                  <a:ext uri="{FF2B5EF4-FFF2-40B4-BE49-F238E27FC236}">
                    <a16:creationId xmlns:a16="http://schemas.microsoft.com/office/drawing/2014/main" id="{14ED971E-58C0-D64B-9980-2AF8A13392CF}"/>
                  </a:ext>
                </a:extLst>
              </p:cNvPr>
              <p:cNvSpPr/>
              <p:nvPr/>
            </p:nvSpPr>
            <p:spPr>
              <a:xfrm>
                <a:off x="4385950" y="3671416"/>
                <a:ext cx="114219" cy="152045"/>
              </a:xfrm>
              <a:custGeom>
                <a:avLst/>
                <a:gdLst>
                  <a:gd name="connsiteX0" fmla="*/ 119645 w 114219"/>
                  <a:gd name="connsiteY0" fmla="*/ 134465 h 152044"/>
                  <a:gd name="connsiteX1" fmla="*/ 119645 w 114219"/>
                  <a:gd name="connsiteY1" fmla="*/ 159267 h 152044"/>
                  <a:gd name="connsiteX2" fmla="*/ 0 w 114219"/>
                  <a:gd name="connsiteY2" fmla="*/ 159267 h 152044"/>
                  <a:gd name="connsiteX3" fmla="*/ 0 w 114219"/>
                  <a:gd name="connsiteY3" fmla="*/ 0 h 152044"/>
                  <a:gd name="connsiteX4" fmla="*/ 116408 w 114219"/>
                  <a:gd name="connsiteY4" fmla="*/ 0 h 152044"/>
                  <a:gd name="connsiteX5" fmla="*/ 116408 w 114219"/>
                  <a:gd name="connsiteY5" fmla="*/ 24802 h 152044"/>
                  <a:gd name="connsiteX6" fmla="*/ 29602 w 114219"/>
                  <a:gd name="connsiteY6" fmla="*/ 24802 h 152044"/>
                  <a:gd name="connsiteX7" fmla="*/ 29602 w 114219"/>
                  <a:gd name="connsiteY7" fmla="*/ 66235 h 152044"/>
                  <a:gd name="connsiteX8" fmla="*/ 106605 w 114219"/>
                  <a:gd name="connsiteY8" fmla="*/ 66235 h 152044"/>
                  <a:gd name="connsiteX9" fmla="*/ 106605 w 114219"/>
                  <a:gd name="connsiteY9" fmla="*/ 90562 h 152044"/>
                  <a:gd name="connsiteX10" fmla="*/ 29602 w 114219"/>
                  <a:gd name="connsiteY10" fmla="*/ 90562 h 152044"/>
                  <a:gd name="connsiteX11" fmla="*/ 29602 w 114219"/>
                  <a:gd name="connsiteY11" fmla="*/ 134465 h 152044"/>
                  <a:gd name="connsiteX12" fmla="*/ 119645 w 114219"/>
                  <a:gd name="connsiteY12" fmla="*/ 134465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219" h="152044">
                    <a:moveTo>
                      <a:pt x="119645" y="134465"/>
                    </a:moveTo>
                    <a:lnTo>
                      <a:pt x="119645" y="159267"/>
                    </a:lnTo>
                    <a:lnTo>
                      <a:pt x="0" y="159267"/>
                    </a:lnTo>
                    <a:lnTo>
                      <a:pt x="0" y="0"/>
                    </a:lnTo>
                    <a:lnTo>
                      <a:pt x="116408" y="0"/>
                    </a:lnTo>
                    <a:lnTo>
                      <a:pt x="116408" y="24802"/>
                    </a:lnTo>
                    <a:lnTo>
                      <a:pt x="29602" y="24802"/>
                    </a:lnTo>
                    <a:lnTo>
                      <a:pt x="29602" y="66235"/>
                    </a:lnTo>
                    <a:lnTo>
                      <a:pt x="106605" y="66235"/>
                    </a:lnTo>
                    <a:lnTo>
                      <a:pt x="106605" y="90562"/>
                    </a:lnTo>
                    <a:lnTo>
                      <a:pt x="29602" y="90562"/>
                    </a:lnTo>
                    <a:lnTo>
                      <a:pt x="29602" y="134465"/>
                    </a:lnTo>
                    <a:lnTo>
                      <a:pt x="119645" y="134465"/>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4" name="Freeform 43">
                <a:extLst>
                  <a:ext uri="{FF2B5EF4-FFF2-40B4-BE49-F238E27FC236}">
                    <a16:creationId xmlns:a16="http://schemas.microsoft.com/office/drawing/2014/main" id="{546B0B23-11A1-9640-823D-7559ED0A8E70}"/>
                  </a:ext>
                </a:extLst>
              </p:cNvPr>
              <p:cNvSpPr/>
              <p:nvPr/>
            </p:nvSpPr>
            <p:spPr>
              <a:xfrm>
                <a:off x="4590116" y="3669136"/>
                <a:ext cx="142774" cy="161548"/>
              </a:xfrm>
              <a:custGeom>
                <a:avLst/>
                <a:gdLst>
                  <a:gd name="connsiteX0" fmla="*/ 120406 w 142773"/>
                  <a:gd name="connsiteY0" fmla="*/ 80109 h 161547"/>
                  <a:gd name="connsiteX1" fmla="*/ 148390 w 142773"/>
                  <a:gd name="connsiteY1" fmla="*/ 80109 h 161547"/>
                  <a:gd name="connsiteX2" fmla="*/ 148390 w 142773"/>
                  <a:gd name="connsiteY2" fmla="*/ 143587 h 161547"/>
                  <a:gd name="connsiteX3" fmla="*/ 85950 w 142773"/>
                  <a:gd name="connsiteY3" fmla="*/ 163828 h 161547"/>
                  <a:gd name="connsiteX4" fmla="*/ 0 w 142773"/>
                  <a:gd name="connsiteY4" fmla="*/ 81914 h 161547"/>
                  <a:gd name="connsiteX5" fmla="*/ 86331 w 142773"/>
                  <a:gd name="connsiteY5" fmla="*/ 0 h 161547"/>
                  <a:gd name="connsiteX6" fmla="*/ 150388 w 142773"/>
                  <a:gd name="connsiteY6" fmla="*/ 25943 h 161547"/>
                  <a:gd name="connsiteX7" fmla="*/ 131733 w 142773"/>
                  <a:gd name="connsiteY7" fmla="*/ 44188 h 161547"/>
                  <a:gd name="connsiteX8" fmla="*/ 87758 w 142773"/>
                  <a:gd name="connsiteY8" fmla="*/ 25943 h 161547"/>
                  <a:gd name="connsiteX9" fmla="*/ 29887 w 142773"/>
                  <a:gd name="connsiteY9" fmla="*/ 81914 h 161547"/>
                  <a:gd name="connsiteX10" fmla="*/ 87568 w 142773"/>
                  <a:gd name="connsiteY10" fmla="*/ 137886 h 161547"/>
                  <a:gd name="connsiteX11" fmla="*/ 120406 w 142773"/>
                  <a:gd name="connsiteY11" fmla="*/ 129713 h 161547"/>
                  <a:gd name="connsiteX12" fmla="*/ 120406 w 142773"/>
                  <a:gd name="connsiteY12" fmla="*/ 80109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773" h="161547">
                    <a:moveTo>
                      <a:pt x="120406" y="80109"/>
                    </a:moveTo>
                    <a:lnTo>
                      <a:pt x="148390" y="80109"/>
                    </a:lnTo>
                    <a:lnTo>
                      <a:pt x="148390" y="143587"/>
                    </a:lnTo>
                    <a:cubicBezTo>
                      <a:pt x="131733" y="156986"/>
                      <a:pt x="108508" y="163828"/>
                      <a:pt x="85950" y="163828"/>
                    </a:cubicBezTo>
                    <a:cubicBezTo>
                      <a:pt x="36455" y="163828"/>
                      <a:pt x="0" y="129523"/>
                      <a:pt x="0" y="81914"/>
                    </a:cubicBezTo>
                    <a:cubicBezTo>
                      <a:pt x="0" y="34400"/>
                      <a:pt x="36455" y="0"/>
                      <a:pt x="86331" y="0"/>
                    </a:cubicBezTo>
                    <a:cubicBezTo>
                      <a:pt x="112982" y="0"/>
                      <a:pt x="135350" y="8838"/>
                      <a:pt x="150388" y="25943"/>
                    </a:cubicBezTo>
                    <a:lnTo>
                      <a:pt x="131733" y="44188"/>
                    </a:lnTo>
                    <a:cubicBezTo>
                      <a:pt x="119169" y="31644"/>
                      <a:pt x="104891" y="25943"/>
                      <a:pt x="87758" y="25943"/>
                    </a:cubicBezTo>
                    <a:cubicBezTo>
                      <a:pt x="53778" y="25943"/>
                      <a:pt x="29887" y="48939"/>
                      <a:pt x="29887" y="81914"/>
                    </a:cubicBezTo>
                    <a:cubicBezTo>
                      <a:pt x="29887" y="114224"/>
                      <a:pt x="53778" y="137886"/>
                      <a:pt x="87568" y="137886"/>
                    </a:cubicBezTo>
                    <a:cubicBezTo>
                      <a:pt x="98990" y="137886"/>
                      <a:pt x="110126" y="135605"/>
                      <a:pt x="120406" y="129713"/>
                    </a:cubicBezTo>
                    <a:lnTo>
                      <a:pt x="120406" y="80109"/>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5" name="Freeform 44">
                <a:extLst>
                  <a:ext uri="{FF2B5EF4-FFF2-40B4-BE49-F238E27FC236}">
                    <a16:creationId xmlns:a16="http://schemas.microsoft.com/office/drawing/2014/main" id="{44E4764C-55F4-B246-9378-1314FF67DCEF}"/>
                  </a:ext>
                </a:extLst>
              </p:cNvPr>
              <p:cNvSpPr/>
              <p:nvPr/>
            </p:nvSpPr>
            <p:spPr>
              <a:xfrm>
                <a:off x="4777531" y="3671416"/>
                <a:ext cx="133256" cy="152045"/>
              </a:xfrm>
              <a:custGeom>
                <a:avLst/>
                <a:gdLst>
                  <a:gd name="connsiteX0" fmla="*/ 104320 w 133255"/>
                  <a:gd name="connsiteY0" fmla="*/ 159267 h 152044"/>
                  <a:gd name="connsiteX1" fmla="*/ 71768 w 133255"/>
                  <a:gd name="connsiteY1" fmla="*/ 112608 h 152044"/>
                  <a:gd name="connsiteX2" fmla="*/ 65581 w 133255"/>
                  <a:gd name="connsiteY2" fmla="*/ 112798 h 152044"/>
                  <a:gd name="connsiteX3" fmla="*/ 29602 w 133255"/>
                  <a:gd name="connsiteY3" fmla="*/ 112798 h 152044"/>
                  <a:gd name="connsiteX4" fmla="*/ 29602 w 133255"/>
                  <a:gd name="connsiteY4" fmla="*/ 159172 h 152044"/>
                  <a:gd name="connsiteX5" fmla="*/ 0 w 133255"/>
                  <a:gd name="connsiteY5" fmla="*/ 159172 h 152044"/>
                  <a:gd name="connsiteX6" fmla="*/ 0 w 133255"/>
                  <a:gd name="connsiteY6" fmla="*/ 0 h 152044"/>
                  <a:gd name="connsiteX7" fmla="*/ 65676 w 133255"/>
                  <a:gd name="connsiteY7" fmla="*/ 0 h 152044"/>
                  <a:gd name="connsiteX8" fmla="*/ 133541 w 133255"/>
                  <a:gd name="connsiteY8" fmla="*/ 56637 h 152044"/>
                  <a:gd name="connsiteX9" fmla="*/ 99561 w 133255"/>
                  <a:gd name="connsiteY9" fmla="*/ 106906 h 152044"/>
                  <a:gd name="connsiteX10" fmla="*/ 136206 w 133255"/>
                  <a:gd name="connsiteY10" fmla="*/ 159267 h 152044"/>
                  <a:gd name="connsiteX11" fmla="*/ 104320 w 133255"/>
                  <a:gd name="connsiteY11" fmla="*/ 159267 h 152044"/>
                  <a:gd name="connsiteX12" fmla="*/ 64248 w 133255"/>
                  <a:gd name="connsiteY12" fmla="*/ 25087 h 152044"/>
                  <a:gd name="connsiteX13" fmla="*/ 29602 w 133255"/>
                  <a:gd name="connsiteY13" fmla="*/ 25087 h 152044"/>
                  <a:gd name="connsiteX14" fmla="*/ 29602 w 133255"/>
                  <a:gd name="connsiteY14" fmla="*/ 88566 h 152044"/>
                  <a:gd name="connsiteX15" fmla="*/ 64248 w 133255"/>
                  <a:gd name="connsiteY15" fmla="*/ 88566 h 152044"/>
                  <a:gd name="connsiteX16" fmla="*/ 103654 w 133255"/>
                  <a:gd name="connsiteY16" fmla="*/ 56732 h 152044"/>
                  <a:gd name="connsiteX17" fmla="*/ 64248 w 133255"/>
                  <a:gd name="connsiteY17" fmla="*/ 25087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3255" h="152044">
                    <a:moveTo>
                      <a:pt x="104320" y="159267"/>
                    </a:moveTo>
                    <a:lnTo>
                      <a:pt x="71768" y="112608"/>
                    </a:lnTo>
                    <a:cubicBezTo>
                      <a:pt x="69674" y="112798"/>
                      <a:pt x="67675" y="112798"/>
                      <a:pt x="65581" y="112798"/>
                    </a:cubicBezTo>
                    <a:lnTo>
                      <a:pt x="29602" y="112798"/>
                    </a:lnTo>
                    <a:lnTo>
                      <a:pt x="29602" y="159172"/>
                    </a:lnTo>
                    <a:lnTo>
                      <a:pt x="0" y="159172"/>
                    </a:lnTo>
                    <a:lnTo>
                      <a:pt x="0" y="0"/>
                    </a:lnTo>
                    <a:lnTo>
                      <a:pt x="65676" y="0"/>
                    </a:lnTo>
                    <a:cubicBezTo>
                      <a:pt x="107651" y="0"/>
                      <a:pt x="133541" y="21381"/>
                      <a:pt x="133541" y="56637"/>
                    </a:cubicBezTo>
                    <a:cubicBezTo>
                      <a:pt x="133541" y="80774"/>
                      <a:pt x="121263" y="98544"/>
                      <a:pt x="99561" y="106906"/>
                    </a:cubicBezTo>
                    <a:lnTo>
                      <a:pt x="136206" y="159267"/>
                    </a:lnTo>
                    <a:lnTo>
                      <a:pt x="104320" y="159267"/>
                    </a:lnTo>
                    <a:close/>
                    <a:moveTo>
                      <a:pt x="64248" y="25087"/>
                    </a:moveTo>
                    <a:lnTo>
                      <a:pt x="29602" y="25087"/>
                    </a:lnTo>
                    <a:lnTo>
                      <a:pt x="29602" y="88566"/>
                    </a:lnTo>
                    <a:lnTo>
                      <a:pt x="64248" y="88566"/>
                    </a:lnTo>
                    <a:cubicBezTo>
                      <a:pt x="90233" y="88566"/>
                      <a:pt x="103654" y="76783"/>
                      <a:pt x="103654" y="56732"/>
                    </a:cubicBezTo>
                    <a:cubicBezTo>
                      <a:pt x="103654" y="36681"/>
                      <a:pt x="90233" y="25087"/>
                      <a:pt x="64248" y="25087"/>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6" name="Freeform 45">
                <a:extLst>
                  <a:ext uri="{FF2B5EF4-FFF2-40B4-BE49-F238E27FC236}">
                    <a16:creationId xmlns:a16="http://schemas.microsoft.com/office/drawing/2014/main" id="{4010427B-FD98-7D4B-9597-E95358269F80}"/>
                  </a:ext>
                </a:extLst>
              </p:cNvPr>
              <p:cNvSpPr/>
              <p:nvPr/>
            </p:nvSpPr>
            <p:spPr>
              <a:xfrm>
                <a:off x="4932678" y="3669136"/>
                <a:ext cx="171329" cy="161548"/>
              </a:xfrm>
              <a:custGeom>
                <a:avLst/>
                <a:gdLst>
                  <a:gd name="connsiteX0" fmla="*/ 0 w 171328"/>
                  <a:gd name="connsiteY0" fmla="*/ 81914 h 161547"/>
                  <a:gd name="connsiteX1" fmla="*/ 85950 w 171328"/>
                  <a:gd name="connsiteY1" fmla="*/ 0 h 161547"/>
                  <a:gd name="connsiteX2" fmla="*/ 171900 w 171328"/>
                  <a:gd name="connsiteY2" fmla="*/ 81914 h 161547"/>
                  <a:gd name="connsiteX3" fmla="*/ 85950 w 171328"/>
                  <a:gd name="connsiteY3" fmla="*/ 163828 h 161547"/>
                  <a:gd name="connsiteX4" fmla="*/ 0 w 171328"/>
                  <a:gd name="connsiteY4" fmla="*/ 81914 h 161547"/>
                  <a:gd name="connsiteX5" fmla="*/ 142012 w 171328"/>
                  <a:gd name="connsiteY5" fmla="*/ 81914 h 161547"/>
                  <a:gd name="connsiteX6" fmla="*/ 85950 w 171328"/>
                  <a:gd name="connsiteY6" fmla="*/ 25943 h 161547"/>
                  <a:gd name="connsiteX7" fmla="*/ 29887 w 171328"/>
                  <a:gd name="connsiteY7" fmla="*/ 81914 h 161547"/>
                  <a:gd name="connsiteX8" fmla="*/ 85950 w 171328"/>
                  <a:gd name="connsiteY8" fmla="*/ 137886 h 161547"/>
                  <a:gd name="connsiteX9" fmla="*/ 142012 w 171328"/>
                  <a:gd name="connsiteY9" fmla="*/ 81914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328" h="161547">
                    <a:moveTo>
                      <a:pt x="0" y="81914"/>
                    </a:moveTo>
                    <a:cubicBezTo>
                      <a:pt x="0" y="34780"/>
                      <a:pt x="36455" y="0"/>
                      <a:pt x="85950" y="0"/>
                    </a:cubicBezTo>
                    <a:cubicBezTo>
                      <a:pt x="135445" y="0"/>
                      <a:pt x="171900" y="34590"/>
                      <a:pt x="171900" y="81914"/>
                    </a:cubicBezTo>
                    <a:cubicBezTo>
                      <a:pt x="171900" y="129238"/>
                      <a:pt x="135445" y="163828"/>
                      <a:pt x="85950" y="163828"/>
                    </a:cubicBezTo>
                    <a:cubicBezTo>
                      <a:pt x="36455" y="163828"/>
                      <a:pt x="0" y="129048"/>
                      <a:pt x="0" y="81914"/>
                    </a:cubicBezTo>
                    <a:close/>
                    <a:moveTo>
                      <a:pt x="142012" y="81914"/>
                    </a:moveTo>
                    <a:cubicBezTo>
                      <a:pt x="142012" y="49415"/>
                      <a:pt x="118122" y="25943"/>
                      <a:pt x="85950" y="25943"/>
                    </a:cubicBezTo>
                    <a:cubicBezTo>
                      <a:pt x="53778" y="25943"/>
                      <a:pt x="29887" y="49415"/>
                      <a:pt x="29887" y="81914"/>
                    </a:cubicBezTo>
                    <a:cubicBezTo>
                      <a:pt x="29887" y="114414"/>
                      <a:pt x="53778" y="137886"/>
                      <a:pt x="85950" y="137886"/>
                    </a:cubicBezTo>
                    <a:cubicBezTo>
                      <a:pt x="118026" y="137886"/>
                      <a:pt x="142012" y="114509"/>
                      <a:pt x="142012" y="81914"/>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7" name="Freeform 46">
                <a:extLst>
                  <a:ext uri="{FF2B5EF4-FFF2-40B4-BE49-F238E27FC236}">
                    <a16:creationId xmlns:a16="http://schemas.microsoft.com/office/drawing/2014/main" id="{8B3C8FE0-F6DA-174B-9127-B578F53283BA}"/>
                  </a:ext>
                </a:extLst>
              </p:cNvPr>
              <p:cNvSpPr/>
              <p:nvPr/>
            </p:nvSpPr>
            <p:spPr>
              <a:xfrm>
                <a:off x="5134561" y="3671416"/>
                <a:ext cx="133256" cy="161548"/>
              </a:xfrm>
              <a:custGeom>
                <a:avLst/>
                <a:gdLst>
                  <a:gd name="connsiteX0" fmla="*/ 0 w 133255"/>
                  <a:gd name="connsiteY0" fmla="*/ 89896 h 161547"/>
                  <a:gd name="connsiteX1" fmla="*/ 0 w 133255"/>
                  <a:gd name="connsiteY1" fmla="*/ 0 h 161547"/>
                  <a:gd name="connsiteX2" fmla="*/ 29602 w 133255"/>
                  <a:gd name="connsiteY2" fmla="*/ 0 h 161547"/>
                  <a:gd name="connsiteX3" fmla="*/ 29602 w 133255"/>
                  <a:gd name="connsiteY3" fmla="*/ 88756 h 161547"/>
                  <a:gd name="connsiteX4" fmla="*/ 70150 w 133255"/>
                  <a:gd name="connsiteY4" fmla="*/ 135605 h 161547"/>
                  <a:gd name="connsiteX5" fmla="*/ 110507 w 133255"/>
                  <a:gd name="connsiteY5" fmla="*/ 88756 h 161547"/>
                  <a:gd name="connsiteX6" fmla="*/ 110507 w 133255"/>
                  <a:gd name="connsiteY6" fmla="*/ 0 h 161547"/>
                  <a:gd name="connsiteX7" fmla="*/ 139633 w 133255"/>
                  <a:gd name="connsiteY7" fmla="*/ 0 h 161547"/>
                  <a:gd name="connsiteX8" fmla="*/ 139633 w 133255"/>
                  <a:gd name="connsiteY8" fmla="*/ 89896 h 161547"/>
                  <a:gd name="connsiteX9" fmla="*/ 69864 w 133255"/>
                  <a:gd name="connsiteY9" fmla="*/ 161548 h 161547"/>
                  <a:gd name="connsiteX10" fmla="*/ 0 w 133255"/>
                  <a:gd name="connsiteY10" fmla="*/ 89896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55" h="161547">
                    <a:moveTo>
                      <a:pt x="0" y="89896"/>
                    </a:moveTo>
                    <a:lnTo>
                      <a:pt x="0" y="0"/>
                    </a:lnTo>
                    <a:lnTo>
                      <a:pt x="29602" y="0"/>
                    </a:lnTo>
                    <a:lnTo>
                      <a:pt x="29602" y="88756"/>
                    </a:lnTo>
                    <a:cubicBezTo>
                      <a:pt x="29602" y="121541"/>
                      <a:pt x="44450" y="135605"/>
                      <a:pt x="70150" y="135605"/>
                    </a:cubicBezTo>
                    <a:cubicBezTo>
                      <a:pt x="95944" y="135605"/>
                      <a:pt x="110507" y="121541"/>
                      <a:pt x="110507" y="88756"/>
                    </a:cubicBezTo>
                    <a:lnTo>
                      <a:pt x="110507" y="0"/>
                    </a:lnTo>
                    <a:lnTo>
                      <a:pt x="139633" y="0"/>
                    </a:lnTo>
                    <a:lnTo>
                      <a:pt x="139633" y="89896"/>
                    </a:lnTo>
                    <a:cubicBezTo>
                      <a:pt x="139633" y="136270"/>
                      <a:pt x="113458" y="161548"/>
                      <a:pt x="69864" y="161548"/>
                    </a:cubicBezTo>
                    <a:cubicBezTo>
                      <a:pt x="26270" y="161548"/>
                      <a:pt x="0" y="136270"/>
                      <a:pt x="0" y="89896"/>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8" name="Freeform 47">
                <a:extLst>
                  <a:ext uri="{FF2B5EF4-FFF2-40B4-BE49-F238E27FC236}">
                    <a16:creationId xmlns:a16="http://schemas.microsoft.com/office/drawing/2014/main" id="{A17F4EFE-5C62-8C4A-913D-61D1E70ECA9C}"/>
                  </a:ext>
                </a:extLst>
              </p:cNvPr>
              <p:cNvSpPr/>
              <p:nvPr/>
            </p:nvSpPr>
            <p:spPr>
              <a:xfrm>
                <a:off x="5315883" y="3671416"/>
                <a:ext cx="133256" cy="152045"/>
              </a:xfrm>
              <a:custGeom>
                <a:avLst/>
                <a:gdLst>
                  <a:gd name="connsiteX0" fmla="*/ 133446 w 133255"/>
                  <a:gd name="connsiteY0" fmla="*/ 56732 h 152044"/>
                  <a:gd name="connsiteX1" fmla="*/ 65581 w 133255"/>
                  <a:gd name="connsiteY1" fmla="*/ 113368 h 152044"/>
                  <a:gd name="connsiteX2" fmla="*/ 29602 w 133255"/>
                  <a:gd name="connsiteY2" fmla="*/ 113368 h 152044"/>
                  <a:gd name="connsiteX3" fmla="*/ 29602 w 133255"/>
                  <a:gd name="connsiteY3" fmla="*/ 159362 h 152044"/>
                  <a:gd name="connsiteX4" fmla="*/ 0 w 133255"/>
                  <a:gd name="connsiteY4" fmla="*/ 159362 h 152044"/>
                  <a:gd name="connsiteX5" fmla="*/ 0 w 133255"/>
                  <a:gd name="connsiteY5" fmla="*/ 0 h 152044"/>
                  <a:gd name="connsiteX6" fmla="*/ 65676 w 133255"/>
                  <a:gd name="connsiteY6" fmla="*/ 0 h 152044"/>
                  <a:gd name="connsiteX7" fmla="*/ 133446 w 133255"/>
                  <a:gd name="connsiteY7" fmla="*/ 56732 h 152044"/>
                  <a:gd name="connsiteX8" fmla="*/ 103559 w 133255"/>
                  <a:gd name="connsiteY8" fmla="*/ 56732 h 152044"/>
                  <a:gd name="connsiteX9" fmla="*/ 64153 w 133255"/>
                  <a:gd name="connsiteY9" fmla="*/ 25087 h 152044"/>
                  <a:gd name="connsiteX10" fmla="*/ 29507 w 133255"/>
                  <a:gd name="connsiteY10" fmla="*/ 25087 h 152044"/>
                  <a:gd name="connsiteX11" fmla="*/ 29507 w 133255"/>
                  <a:gd name="connsiteY11" fmla="*/ 88376 h 152044"/>
                  <a:gd name="connsiteX12" fmla="*/ 64153 w 133255"/>
                  <a:gd name="connsiteY12" fmla="*/ 88376 h 152044"/>
                  <a:gd name="connsiteX13" fmla="*/ 103559 w 133255"/>
                  <a:gd name="connsiteY13" fmla="*/ 56732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255" h="152044">
                    <a:moveTo>
                      <a:pt x="133446" y="56732"/>
                    </a:moveTo>
                    <a:cubicBezTo>
                      <a:pt x="133446" y="91797"/>
                      <a:pt x="107461" y="113368"/>
                      <a:pt x="65581" y="113368"/>
                    </a:cubicBezTo>
                    <a:lnTo>
                      <a:pt x="29602" y="113368"/>
                    </a:lnTo>
                    <a:lnTo>
                      <a:pt x="29602" y="159362"/>
                    </a:lnTo>
                    <a:lnTo>
                      <a:pt x="0" y="159362"/>
                    </a:lnTo>
                    <a:lnTo>
                      <a:pt x="0" y="0"/>
                    </a:lnTo>
                    <a:lnTo>
                      <a:pt x="65676" y="0"/>
                    </a:lnTo>
                    <a:cubicBezTo>
                      <a:pt x="107461" y="0"/>
                      <a:pt x="133446" y="21381"/>
                      <a:pt x="133446" y="56732"/>
                    </a:cubicBezTo>
                    <a:close/>
                    <a:moveTo>
                      <a:pt x="103559" y="56732"/>
                    </a:moveTo>
                    <a:cubicBezTo>
                      <a:pt x="103559" y="36681"/>
                      <a:pt x="90138" y="25087"/>
                      <a:pt x="64153" y="25087"/>
                    </a:cubicBezTo>
                    <a:lnTo>
                      <a:pt x="29507" y="25087"/>
                    </a:lnTo>
                    <a:lnTo>
                      <a:pt x="29507" y="88376"/>
                    </a:lnTo>
                    <a:lnTo>
                      <a:pt x="64153" y="88376"/>
                    </a:lnTo>
                    <a:cubicBezTo>
                      <a:pt x="90138" y="88281"/>
                      <a:pt x="103559" y="76688"/>
                      <a:pt x="103559" y="56732"/>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grpSp>
        <p:grpSp>
          <p:nvGrpSpPr>
            <p:cNvPr id="27" name="Graphic 42">
              <a:extLst>
                <a:ext uri="{FF2B5EF4-FFF2-40B4-BE49-F238E27FC236}">
                  <a16:creationId xmlns:a16="http://schemas.microsoft.com/office/drawing/2014/main" id="{0529F516-B6DA-2145-90DE-AE2B8E7C58E0}"/>
                </a:ext>
              </a:extLst>
            </p:cNvPr>
            <p:cNvGrpSpPr/>
            <p:nvPr/>
          </p:nvGrpSpPr>
          <p:grpSpPr>
            <a:xfrm>
              <a:off x="7034976" y="3181539"/>
              <a:ext cx="428322" cy="541659"/>
              <a:chOff x="7034976" y="3181539"/>
              <a:chExt cx="428322" cy="541659"/>
            </a:xfrm>
            <a:solidFill>
              <a:srgbClr val="FED925"/>
            </a:solidFill>
          </p:grpSpPr>
          <p:sp>
            <p:nvSpPr>
              <p:cNvPr id="28" name="Freeform 27">
                <a:extLst>
                  <a:ext uri="{FF2B5EF4-FFF2-40B4-BE49-F238E27FC236}">
                    <a16:creationId xmlns:a16="http://schemas.microsoft.com/office/drawing/2014/main" id="{F2DCCE77-E714-5D46-B730-95FFF650ECB0}"/>
                  </a:ext>
                </a:extLst>
              </p:cNvPr>
              <p:cNvSpPr/>
              <p:nvPr/>
            </p:nvSpPr>
            <p:spPr>
              <a:xfrm>
                <a:off x="7080854" y="3654977"/>
                <a:ext cx="47591" cy="47514"/>
              </a:xfrm>
              <a:custGeom>
                <a:avLst/>
                <a:gdLst>
                  <a:gd name="connsiteX0" fmla="*/ 27793 w 47591"/>
                  <a:gd name="connsiteY0" fmla="*/ 0 h 47513"/>
                  <a:gd name="connsiteX1" fmla="*/ 0 w 47591"/>
                  <a:gd name="connsiteY1" fmla="*/ 27748 h 47513"/>
                  <a:gd name="connsiteX2" fmla="*/ 27793 w 47591"/>
                  <a:gd name="connsiteY2" fmla="*/ 55496 h 47513"/>
                  <a:gd name="connsiteX3" fmla="*/ 55587 w 47591"/>
                  <a:gd name="connsiteY3" fmla="*/ 27748 h 47513"/>
                  <a:gd name="connsiteX4" fmla="*/ 27793 w 47591"/>
                  <a:gd name="connsiteY4" fmla="*/ 0 h 4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1" h="47513">
                    <a:moveTo>
                      <a:pt x="27793" y="0"/>
                    </a:moveTo>
                    <a:cubicBezTo>
                      <a:pt x="12469" y="0"/>
                      <a:pt x="0" y="12449"/>
                      <a:pt x="0" y="27748"/>
                    </a:cubicBezTo>
                    <a:cubicBezTo>
                      <a:pt x="0" y="43048"/>
                      <a:pt x="12374" y="55496"/>
                      <a:pt x="27793" y="55496"/>
                    </a:cubicBezTo>
                    <a:cubicBezTo>
                      <a:pt x="43118" y="55496"/>
                      <a:pt x="55587" y="43048"/>
                      <a:pt x="55587" y="27748"/>
                    </a:cubicBezTo>
                    <a:cubicBezTo>
                      <a:pt x="55587" y="12449"/>
                      <a:pt x="43118" y="0"/>
                      <a:pt x="27793" y="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29" name="Freeform 28">
                <a:extLst>
                  <a:ext uri="{FF2B5EF4-FFF2-40B4-BE49-F238E27FC236}">
                    <a16:creationId xmlns:a16="http://schemas.microsoft.com/office/drawing/2014/main" id="{C8FC6839-9588-D646-B90F-ECBBA1D4C240}"/>
                  </a:ext>
                </a:extLst>
              </p:cNvPr>
              <p:cNvSpPr/>
              <p:nvPr/>
            </p:nvSpPr>
            <p:spPr>
              <a:xfrm>
                <a:off x="7320905" y="3651270"/>
                <a:ext cx="66628" cy="66520"/>
              </a:xfrm>
              <a:custGeom>
                <a:avLst/>
                <a:gdLst>
                  <a:gd name="connsiteX0" fmla="*/ 33599 w 66627"/>
                  <a:gd name="connsiteY0" fmla="*/ 0 h 66519"/>
                  <a:gd name="connsiteX1" fmla="*/ 0 w 66627"/>
                  <a:gd name="connsiteY1" fmla="*/ 33545 h 66519"/>
                  <a:gd name="connsiteX2" fmla="*/ 33599 w 66627"/>
                  <a:gd name="connsiteY2" fmla="*/ 67090 h 66519"/>
                  <a:gd name="connsiteX3" fmla="*/ 67199 w 66627"/>
                  <a:gd name="connsiteY3" fmla="*/ 33545 h 66519"/>
                  <a:gd name="connsiteX4" fmla="*/ 33599 w 66627"/>
                  <a:gd name="connsiteY4" fmla="*/ 0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27" h="66519">
                    <a:moveTo>
                      <a:pt x="33599" y="0"/>
                    </a:moveTo>
                    <a:cubicBezTo>
                      <a:pt x="15039" y="0"/>
                      <a:pt x="0" y="15014"/>
                      <a:pt x="0" y="33545"/>
                    </a:cubicBezTo>
                    <a:cubicBezTo>
                      <a:pt x="0" y="52075"/>
                      <a:pt x="15039" y="67090"/>
                      <a:pt x="33599" y="67090"/>
                    </a:cubicBezTo>
                    <a:cubicBezTo>
                      <a:pt x="52160" y="67090"/>
                      <a:pt x="67199" y="52075"/>
                      <a:pt x="67199" y="33545"/>
                    </a:cubicBezTo>
                    <a:cubicBezTo>
                      <a:pt x="67199" y="15014"/>
                      <a:pt x="52160" y="0"/>
                      <a:pt x="33599" y="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0" name="Freeform 29">
                <a:extLst>
                  <a:ext uri="{FF2B5EF4-FFF2-40B4-BE49-F238E27FC236}">
                    <a16:creationId xmlns:a16="http://schemas.microsoft.com/office/drawing/2014/main" id="{6B94587F-5F48-CD4E-BEB8-65C6E2BB3EF1}"/>
                  </a:ext>
                </a:extLst>
              </p:cNvPr>
              <p:cNvSpPr/>
              <p:nvPr/>
            </p:nvSpPr>
            <p:spPr>
              <a:xfrm>
                <a:off x="7034976" y="3450761"/>
                <a:ext cx="66628" cy="66520"/>
              </a:xfrm>
              <a:custGeom>
                <a:avLst/>
                <a:gdLst>
                  <a:gd name="connsiteX0" fmla="*/ 67389 w 66627"/>
                  <a:gd name="connsiteY0" fmla="*/ 33640 h 66519"/>
                  <a:gd name="connsiteX1" fmla="*/ 33695 w 66627"/>
                  <a:gd name="connsiteY1" fmla="*/ 0 h 66519"/>
                  <a:gd name="connsiteX2" fmla="*/ 0 w 66627"/>
                  <a:gd name="connsiteY2" fmla="*/ 33640 h 66519"/>
                  <a:gd name="connsiteX3" fmla="*/ 33695 w 66627"/>
                  <a:gd name="connsiteY3" fmla="*/ 67280 h 66519"/>
                  <a:gd name="connsiteX4" fmla="*/ 67389 w 66627"/>
                  <a:gd name="connsiteY4" fmla="*/ 33640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27" h="66519">
                    <a:moveTo>
                      <a:pt x="67389" y="33640"/>
                    </a:moveTo>
                    <a:cubicBezTo>
                      <a:pt x="67389" y="15109"/>
                      <a:pt x="52350" y="0"/>
                      <a:pt x="33695" y="0"/>
                    </a:cubicBezTo>
                    <a:cubicBezTo>
                      <a:pt x="15134" y="0"/>
                      <a:pt x="0" y="15109"/>
                      <a:pt x="0" y="33640"/>
                    </a:cubicBezTo>
                    <a:cubicBezTo>
                      <a:pt x="0" y="52265"/>
                      <a:pt x="15134" y="67280"/>
                      <a:pt x="33695" y="67280"/>
                    </a:cubicBezTo>
                    <a:cubicBezTo>
                      <a:pt x="52350" y="67280"/>
                      <a:pt x="67389" y="52170"/>
                      <a:pt x="67389" y="3364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1" name="Freeform 30">
                <a:extLst>
                  <a:ext uri="{FF2B5EF4-FFF2-40B4-BE49-F238E27FC236}">
                    <a16:creationId xmlns:a16="http://schemas.microsoft.com/office/drawing/2014/main" id="{39E22B58-60C8-344B-93DC-D3959FDD632B}"/>
                  </a:ext>
                </a:extLst>
              </p:cNvPr>
              <p:cNvSpPr/>
              <p:nvPr/>
            </p:nvSpPr>
            <p:spPr>
              <a:xfrm>
                <a:off x="7086333" y="3412318"/>
                <a:ext cx="38073" cy="57017"/>
              </a:xfrm>
              <a:custGeom>
                <a:avLst/>
                <a:gdLst>
                  <a:gd name="connsiteX0" fmla="*/ 32594 w 38073"/>
                  <a:gd name="connsiteY0" fmla="*/ 59920 h 57016"/>
                  <a:gd name="connsiteX1" fmla="*/ 46491 w 38073"/>
                  <a:gd name="connsiteY1" fmla="*/ 50322 h 57016"/>
                  <a:gd name="connsiteX2" fmla="*/ 17365 w 38073"/>
                  <a:gd name="connsiteY2" fmla="*/ 2903 h 57016"/>
                  <a:gd name="connsiteX3" fmla="*/ 232 w 38073"/>
                  <a:gd name="connsiteY3" fmla="*/ 18108 h 57016"/>
                  <a:gd name="connsiteX4" fmla="*/ 32594 w 38073"/>
                  <a:gd name="connsiteY4" fmla="*/ 59920 h 5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73" h="57016">
                    <a:moveTo>
                      <a:pt x="32594" y="59920"/>
                    </a:moveTo>
                    <a:cubicBezTo>
                      <a:pt x="51250" y="63341"/>
                      <a:pt x="46491" y="50322"/>
                      <a:pt x="46491" y="50322"/>
                    </a:cubicBezTo>
                    <a:cubicBezTo>
                      <a:pt x="46491" y="50322"/>
                      <a:pt x="35545" y="14877"/>
                      <a:pt x="17365" y="2903"/>
                    </a:cubicBezTo>
                    <a:cubicBezTo>
                      <a:pt x="2421" y="-6885"/>
                      <a:pt x="-1005" y="10600"/>
                      <a:pt x="232" y="18108"/>
                    </a:cubicBezTo>
                    <a:cubicBezTo>
                      <a:pt x="803" y="23714"/>
                      <a:pt x="24599" y="58495"/>
                      <a:pt x="32594" y="5992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2" name="Freeform 31">
                <a:extLst>
                  <a:ext uri="{FF2B5EF4-FFF2-40B4-BE49-F238E27FC236}">
                    <a16:creationId xmlns:a16="http://schemas.microsoft.com/office/drawing/2014/main" id="{0C541422-45D5-8848-B1D4-FE8CFB798C17}"/>
                  </a:ext>
                </a:extLst>
              </p:cNvPr>
              <p:cNvSpPr/>
              <p:nvPr/>
            </p:nvSpPr>
            <p:spPr>
              <a:xfrm>
                <a:off x="7119329" y="3361588"/>
                <a:ext cx="57110" cy="66520"/>
              </a:xfrm>
              <a:custGeom>
                <a:avLst/>
                <a:gdLst>
                  <a:gd name="connsiteX0" fmla="*/ 56327 w 57109"/>
                  <a:gd name="connsiteY0" fmla="*/ 67222 h 66519"/>
                  <a:gd name="connsiteX1" fmla="*/ 49854 w 57109"/>
                  <a:gd name="connsiteY1" fmla="*/ 20658 h 66519"/>
                  <a:gd name="connsiteX2" fmla="*/ 6166 w 57109"/>
                  <a:gd name="connsiteY2" fmla="*/ 3173 h 66519"/>
                  <a:gd name="connsiteX3" fmla="*/ 12638 w 57109"/>
                  <a:gd name="connsiteY3" fmla="*/ 49737 h 66519"/>
                  <a:gd name="connsiteX4" fmla="*/ 56327 w 57109"/>
                  <a:gd name="connsiteY4" fmla="*/ 67222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09" h="66519">
                    <a:moveTo>
                      <a:pt x="56327" y="67222"/>
                    </a:moveTo>
                    <a:cubicBezTo>
                      <a:pt x="66607" y="59240"/>
                      <a:pt x="63751" y="38334"/>
                      <a:pt x="49854" y="20658"/>
                    </a:cubicBezTo>
                    <a:cubicBezTo>
                      <a:pt x="35958" y="2983"/>
                      <a:pt x="16445" y="-4904"/>
                      <a:pt x="6166" y="3173"/>
                    </a:cubicBezTo>
                    <a:cubicBezTo>
                      <a:pt x="-4114" y="11251"/>
                      <a:pt x="-1259" y="32062"/>
                      <a:pt x="12638" y="49737"/>
                    </a:cubicBezTo>
                    <a:cubicBezTo>
                      <a:pt x="26439" y="67412"/>
                      <a:pt x="46047" y="75204"/>
                      <a:pt x="56327" y="67222"/>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3" name="Freeform 32">
                <a:extLst>
                  <a:ext uri="{FF2B5EF4-FFF2-40B4-BE49-F238E27FC236}">
                    <a16:creationId xmlns:a16="http://schemas.microsoft.com/office/drawing/2014/main" id="{DE4EE203-FF06-174B-9342-39F381581902}"/>
                  </a:ext>
                </a:extLst>
              </p:cNvPr>
              <p:cNvSpPr/>
              <p:nvPr/>
            </p:nvSpPr>
            <p:spPr>
              <a:xfrm>
                <a:off x="7159570" y="3313826"/>
                <a:ext cx="19037" cy="19006"/>
              </a:xfrm>
              <a:custGeom>
                <a:avLst/>
                <a:gdLst>
                  <a:gd name="connsiteX0" fmla="*/ 11803 w 19036"/>
                  <a:gd name="connsiteY0" fmla="*/ 23567 h 19005"/>
                  <a:gd name="connsiteX1" fmla="*/ 23605 w 19036"/>
                  <a:gd name="connsiteY1" fmla="*/ 11783 h 19005"/>
                  <a:gd name="connsiteX2" fmla="*/ 11803 w 19036"/>
                  <a:gd name="connsiteY2" fmla="*/ 0 h 19005"/>
                  <a:gd name="connsiteX3" fmla="*/ 0 w 19036"/>
                  <a:gd name="connsiteY3" fmla="*/ 11783 h 19005"/>
                  <a:gd name="connsiteX4" fmla="*/ 11803 w 19036"/>
                  <a:gd name="connsiteY4" fmla="*/ 23567 h 1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6" h="19005">
                    <a:moveTo>
                      <a:pt x="11803" y="23567"/>
                    </a:moveTo>
                    <a:cubicBezTo>
                      <a:pt x="18275" y="23567"/>
                      <a:pt x="23605" y="18340"/>
                      <a:pt x="23605" y="11783"/>
                    </a:cubicBezTo>
                    <a:cubicBezTo>
                      <a:pt x="23605" y="5322"/>
                      <a:pt x="18370" y="0"/>
                      <a:pt x="11803" y="0"/>
                    </a:cubicBezTo>
                    <a:cubicBezTo>
                      <a:pt x="5330" y="0"/>
                      <a:pt x="0" y="5227"/>
                      <a:pt x="0" y="11783"/>
                    </a:cubicBezTo>
                    <a:cubicBezTo>
                      <a:pt x="0" y="18340"/>
                      <a:pt x="5330" y="23567"/>
                      <a:pt x="11803" y="2356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4" name="Freeform 33">
                <a:extLst>
                  <a:ext uri="{FF2B5EF4-FFF2-40B4-BE49-F238E27FC236}">
                    <a16:creationId xmlns:a16="http://schemas.microsoft.com/office/drawing/2014/main" id="{587DD3B6-F695-804A-86B0-17A59C5CCF8E}"/>
                  </a:ext>
                </a:extLst>
              </p:cNvPr>
              <p:cNvSpPr/>
              <p:nvPr/>
            </p:nvSpPr>
            <p:spPr>
              <a:xfrm>
                <a:off x="7201005" y="3373797"/>
                <a:ext cx="28555" cy="19006"/>
              </a:xfrm>
              <a:custGeom>
                <a:avLst/>
                <a:gdLst>
                  <a:gd name="connsiteX0" fmla="*/ 7584 w 28554"/>
                  <a:gd name="connsiteY0" fmla="*/ 24700 h 19005"/>
                  <a:gd name="connsiteX1" fmla="*/ 20434 w 28554"/>
                  <a:gd name="connsiteY1" fmla="*/ 24700 h 19005"/>
                  <a:gd name="connsiteX2" fmla="*/ 28810 w 28554"/>
                  <a:gd name="connsiteY2" fmla="*/ 10350 h 19005"/>
                  <a:gd name="connsiteX3" fmla="*/ 14913 w 28554"/>
                  <a:gd name="connsiteY3" fmla="*/ 943 h 19005"/>
                  <a:gd name="connsiteX4" fmla="*/ 1017 w 28554"/>
                  <a:gd name="connsiteY4" fmla="*/ 9495 h 19005"/>
                  <a:gd name="connsiteX5" fmla="*/ 7584 w 28554"/>
                  <a:gd name="connsiteY5" fmla="*/ 24700 h 1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54" h="19005">
                    <a:moveTo>
                      <a:pt x="7584" y="24700"/>
                    </a:moveTo>
                    <a:cubicBezTo>
                      <a:pt x="11201" y="25555"/>
                      <a:pt x="20434" y="24700"/>
                      <a:pt x="20434" y="24700"/>
                    </a:cubicBezTo>
                    <a:lnTo>
                      <a:pt x="28810" y="10350"/>
                    </a:lnTo>
                    <a:lnTo>
                      <a:pt x="14913" y="943"/>
                    </a:lnTo>
                    <a:cubicBezTo>
                      <a:pt x="14913" y="943"/>
                      <a:pt x="5490" y="-4189"/>
                      <a:pt x="1017" y="9495"/>
                    </a:cubicBezTo>
                    <a:cubicBezTo>
                      <a:pt x="-2505" y="19948"/>
                      <a:pt x="3967" y="23844"/>
                      <a:pt x="7584" y="2470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5" name="Freeform 34">
                <a:extLst>
                  <a:ext uri="{FF2B5EF4-FFF2-40B4-BE49-F238E27FC236}">
                    <a16:creationId xmlns:a16="http://schemas.microsoft.com/office/drawing/2014/main" id="{687F2AEC-1A82-954F-B7FF-274B70CB2F7E}"/>
                  </a:ext>
                </a:extLst>
              </p:cNvPr>
              <p:cNvSpPr/>
              <p:nvPr/>
            </p:nvSpPr>
            <p:spPr>
              <a:xfrm>
                <a:off x="7146340" y="3278251"/>
                <a:ext cx="180847" cy="370609"/>
              </a:xfrm>
              <a:custGeom>
                <a:avLst/>
                <a:gdLst>
                  <a:gd name="connsiteX0" fmla="*/ 139633 w 180846"/>
                  <a:gd name="connsiteY0" fmla="*/ 280367 h 370609"/>
                  <a:gd name="connsiteX1" fmla="*/ 143440 w 180846"/>
                  <a:gd name="connsiteY1" fmla="*/ 261361 h 370609"/>
                  <a:gd name="connsiteX2" fmla="*/ 77574 w 180846"/>
                  <a:gd name="connsiteY2" fmla="*/ 224 h 370609"/>
                  <a:gd name="connsiteX3" fmla="*/ 55587 w 180846"/>
                  <a:gd name="connsiteY3" fmla="*/ 21796 h 370609"/>
                  <a:gd name="connsiteX4" fmla="*/ 80429 w 180846"/>
                  <a:gd name="connsiteY4" fmla="*/ 34814 h 370609"/>
                  <a:gd name="connsiteX5" fmla="*/ 96229 w 180846"/>
                  <a:gd name="connsiteY5" fmla="*/ 48308 h 370609"/>
                  <a:gd name="connsiteX6" fmla="*/ 71196 w 180846"/>
                  <a:gd name="connsiteY6" fmla="*/ 56006 h 370609"/>
                  <a:gd name="connsiteX7" fmla="*/ 67770 w 180846"/>
                  <a:gd name="connsiteY7" fmla="*/ 80143 h 370609"/>
                  <a:gd name="connsiteX8" fmla="*/ 85569 w 180846"/>
                  <a:gd name="connsiteY8" fmla="*/ 82233 h 370609"/>
                  <a:gd name="connsiteX9" fmla="*/ 126212 w 180846"/>
                  <a:gd name="connsiteY9" fmla="*/ 105895 h 370609"/>
                  <a:gd name="connsiteX10" fmla="*/ 130876 w 180846"/>
                  <a:gd name="connsiteY10" fmla="*/ 140866 h 370609"/>
                  <a:gd name="connsiteX11" fmla="*/ 98990 w 180846"/>
                  <a:gd name="connsiteY11" fmla="*/ 197882 h 370609"/>
                  <a:gd name="connsiteX12" fmla="*/ 80810 w 180846"/>
                  <a:gd name="connsiteY12" fmla="*/ 192751 h 370609"/>
                  <a:gd name="connsiteX13" fmla="*/ 58347 w 180846"/>
                  <a:gd name="connsiteY13" fmla="*/ 143812 h 370609"/>
                  <a:gd name="connsiteX14" fmla="*/ 13611 w 180846"/>
                  <a:gd name="connsiteY14" fmla="*/ 178402 h 370609"/>
                  <a:gd name="connsiteX15" fmla="*/ 11041 w 180846"/>
                  <a:gd name="connsiteY15" fmla="*/ 194461 h 370609"/>
                  <a:gd name="connsiteX16" fmla="*/ 7234 w 180846"/>
                  <a:gd name="connsiteY16" fmla="*/ 201684 h 370609"/>
                  <a:gd name="connsiteX17" fmla="*/ 0 w 180846"/>
                  <a:gd name="connsiteY17" fmla="*/ 210426 h 370609"/>
                  <a:gd name="connsiteX18" fmla="*/ 59679 w 180846"/>
                  <a:gd name="connsiteY18" fmla="*/ 278086 h 370609"/>
                  <a:gd name="connsiteX19" fmla="*/ 55206 w 180846"/>
                  <a:gd name="connsiteY19" fmla="*/ 293671 h 370609"/>
                  <a:gd name="connsiteX20" fmla="*/ 35313 w 180846"/>
                  <a:gd name="connsiteY20" fmla="*/ 294051 h 370609"/>
                  <a:gd name="connsiteX21" fmla="*/ 27603 w 180846"/>
                  <a:gd name="connsiteY21" fmla="*/ 300418 h 370609"/>
                  <a:gd name="connsiteX22" fmla="*/ 28936 w 180846"/>
                  <a:gd name="connsiteY22" fmla="*/ 342705 h 370609"/>
                  <a:gd name="connsiteX23" fmla="*/ 45402 w 180846"/>
                  <a:gd name="connsiteY23" fmla="*/ 369598 h 370609"/>
                  <a:gd name="connsiteX24" fmla="*/ 105557 w 180846"/>
                  <a:gd name="connsiteY24" fmla="*/ 376820 h 370609"/>
                  <a:gd name="connsiteX25" fmla="*/ 146581 w 180846"/>
                  <a:gd name="connsiteY25" fmla="*/ 372164 h 370609"/>
                  <a:gd name="connsiteX26" fmla="*/ 139633 w 180846"/>
                  <a:gd name="connsiteY26" fmla="*/ 280367 h 37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0846" h="370609">
                    <a:moveTo>
                      <a:pt x="139633" y="280367"/>
                    </a:moveTo>
                    <a:cubicBezTo>
                      <a:pt x="139633" y="280367"/>
                      <a:pt x="132970" y="272670"/>
                      <a:pt x="143440" y="261361"/>
                    </a:cubicBezTo>
                    <a:cubicBezTo>
                      <a:pt x="263180" y="132788"/>
                      <a:pt x="94040" y="2790"/>
                      <a:pt x="77574" y="224"/>
                    </a:cubicBezTo>
                    <a:cubicBezTo>
                      <a:pt x="69578" y="-1011"/>
                      <a:pt x="53493" y="2410"/>
                      <a:pt x="55587" y="21796"/>
                    </a:cubicBezTo>
                    <a:cubicBezTo>
                      <a:pt x="57300" y="37760"/>
                      <a:pt x="80429" y="34814"/>
                      <a:pt x="80429" y="34814"/>
                    </a:cubicBezTo>
                    <a:cubicBezTo>
                      <a:pt x="80429" y="34814"/>
                      <a:pt x="99466" y="36525"/>
                      <a:pt x="96229" y="48308"/>
                    </a:cubicBezTo>
                    <a:cubicBezTo>
                      <a:pt x="91946" y="64178"/>
                      <a:pt x="75099" y="53440"/>
                      <a:pt x="71196" y="56006"/>
                    </a:cubicBezTo>
                    <a:cubicBezTo>
                      <a:pt x="53873" y="67504"/>
                      <a:pt x="61773" y="77102"/>
                      <a:pt x="67770" y="80143"/>
                    </a:cubicBezTo>
                    <a:cubicBezTo>
                      <a:pt x="73767" y="83184"/>
                      <a:pt x="74147" y="83564"/>
                      <a:pt x="85569" y="82233"/>
                    </a:cubicBezTo>
                    <a:cubicBezTo>
                      <a:pt x="116313" y="78717"/>
                      <a:pt x="126212" y="105895"/>
                      <a:pt x="126212" y="105895"/>
                    </a:cubicBezTo>
                    <a:cubicBezTo>
                      <a:pt x="126212" y="105895"/>
                      <a:pt x="143155" y="128132"/>
                      <a:pt x="130876" y="140866"/>
                    </a:cubicBezTo>
                    <a:cubicBezTo>
                      <a:pt x="107556" y="165383"/>
                      <a:pt x="100227" y="191991"/>
                      <a:pt x="98990" y="197882"/>
                    </a:cubicBezTo>
                    <a:cubicBezTo>
                      <a:pt x="96610" y="209666"/>
                      <a:pt x="76717" y="209666"/>
                      <a:pt x="80810" y="192751"/>
                    </a:cubicBezTo>
                    <a:cubicBezTo>
                      <a:pt x="94421" y="136209"/>
                      <a:pt x="58823" y="138775"/>
                      <a:pt x="58347" y="143812"/>
                    </a:cubicBezTo>
                    <a:cubicBezTo>
                      <a:pt x="55396" y="178782"/>
                      <a:pt x="13611" y="178402"/>
                      <a:pt x="13611" y="178402"/>
                    </a:cubicBezTo>
                    <a:lnTo>
                      <a:pt x="11041" y="194461"/>
                    </a:lnTo>
                    <a:lnTo>
                      <a:pt x="7234" y="201684"/>
                    </a:lnTo>
                    <a:lnTo>
                      <a:pt x="0" y="210426"/>
                    </a:lnTo>
                    <a:cubicBezTo>
                      <a:pt x="11136" y="243116"/>
                      <a:pt x="47877" y="265542"/>
                      <a:pt x="59679" y="278086"/>
                    </a:cubicBezTo>
                    <a:cubicBezTo>
                      <a:pt x="71482" y="290725"/>
                      <a:pt x="55206" y="293671"/>
                      <a:pt x="55206" y="293671"/>
                    </a:cubicBezTo>
                    <a:cubicBezTo>
                      <a:pt x="55206" y="293671"/>
                      <a:pt x="48733" y="295761"/>
                      <a:pt x="35313" y="294051"/>
                    </a:cubicBezTo>
                    <a:cubicBezTo>
                      <a:pt x="28460" y="293196"/>
                      <a:pt x="28936" y="296236"/>
                      <a:pt x="27603" y="300418"/>
                    </a:cubicBezTo>
                    <a:cubicBezTo>
                      <a:pt x="25985" y="305644"/>
                      <a:pt x="26746" y="325600"/>
                      <a:pt x="28936" y="342705"/>
                    </a:cubicBezTo>
                    <a:cubicBezTo>
                      <a:pt x="31029" y="359715"/>
                      <a:pt x="45402" y="369598"/>
                      <a:pt x="45402" y="369598"/>
                    </a:cubicBezTo>
                    <a:lnTo>
                      <a:pt x="105557" y="376820"/>
                    </a:lnTo>
                    <a:cubicBezTo>
                      <a:pt x="105557" y="376820"/>
                      <a:pt x="133446" y="382712"/>
                      <a:pt x="146581" y="372164"/>
                    </a:cubicBezTo>
                    <a:cubicBezTo>
                      <a:pt x="200169" y="329306"/>
                      <a:pt x="139633" y="280367"/>
                      <a:pt x="139633" y="28036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6" name="Freeform 35">
                <a:extLst>
                  <a:ext uri="{FF2B5EF4-FFF2-40B4-BE49-F238E27FC236}">
                    <a16:creationId xmlns:a16="http://schemas.microsoft.com/office/drawing/2014/main" id="{58B1A52C-E3D6-C54C-8047-7002450F00CB}"/>
                  </a:ext>
                </a:extLst>
              </p:cNvPr>
              <p:cNvSpPr/>
              <p:nvPr/>
            </p:nvSpPr>
            <p:spPr>
              <a:xfrm>
                <a:off x="7247096" y="3209586"/>
                <a:ext cx="133256" cy="161548"/>
              </a:xfrm>
              <a:custGeom>
                <a:avLst/>
                <a:gdLst>
                  <a:gd name="connsiteX0" fmla="*/ 109692 w 133255"/>
                  <a:gd name="connsiteY0" fmla="*/ 160497 h 161547"/>
                  <a:gd name="connsiteX1" fmla="*/ 135582 w 133255"/>
                  <a:gd name="connsiteY1" fmla="*/ 155175 h 161547"/>
                  <a:gd name="connsiteX2" fmla="*/ 118925 w 133255"/>
                  <a:gd name="connsiteY2" fmla="*/ 124672 h 161547"/>
                  <a:gd name="connsiteX3" fmla="*/ 88943 w 133255"/>
                  <a:gd name="connsiteY3" fmla="*/ 92172 h 161547"/>
                  <a:gd name="connsiteX4" fmla="*/ 57056 w 133255"/>
                  <a:gd name="connsiteY4" fmla="*/ 54161 h 161547"/>
                  <a:gd name="connsiteX5" fmla="*/ 36687 w 133255"/>
                  <a:gd name="connsiteY5" fmla="*/ 18905 h 161547"/>
                  <a:gd name="connsiteX6" fmla="*/ 1184 w 133255"/>
                  <a:gd name="connsiteY6" fmla="*/ 13109 h 161547"/>
                  <a:gd name="connsiteX7" fmla="*/ 37544 w 133255"/>
                  <a:gd name="connsiteY7" fmla="*/ 108137 h 161547"/>
                  <a:gd name="connsiteX8" fmla="*/ 109692 w 133255"/>
                  <a:gd name="connsiteY8" fmla="*/ 160497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55" h="161547">
                    <a:moveTo>
                      <a:pt x="109692" y="160497"/>
                    </a:moveTo>
                    <a:cubicBezTo>
                      <a:pt x="109692" y="160497"/>
                      <a:pt x="127016" y="168574"/>
                      <a:pt x="135582" y="155175"/>
                    </a:cubicBezTo>
                    <a:cubicBezTo>
                      <a:pt x="144434" y="141301"/>
                      <a:pt x="135963" y="129803"/>
                      <a:pt x="118925" y="124672"/>
                    </a:cubicBezTo>
                    <a:cubicBezTo>
                      <a:pt x="102554" y="119730"/>
                      <a:pt x="98175" y="118305"/>
                      <a:pt x="88943" y="92172"/>
                    </a:cubicBezTo>
                    <a:cubicBezTo>
                      <a:pt x="79710" y="66134"/>
                      <a:pt x="61815" y="56727"/>
                      <a:pt x="57056" y="54161"/>
                    </a:cubicBezTo>
                    <a:cubicBezTo>
                      <a:pt x="52297" y="51595"/>
                      <a:pt x="40114" y="47794"/>
                      <a:pt x="36687" y="18905"/>
                    </a:cubicBezTo>
                    <a:cubicBezTo>
                      <a:pt x="32975" y="-12644"/>
                      <a:pt x="-148" y="2466"/>
                      <a:pt x="1184" y="13109"/>
                    </a:cubicBezTo>
                    <a:cubicBezTo>
                      <a:pt x="-4622" y="39621"/>
                      <a:pt x="11464" y="75637"/>
                      <a:pt x="37544" y="108137"/>
                    </a:cubicBezTo>
                    <a:cubicBezTo>
                      <a:pt x="67907" y="145863"/>
                      <a:pt x="109692" y="160497"/>
                      <a:pt x="109692" y="16049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7" name="Freeform 36">
                <a:extLst>
                  <a:ext uri="{FF2B5EF4-FFF2-40B4-BE49-F238E27FC236}">
                    <a16:creationId xmlns:a16="http://schemas.microsoft.com/office/drawing/2014/main" id="{82E2EEA5-1FC3-3F44-82D3-CAAE46C85599}"/>
                  </a:ext>
                </a:extLst>
              </p:cNvPr>
              <p:cNvSpPr/>
              <p:nvPr/>
            </p:nvSpPr>
            <p:spPr>
              <a:xfrm>
                <a:off x="7316051" y="3181539"/>
                <a:ext cx="95183" cy="66520"/>
              </a:xfrm>
              <a:custGeom>
                <a:avLst/>
                <a:gdLst>
                  <a:gd name="connsiteX0" fmla="*/ 23034 w 95182"/>
                  <a:gd name="connsiteY0" fmla="*/ 70709 h 66519"/>
                  <a:gd name="connsiteX1" fmla="*/ 94421 w 95182"/>
                  <a:gd name="connsiteY1" fmla="*/ 15403 h 66519"/>
                  <a:gd name="connsiteX2" fmla="*/ 81761 w 95182"/>
                  <a:gd name="connsiteY2" fmla="*/ 1053 h 66519"/>
                  <a:gd name="connsiteX3" fmla="*/ 4759 w 95182"/>
                  <a:gd name="connsiteY3" fmla="*/ 45717 h 66519"/>
                  <a:gd name="connsiteX4" fmla="*/ 23034 w 95182"/>
                  <a:gd name="connsiteY4" fmla="*/ 70709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82" h="66519">
                    <a:moveTo>
                      <a:pt x="23034" y="70709"/>
                    </a:moveTo>
                    <a:lnTo>
                      <a:pt x="94421" y="15403"/>
                    </a:lnTo>
                    <a:cubicBezTo>
                      <a:pt x="103844" y="-5789"/>
                      <a:pt x="81761" y="1053"/>
                      <a:pt x="81761" y="1053"/>
                    </a:cubicBezTo>
                    <a:cubicBezTo>
                      <a:pt x="81761" y="1053"/>
                      <a:pt x="12278" y="40300"/>
                      <a:pt x="4759" y="45717"/>
                    </a:cubicBezTo>
                    <a:cubicBezTo>
                      <a:pt x="-2665" y="51038"/>
                      <a:pt x="-4569" y="79261"/>
                      <a:pt x="23034" y="70709"/>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8" name="Freeform 37">
                <a:extLst>
                  <a:ext uri="{FF2B5EF4-FFF2-40B4-BE49-F238E27FC236}">
                    <a16:creationId xmlns:a16="http://schemas.microsoft.com/office/drawing/2014/main" id="{77DB61D5-C053-7448-AA92-2959810821EC}"/>
                  </a:ext>
                </a:extLst>
              </p:cNvPr>
              <p:cNvSpPr/>
              <p:nvPr/>
            </p:nvSpPr>
            <p:spPr>
              <a:xfrm>
                <a:off x="7345640" y="3182200"/>
                <a:ext cx="114219" cy="104531"/>
              </a:xfrm>
              <a:custGeom>
                <a:avLst/>
                <a:gdLst>
                  <a:gd name="connsiteX0" fmla="*/ 106712 w 114219"/>
                  <a:gd name="connsiteY0" fmla="*/ 2103 h 104530"/>
                  <a:gd name="connsiteX1" fmla="*/ 3439 w 114219"/>
                  <a:gd name="connsiteY1" fmla="*/ 84872 h 104530"/>
                  <a:gd name="connsiteX2" fmla="*/ 24189 w 114219"/>
                  <a:gd name="connsiteY2" fmla="*/ 108439 h 104530"/>
                  <a:gd name="connsiteX3" fmla="*/ 121085 w 114219"/>
                  <a:gd name="connsiteY3" fmla="*/ 14742 h 104530"/>
                  <a:gd name="connsiteX4" fmla="*/ 106712 w 114219"/>
                  <a:gd name="connsiteY4" fmla="*/ 2103 h 10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19" h="104530">
                    <a:moveTo>
                      <a:pt x="106712" y="2103"/>
                    </a:moveTo>
                    <a:cubicBezTo>
                      <a:pt x="104903" y="3814"/>
                      <a:pt x="10292" y="78696"/>
                      <a:pt x="3439" y="84872"/>
                    </a:cubicBezTo>
                    <a:cubicBezTo>
                      <a:pt x="-3414" y="91049"/>
                      <a:pt x="-1701" y="116517"/>
                      <a:pt x="24189" y="108439"/>
                    </a:cubicBezTo>
                    <a:lnTo>
                      <a:pt x="121085" y="14742"/>
                    </a:lnTo>
                    <a:cubicBezTo>
                      <a:pt x="128318" y="-843"/>
                      <a:pt x="110995" y="-2173"/>
                      <a:pt x="106712" y="2103"/>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9" name="Freeform 38">
                <a:extLst>
                  <a:ext uri="{FF2B5EF4-FFF2-40B4-BE49-F238E27FC236}">
                    <a16:creationId xmlns:a16="http://schemas.microsoft.com/office/drawing/2014/main" id="{2ECBC9A8-A999-C843-A44C-095DB60B7C38}"/>
                  </a:ext>
                </a:extLst>
              </p:cNvPr>
              <p:cNvSpPr/>
              <p:nvPr/>
            </p:nvSpPr>
            <p:spPr>
              <a:xfrm>
                <a:off x="7188364" y="3669421"/>
                <a:ext cx="104701" cy="57017"/>
              </a:xfrm>
              <a:custGeom>
                <a:avLst/>
                <a:gdLst>
                  <a:gd name="connsiteX0" fmla="*/ 67341 w 104700"/>
                  <a:gd name="connsiteY0" fmla="*/ 5131 h 57016"/>
                  <a:gd name="connsiteX1" fmla="*/ 14895 w 104700"/>
                  <a:gd name="connsiteY1" fmla="*/ 0 h 57016"/>
                  <a:gd name="connsiteX2" fmla="*/ 903 w 104700"/>
                  <a:gd name="connsiteY2" fmla="*/ 18911 h 57016"/>
                  <a:gd name="connsiteX3" fmla="*/ 20321 w 104700"/>
                  <a:gd name="connsiteY3" fmla="*/ 45138 h 57016"/>
                  <a:gd name="connsiteX4" fmla="*/ 89519 w 104700"/>
                  <a:gd name="connsiteY4" fmla="*/ 62148 h 57016"/>
                  <a:gd name="connsiteX5" fmla="*/ 99037 w 104700"/>
                  <a:gd name="connsiteY5" fmla="*/ 25658 h 57016"/>
                  <a:gd name="connsiteX6" fmla="*/ 67341 w 104700"/>
                  <a:gd name="connsiteY6" fmla="*/ 5131 h 5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00" h="57016">
                    <a:moveTo>
                      <a:pt x="67341" y="5131"/>
                    </a:moveTo>
                    <a:lnTo>
                      <a:pt x="14895" y="0"/>
                    </a:lnTo>
                    <a:cubicBezTo>
                      <a:pt x="14895" y="0"/>
                      <a:pt x="-4332" y="855"/>
                      <a:pt x="903" y="18911"/>
                    </a:cubicBezTo>
                    <a:cubicBezTo>
                      <a:pt x="2997" y="26038"/>
                      <a:pt x="9756" y="36586"/>
                      <a:pt x="20321" y="45138"/>
                    </a:cubicBezTo>
                    <a:cubicBezTo>
                      <a:pt x="26698" y="50365"/>
                      <a:pt x="65437" y="65569"/>
                      <a:pt x="89519" y="62148"/>
                    </a:cubicBezTo>
                    <a:cubicBezTo>
                      <a:pt x="104272" y="60058"/>
                      <a:pt x="116455" y="52836"/>
                      <a:pt x="99037" y="25658"/>
                    </a:cubicBezTo>
                    <a:cubicBezTo>
                      <a:pt x="85616" y="4846"/>
                      <a:pt x="67341" y="5131"/>
                      <a:pt x="67341" y="5131"/>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grpSp>
      </p:grpSp>
      <p:sp>
        <p:nvSpPr>
          <p:cNvPr id="55" name="Slide Number Placeholder 5">
            <a:extLst>
              <a:ext uri="{FF2B5EF4-FFF2-40B4-BE49-F238E27FC236}">
                <a16:creationId xmlns:a16="http://schemas.microsoft.com/office/drawing/2014/main" id="{1CE65C7F-906F-F646-A02F-DBC486675FE0}"/>
              </a:ext>
            </a:extLst>
          </p:cNvPr>
          <p:cNvSpPr txBox="1">
            <a:spLocks/>
          </p:cNvSpPr>
          <p:nvPr userDrawn="1"/>
        </p:nvSpPr>
        <p:spPr>
          <a:xfrm>
            <a:off x="11055564" y="6434138"/>
            <a:ext cx="507428"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defRPr/>
            </a:pPr>
            <a:fld id="{559738A1-5B81-194A-8B51-9DB7322F630D}" type="slidenum">
              <a:rPr lang="en-GB" smtClean="0"/>
              <a:pPr algn="ctr">
                <a:defRPr/>
              </a:pPr>
              <a:t>‹#›</a:t>
            </a:fld>
            <a:endParaRPr lang="en-GB" dirty="0"/>
          </a:p>
        </p:txBody>
      </p:sp>
      <p:grpSp>
        <p:nvGrpSpPr>
          <p:cNvPr id="54" name="Group 53">
            <a:extLst>
              <a:ext uri="{FF2B5EF4-FFF2-40B4-BE49-F238E27FC236}">
                <a16:creationId xmlns:a16="http://schemas.microsoft.com/office/drawing/2014/main" id="{822C8BC6-FB49-479F-AC7F-51BBE38F4C58}"/>
              </a:ext>
            </a:extLst>
          </p:cNvPr>
          <p:cNvGrpSpPr/>
          <p:nvPr userDrawn="1"/>
        </p:nvGrpSpPr>
        <p:grpSpPr>
          <a:xfrm>
            <a:off x="1" y="6153679"/>
            <a:ext cx="12192001" cy="449792"/>
            <a:chOff x="1" y="6153679"/>
            <a:chExt cx="12192001" cy="449792"/>
          </a:xfrm>
        </p:grpSpPr>
        <p:sp>
          <p:nvSpPr>
            <p:cNvPr id="56" name="Graphic 4">
              <a:extLst>
                <a:ext uri="{FF2B5EF4-FFF2-40B4-BE49-F238E27FC236}">
                  <a16:creationId xmlns:a16="http://schemas.microsoft.com/office/drawing/2014/main" id="{91617F20-1CBD-4ED1-8D89-7A4DC0887D1F}"/>
                </a:ext>
              </a:extLst>
            </p:cNvPr>
            <p:cNvSpPr>
              <a:spLocks noChangeAspect="1"/>
            </p:cNvSpPr>
            <p:nvPr userDrawn="1"/>
          </p:nvSpPr>
          <p:spPr bwMode="auto">
            <a:xfrm>
              <a:off x="8857556" y="6153679"/>
              <a:ext cx="2777948" cy="449792"/>
            </a:xfrm>
            <a:custGeom>
              <a:avLst/>
              <a:gdLst>
                <a:gd name="T0" fmla="*/ 4810219 w 4977630"/>
                <a:gd name="T1" fmla="*/ 185824 h 257030"/>
                <a:gd name="T2" fmla="*/ 4802224 w 4977630"/>
                <a:gd name="T3" fmla="*/ 167451 h 257030"/>
                <a:gd name="T4" fmla="*/ 4791374 w 4977630"/>
                <a:gd name="T5" fmla="*/ 178303 h 257030"/>
                <a:gd name="T6" fmla="*/ 4651944 w 4977630"/>
                <a:gd name="T7" fmla="*/ 42172 h 257030"/>
                <a:gd name="T8" fmla="*/ 4640618 w 4977630"/>
                <a:gd name="T9" fmla="*/ 42172 h 257030"/>
                <a:gd name="T10" fmla="*/ 4608639 w 4977630"/>
                <a:gd name="T11" fmla="*/ 46265 h 257030"/>
                <a:gd name="T12" fmla="*/ 4606545 w 4977630"/>
                <a:gd name="T13" fmla="*/ 45980 h 257030"/>
                <a:gd name="T14" fmla="*/ 4595219 w 4977630"/>
                <a:gd name="T15" fmla="*/ 54738 h 257030"/>
                <a:gd name="T16" fmla="*/ 4455694 w 4977630"/>
                <a:gd name="T17" fmla="*/ 172592 h 257030"/>
                <a:gd name="T18" fmla="*/ 4444844 w 4977630"/>
                <a:gd name="T19" fmla="*/ 172592 h 257030"/>
                <a:gd name="T20" fmla="*/ 4434851 w 4977630"/>
                <a:gd name="T21" fmla="*/ 194963 h 257030"/>
                <a:gd name="T22" fmla="*/ 4394401 w 4977630"/>
                <a:gd name="T23" fmla="*/ 209052 h 257030"/>
                <a:gd name="T24" fmla="*/ 4315216 w 4977630"/>
                <a:gd name="T25" fmla="*/ 212384 h 257030"/>
                <a:gd name="T26" fmla="*/ 4225942 w 4977630"/>
                <a:gd name="T27" fmla="*/ 66162 h 257030"/>
                <a:gd name="T28" fmla="*/ 4225942 w 4977630"/>
                <a:gd name="T29" fmla="*/ 19991 h 257030"/>
                <a:gd name="T30" fmla="*/ 4203481 w 4977630"/>
                <a:gd name="T31" fmla="*/ 19991 h 257030"/>
                <a:gd name="T32" fmla="*/ 4192821 w 4977630"/>
                <a:gd name="T33" fmla="*/ 59117 h 257030"/>
                <a:gd name="T34" fmla="*/ 4138572 w 4977630"/>
                <a:gd name="T35" fmla="*/ 223807 h 257030"/>
                <a:gd name="T36" fmla="*/ 4095553 w 4977630"/>
                <a:gd name="T37" fmla="*/ 213621 h 257030"/>
                <a:gd name="T38" fmla="*/ 4057102 w 4977630"/>
                <a:gd name="T39" fmla="*/ 258173 h 257030"/>
                <a:gd name="T40" fmla="*/ 4036069 w 4977630"/>
                <a:gd name="T41" fmla="*/ 189917 h 257030"/>
                <a:gd name="T42" fmla="*/ 4023981 w 4977630"/>
                <a:gd name="T43" fmla="*/ 167832 h 257030"/>
                <a:gd name="T44" fmla="*/ 4018271 w 4977630"/>
                <a:gd name="T45" fmla="*/ 170212 h 257030"/>
                <a:gd name="T46" fmla="*/ 4006089 w 4977630"/>
                <a:gd name="T47" fmla="*/ 209718 h 257030"/>
                <a:gd name="T48" fmla="*/ 3909962 w 4977630"/>
                <a:gd name="T49" fmla="*/ 199437 h 257030"/>
                <a:gd name="T50" fmla="*/ 3909011 w 4977630"/>
                <a:gd name="T51" fmla="*/ 154695 h 257030"/>
                <a:gd name="T52" fmla="*/ 3899683 w 4977630"/>
                <a:gd name="T53" fmla="*/ 140796 h 257030"/>
                <a:gd name="T54" fmla="*/ 3882552 w 4977630"/>
                <a:gd name="T55" fmla="*/ 99385 h 257030"/>
                <a:gd name="T56" fmla="*/ 3871988 w 4977630"/>
                <a:gd name="T57" fmla="*/ 99385 h 257030"/>
                <a:gd name="T58" fmla="*/ 3868562 w 4977630"/>
                <a:gd name="T59" fmla="*/ 115759 h 257030"/>
                <a:gd name="T60" fmla="*/ 3851144 w 4977630"/>
                <a:gd name="T61" fmla="*/ 154695 h 257030"/>
                <a:gd name="T62" fmla="*/ 3842579 w 4977630"/>
                <a:gd name="T63" fmla="*/ 185824 h 257030"/>
                <a:gd name="T64" fmla="*/ 3765583 w 4977630"/>
                <a:gd name="T65" fmla="*/ 210575 h 257030"/>
                <a:gd name="T66" fmla="*/ 3759682 w 4977630"/>
                <a:gd name="T67" fmla="*/ 182397 h 257030"/>
                <a:gd name="T68" fmla="*/ 3748737 w 4977630"/>
                <a:gd name="T69" fmla="*/ 164595 h 257030"/>
                <a:gd name="T70" fmla="*/ 3736459 w 4977630"/>
                <a:gd name="T71" fmla="*/ 186490 h 257030"/>
                <a:gd name="T72" fmla="*/ 3732081 w 4977630"/>
                <a:gd name="T73" fmla="*/ 258173 h 257030"/>
                <a:gd name="T74" fmla="*/ 3692203 w 4977630"/>
                <a:gd name="T75" fmla="*/ 212003 h 257030"/>
                <a:gd name="T76" fmla="*/ 3659844 w 4977630"/>
                <a:gd name="T77" fmla="*/ 200865 h 257030"/>
                <a:gd name="T78" fmla="*/ 3622154 w 4977630"/>
                <a:gd name="T79" fmla="*/ 200865 h 257030"/>
                <a:gd name="T80" fmla="*/ 3579706 w 4977630"/>
                <a:gd name="T81" fmla="*/ 196771 h 257030"/>
                <a:gd name="T82" fmla="*/ 3537354 w 4977630"/>
                <a:gd name="T83" fmla="*/ 201626 h 257030"/>
                <a:gd name="T84" fmla="*/ 3498999 w 4977630"/>
                <a:gd name="T85" fmla="*/ 232089 h 257030"/>
                <a:gd name="T86" fmla="*/ 3479488 w 4977630"/>
                <a:gd name="T87" fmla="*/ 245417 h 257030"/>
                <a:gd name="T88" fmla="*/ 3421241 w 4977630"/>
                <a:gd name="T89" fmla="*/ 168498 h 257030"/>
                <a:gd name="T90" fmla="*/ 3392118 w 4977630"/>
                <a:gd name="T91" fmla="*/ 151458 h 257030"/>
                <a:gd name="T92" fmla="*/ 3384218 w 4977630"/>
                <a:gd name="T93" fmla="*/ 98338 h 257030"/>
                <a:gd name="T94" fmla="*/ 3372987 w 4977630"/>
                <a:gd name="T95" fmla="*/ 75586 h 257030"/>
                <a:gd name="T96" fmla="*/ 3363089 w 4977630"/>
                <a:gd name="T97" fmla="*/ 47884 h 257030"/>
                <a:gd name="T98" fmla="*/ 3353191 w 4977630"/>
                <a:gd name="T99" fmla="*/ 75586 h 257030"/>
                <a:gd name="T100" fmla="*/ 3341960 w 4977630"/>
                <a:gd name="T101" fmla="*/ 98338 h 257030"/>
                <a:gd name="T102" fmla="*/ 3333395 w 4977630"/>
                <a:gd name="T103" fmla="*/ 151458 h 257030"/>
                <a:gd name="T104" fmla="*/ 3304937 w 4977630"/>
                <a:gd name="T105" fmla="*/ 168498 h 257030"/>
                <a:gd name="T106" fmla="*/ 3277242 w 4977630"/>
                <a:gd name="T107" fmla="*/ 243894 h 257030"/>
                <a:gd name="T108" fmla="*/ 3262014 w 4977630"/>
                <a:gd name="T109" fmla="*/ 199818 h 257030"/>
                <a:gd name="T110" fmla="*/ 3208811 w 4977630"/>
                <a:gd name="T111" fmla="*/ 199818 h 257030"/>
                <a:gd name="connsiteX0" fmla="*/ 4813370 w 4814692"/>
                <a:gd name="connsiteY0" fmla="*/ 257570 h 259887"/>
                <a:gd name="connsiteX1" fmla="*/ 4814692 w 4814692"/>
                <a:gd name="connsiteY1" fmla="*/ 259887 h 259887"/>
                <a:gd name="connsiteX2" fmla="*/ 4814692 w 4814692"/>
                <a:gd name="connsiteY2" fmla="*/ 217429 h 259887"/>
                <a:gd name="connsiteX3" fmla="*/ 4812313 w 4814692"/>
                <a:gd name="connsiteY3" fmla="*/ 194963 h 259887"/>
                <a:gd name="connsiteX4" fmla="*/ 4810219 w 4814692"/>
                <a:gd name="connsiteY4" fmla="*/ 185824 h 259887"/>
                <a:gd name="connsiteX5" fmla="*/ 4810219 w 4814692"/>
                <a:gd name="connsiteY5" fmla="*/ 178303 h 259887"/>
                <a:gd name="connsiteX6" fmla="*/ 4804699 w 4814692"/>
                <a:gd name="connsiteY6" fmla="*/ 178303 h 259887"/>
                <a:gd name="connsiteX7" fmla="*/ 4804699 w 4814692"/>
                <a:gd name="connsiteY7" fmla="*/ 172592 h 259887"/>
                <a:gd name="connsiteX8" fmla="*/ 4802224 w 4814692"/>
                <a:gd name="connsiteY8" fmla="*/ 172592 h 259887"/>
                <a:gd name="connsiteX9" fmla="*/ 4802224 w 4814692"/>
                <a:gd name="connsiteY9" fmla="*/ 167451 h 259887"/>
                <a:gd name="connsiteX10" fmla="*/ 4798036 w 4814692"/>
                <a:gd name="connsiteY10" fmla="*/ 158883 h 259887"/>
                <a:gd name="connsiteX11" fmla="*/ 4793849 w 4814692"/>
                <a:gd name="connsiteY11" fmla="*/ 167451 h 259887"/>
                <a:gd name="connsiteX12" fmla="*/ 4793849 w 4814692"/>
                <a:gd name="connsiteY12" fmla="*/ 172592 h 259887"/>
                <a:gd name="connsiteX13" fmla="*/ 4791374 w 4814692"/>
                <a:gd name="connsiteY13" fmla="*/ 172592 h 259887"/>
                <a:gd name="connsiteX14" fmla="*/ 4791374 w 4814692"/>
                <a:gd name="connsiteY14" fmla="*/ 178303 h 259887"/>
                <a:gd name="connsiteX15" fmla="*/ 4657654 w 4814692"/>
                <a:gd name="connsiteY15" fmla="*/ 178303 h 259887"/>
                <a:gd name="connsiteX16" fmla="*/ 4653181 w 4814692"/>
                <a:gd name="connsiteY16" fmla="*/ 63972 h 259887"/>
                <a:gd name="connsiteX17" fmla="*/ 4653181 w 4814692"/>
                <a:gd name="connsiteY17" fmla="*/ 54738 h 259887"/>
                <a:gd name="connsiteX18" fmla="*/ 4651944 w 4814692"/>
                <a:gd name="connsiteY18" fmla="*/ 54738 h 259887"/>
                <a:gd name="connsiteX19" fmla="*/ 4651944 w 4814692"/>
                <a:gd name="connsiteY19" fmla="*/ 42172 h 259887"/>
                <a:gd name="connsiteX20" fmla="*/ 4650897 w 4814692"/>
                <a:gd name="connsiteY20" fmla="*/ 34747 h 259887"/>
                <a:gd name="connsiteX21" fmla="*/ 4649850 w 4814692"/>
                <a:gd name="connsiteY21" fmla="*/ 42077 h 259887"/>
                <a:gd name="connsiteX22" fmla="*/ 4649850 w 4814692"/>
                <a:gd name="connsiteY22" fmla="*/ 45980 h 259887"/>
                <a:gd name="connsiteX23" fmla="*/ 4640618 w 4814692"/>
                <a:gd name="connsiteY23" fmla="*/ 45980 h 259887"/>
                <a:gd name="connsiteX24" fmla="*/ 4640618 w 4814692"/>
                <a:gd name="connsiteY24" fmla="*/ 42172 h 259887"/>
                <a:gd name="connsiteX25" fmla="*/ 4639571 w 4814692"/>
                <a:gd name="connsiteY25" fmla="*/ 34747 h 259887"/>
                <a:gd name="connsiteX26" fmla="*/ 4638524 w 4814692"/>
                <a:gd name="connsiteY26" fmla="*/ 42077 h 259887"/>
                <a:gd name="connsiteX27" fmla="*/ 4638524 w 4814692"/>
                <a:gd name="connsiteY27" fmla="*/ 45980 h 259887"/>
                <a:gd name="connsiteX28" fmla="*/ 4638524 w 4814692"/>
                <a:gd name="connsiteY28" fmla="*/ 46265 h 259887"/>
                <a:gd name="connsiteX29" fmla="*/ 4608639 w 4814692"/>
                <a:gd name="connsiteY29" fmla="*/ 46265 h 259887"/>
                <a:gd name="connsiteX30" fmla="*/ 4608639 w 4814692"/>
                <a:gd name="connsiteY30" fmla="*/ 45980 h 259887"/>
                <a:gd name="connsiteX31" fmla="*/ 4608639 w 4814692"/>
                <a:gd name="connsiteY31" fmla="*/ 42077 h 259887"/>
                <a:gd name="connsiteX32" fmla="*/ 4607592 w 4814692"/>
                <a:gd name="connsiteY32" fmla="*/ 34747 h 259887"/>
                <a:gd name="connsiteX33" fmla="*/ 4606545 w 4814692"/>
                <a:gd name="connsiteY33" fmla="*/ 42172 h 259887"/>
                <a:gd name="connsiteX34" fmla="*/ 4606545 w 4814692"/>
                <a:gd name="connsiteY34" fmla="*/ 45980 h 259887"/>
                <a:gd name="connsiteX35" fmla="*/ 4597314 w 4814692"/>
                <a:gd name="connsiteY35" fmla="*/ 45980 h 259887"/>
                <a:gd name="connsiteX36" fmla="*/ 4597314 w 4814692"/>
                <a:gd name="connsiteY36" fmla="*/ 42077 h 259887"/>
                <a:gd name="connsiteX37" fmla="*/ 4596266 w 4814692"/>
                <a:gd name="connsiteY37" fmla="*/ 34747 h 259887"/>
                <a:gd name="connsiteX38" fmla="*/ 4595219 w 4814692"/>
                <a:gd name="connsiteY38" fmla="*/ 42172 h 259887"/>
                <a:gd name="connsiteX39" fmla="*/ 4595219 w 4814692"/>
                <a:gd name="connsiteY39" fmla="*/ 54738 h 259887"/>
                <a:gd name="connsiteX40" fmla="*/ 4593982 w 4814692"/>
                <a:gd name="connsiteY40" fmla="*/ 54738 h 259887"/>
                <a:gd name="connsiteX41" fmla="*/ 4593982 w 4814692"/>
                <a:gd name="connsiteY41" fmla="*/ 63972 h 259887"/>
                <a:gd name="connsiteX42" fmla="*/ 4589414 w 4814692"/>
                <a:gd name="connsiteY42" fmla="*/ 178303 h 259887"/>
                <a:gd name="connsiteX43" fmla="*/ 4455694 w 4814692"/>
                <a:gd name="connsiteY43" fmla="*/ 178303 h 259887"/>
                <a:gd name="connsiteX44" fmla="*/ 4455694 w 4814692"/>
                <a:gd name="connsiteY44" fmla="*/ 172592 h 259887"/>
                <a:gd name="connsiteX45" fmla="*/ 4453219 w 4814692"/>
                <a:gd name="connsiteY45" fmla="*/ 172592 h 259887"/>
                <a:gd name="connsiteX46" fmla="*/ 4453219 w 4814692"/>
                <a:gd name="connsiteY46" fmla="*/ 167451 h 259887"/>
                <a:gd name="connsiteX47" fmla="*/ 4449031 w 4814692"/>
                <a:gd name="connsiteY47" fmla="*/ 158883 h 259887"/>
                <a:gd name="connsiteX48" fmla="*/ 4444844 w 4814692"/>
                <a:gd name="connsiteY48" fmla="*/ 167451 h 259887"/>
                <a:gd name="connsiteX49" fmla="*/ 4444844 w 4814692"/>
                <a:gd name="connsiteY49" fmla="*/ 172592 h 259887"/>
                <a:gd name="connsiteX50" fmla="*/ 4442369 w 4814692"/>
                <a:gd name="connsiteY50" fmla="*/ 172592 h 259887"/>
                <a:gd name="connsiteX51" fmla="*/ 4442369 w 4814692"/>
                <a:gd name="connsiteY51" fmla="*/ 178303 h 259887"/>
                <a:gd name="connsiteX52" fmla="*/ 4436849 w 4814692"/>
                <a:gd name="connsiteY52" fmla="*/ 178303 h 259887"/>
                <a:gd name="connsiteX53" fmla="*/ 4436849 w 4814692"/>
                <a:gd name="connsiteY53" fmla="*/ 185824 h 259887"/>
                <a:gd name="connsiteX54" fmla="*/ 4434851 w 4814692"/>
                <a:gd name="connsiteY54" fmla="*/ 194963 h 259887"/>
                <a:gd name="connsiteX55" fmla="*/ 4432471 w 4814692"/>
                <a:gd name="connsiteY55" fmla="*/ 217429 h 259887"/>
                <a:gd name="connsiteX56" fmla="*/ 4432471 w 4814692"/>
                <a:gd name="connsiteY56" fmla="*/ 258173 h 259887"/>
                <a:gd name="connsiteX57" fmla="*/ 4408963 w 4814692"/>
                <a:gd name="connsiteY57" fmla="*/ 258173 h 259887"/>
                <a:gd name="connsiteX58" fmla="*/ 4408963 w 4814692"/>
                <a:gd name="connsiteY58" fmla="*/ 214097 h 259887"/>
                <a:gd name="connsiteX59" fmla="*/ 4394401 w 4814692"/>
                <a:gd name="connsiteY59" fmla="*/ 209052 h 259887"/>
                <a:gd name="connsiteX60" fmla="*/ 4394401 w 4814692"/>
                <a:gd name="connsiteY60" fmla="*/ 126516 h 259887"/>
                <a:gd name="connsiteX61" fmla="*/ 4335393 w 4814692"/>
                <a:gd name="connsiteY61" fmla="*/ 129087 h 259887"/>
                <a:gd name="connsiteX62" fmla="*/ 4335393 w 4814692"/>
                <a:gd name="connsiteY62" fmla="*/ 258269 h 259887"/>
                <a:gd name="connsiteX63" fmla="*/ 4315216 w 4814692"/>
                <a:gd name="connsiteY63" fmla="*/ 258269 h 259887"/>
                <a:gd name="connsiteX64" fmla="*/ 4315216 w 4814692"/>
                <a:gd name="connsiteY64" fmla="*/ 212384 h 259887"/>
                <a:gd name="connsiteX65" fmla="*/ 4276765 w 4814692"/>
                <a:gd name="connsiteY65" fmla="*/ 203911 h 259887"/>
                <a:gd name="connsiteX66" fmla="*/ 4248594 w 4814692"/>
                <a:gd name="connsiteY66" fmla="*/ 210670 h 259887"/>
                <a:gd name="connsiteX67" fmla="*/ 4248594 w 4814692"/>
                <a:gd name="connsiteY67" fmla="*/ 226663 h 259887"/>
                <a:gd name="connsiteX68" fmla="*/ 4228797 w 4814692"/>
                <a:gd name="connsiteY68" fmla="*/ 223046 h 259887"/>
                <a:gd name="connsiteX69" fmla="*/ 4225942 w 4814692"/>
                <a:gd name="connsiteY69" fmla="*/ 66162 h 259887"/>
                <a:gd name="connsiteX70" fmla="*/ 4243645 w 4814692"/>
                <a:gd name="connsiteY70" fmla="*/ 59117 h 259887"/>
                <a:gd name="connsiteX71" fmla="*/ 4246881 w 4814692"/>
                <a:gd name="connsiteY71" fmla="*/ 37031 h 259887"/>
                <a:gd name="connsiteX72" fmla="*/ 4234222 w 4814692"/>
                <a:gd name="connsiteY72" fmla="*/ 32938 h 259887"/>
                <a:gd name="connsiteX73" fmla="*/ 4225942 w 4814692"/>
                <a:gd name="connsiteY73" fmla="*/ 32938 h 259887"/>
                <a:gd name="connsiteX74" fmla="*/ 4225942 w 4814692"/>
                <a:gd name="connsiteY74" fmla="*/ 19991 h 259887"/>
                <a:gd name="connsiteX75" fmla="*/ 4232985 w 4814692"/>
                <a:gd name="connsiteY75" fmla="*/ 19991 h 259887"/>
                <a:gd name="connsiteX76" fmla="*/ 4232985 w 4814692"/>
                <a:gd name="connsiteY76" fmla="*/ 1428 h 259887"/>
                <a:gd name="connsiteX77" fmla="*/ 4218233 w 4814692"/>
                <a:gd name="connsiteY77" fmla="*/ 0 h 259887"/>
                <a:gd name="connsiteX78" fmla="*/ 4203481 w 4814692"/>
                <a:gd name="connsiteY78" fmla="*/ 1428 h 259887"/>
                <a:gd name="connsiteX79" fmla="*/ 4203481 w 4814692"/>
                <a:gd name="connsiteY79" fmla="*/ 19991 h 259887"/>
                <a:gd name="connsiteX80" fmla="*/ 4210524 w 4814692"/>
                <a:gd name="connsiteY80" fmla="*/ 19991 h 259887"/>
                <a:gd name="connsiteX81" fmla="*/ 4210524 w 4814692"/>
                <a:gd name="connsiteY81" fmla="*/ 32938 h 259887"/>
                <a:gd name="connsiteX82" fmla="*/ 4202244 w 4814692"/>
                <a:gd name="connsiteY82" fmla="*/ 32938 h 259887"/>
                <a:gd name="connsiteX83" fmla="*/ 4189585 w 4814692"/>
                <a:gd name="connsiteY83" fmla="*/ 37031 h 259887"/>
                <a:gd name="connsiteX84" fmla="*/ 4192821 w 4814692"/>
                <a:gd name="connsiteY84" fmla="*/ 59117 h 259887"/>
                <a:gd name="connsiteX85" fmla="*/ 4210524 w 4814692"/>
                <a:gd name="connsiteY85" fmla="*/ 66162 h 259887"/>
                <a:gd name="connsiteX86" fmla="*/ 4207954 w 4814692"/>
                <a:gd name="connsiteY86" fmla="*/ 207719 h 259887"/>
                <a:gd name="connsiteX87" fmla="*/ 4175975 w 4814692"/>
                <a:gd name="connsiteY87" fmla="*/ 208671 h 259887"/>
                <a:gd name="connsiteX88" fmla="*/ 4175975 w 4814692"/>
                <a:gd name="connsiteY88" fmla="*/ 223807 h 259887"/>
                <a:gd name="connsiteX89" fmla="*/ 4138572 w 4814692"/>
                <a:gd name="connsiteY89" fmla="*/ 223807 h 259887"/>
                <a:gd name="connsiteX90" fmla="*/ 4138572 w 4814692"/>
                <a:gd name="connsiteY90" fmla="*/ 245703 h 259887"/>
                <a:gd name="connsiteX91" fmla="*/ 4107259 w 4814692"/>
                <a:gd name="connsiteY91" fmla="*/ 245703 h 259887"/>
                <a:gd name="connsiteX92" fmla="*/ 4107259 w 4814692"/>
                <a:gd name="connsiteY92" fmla="*/ 220666 h 259887"/>
                <a:gd name="connsiteX93" fmla="*/ 4095553 w 4814692"/>
                <a:gd name="connsiteY93" fmla="*/ 220666 h 259887"/>
                <a:gd name="connsiteX94" fmla="*/ 4095553 w 4814692"/>
                <a:gd name="connsiteY94" fmla="*/ 213621 h 259887"/>
                <a:gd name="connsiteX95" fmla="*/ 4082990 w 4814692"/>
                <a:gd name="connsiteY95" fmla="*/ 201055 h 259887"/>
                <a:gd name="connsiteX96" fmla="*/ 4070427 w 4814692"/>
                <a:gd name="connsiteY96" fmla="*/ 213621 h 259887"/>
                <a:gd name="connsiteX97" fmla="*/ 4070427 w 4814692"/>
                <a:gd name="connsiteY97" fmla="*/ 220666 h 259887"/>
                <a:gd name="connsiteX98" fmla="*/ 4057102 w 4814692"/>
                <a:gd name="connsiteY98" fmla="*/ 220666 h 259887"/>
                <a:gd name="connsiteX99" fmla="*/ 4057102 w 4814692"/>
                <a:gd name="connsiteY99" fmla="*/ 258173 h 259887"/>
                <a:gd name="connsiteX100" fmla="*/ 4037782 w 4814692"/>
                <a:gd name="connsiteY100" fmla="*/ 258173 h 259887"/>
                <a:gd name="connsiteX101" fmla="*/ 4037782 w 4814692"/>
                <a:gd name="connsiteY101" fmla="*/ 212860 h 259887"/>
                <a:gd name="connsiteX102" fmla="*/ 4037782 w 4814692"/>
                <a:gd name="connsiteY102" fmla="*/ 210575 h 259887"/>
                <a:gd name="connsiteX103" fmla="*/ 4036069 w 4814692"/>
                <a:gd name="connsiteY103" fmla="*/ 209718 h 259887"/>
                <a:gd name="connsiteX104" fmla="*/ 4036069 w 4814692"/>
                <a:gd name="connsiteY104" fmla="*/ 189917 h 259887"/>
                <a:gd name="connsiteX105" fmla="*/ 4033404 w 4814692"/>
                <a:gd name="connsiteY105" fmla="*/ 186490 h 259887"/>
                <a:gd name="connsiteX106" fmla="*/ 4033404 w 4814692"/>
                <a:gd name="connsiteY106" fmla="*/ 182397 h 259887"/>
                <a:gd name="connsiteX107" fmla="*/ 4031976 w 4814692"/>
                <a:gd name="connsiteY107" fmla="*/ 182397 h 259887"/>
                <a:gd name="connsiteX108" fmla="*/ 4023981 w 4814692"/>
                <a:gd name="connsiteY108" fmla="*/ 170212 h 259887"/>
                <a:gd name="connsiteX109" fmla="*/ 4023981 w 4814692"/>
                <a:gd name="connsiteY109" fmla="*/ 167832 h 259887"/>
                <a:gd name="connsiteX110" fmla="*/ 4021221 w 4814692"/>
                <a:gd name="connsiteY110" fmla="*/ 164595 h 259887"/>
                <a:gd name="connsiteX111" fmla="*/ 4021126 w 4814692"/>
                <a:gd name="connsiteY111" fmla="*/ 164595 h 259887"/>
                <a:gd name="connsiteX112" fmla="*/ 4021031 w 4814692"/>
                <a:gd name="connsiteY112" fmla="*/ 164595 h 259887"/>
                <a:gd name="connsiteX113" fmla="*/ 4018271 w 4814692"/>
                <a:gd name="connsiteY113" fmla="*/ 167832 h 259887"/>
                <a:gd name="connsiteX114" fmla="*/ 4018271 w 4814692"/>
                <a:gd name="connsiteY114" fmla="*/ 170212 h 259887"/>
                <a:gd name="connsiteX115" fmla="*/ 4010276 w 4814692"/>
                <a:gd name="connsiteY115" fmla="*/ 182397 h 259887"/>
                <a:gd name="connsiteX116" fmla="*/ 4008754 w 4814692"/>
                <a:gd name="connsiteY116" fmla="*/ 182397 h 259887"/>
                <a:gd name="connsiteX117" fmla="*/ 4008754 w 4814692"/>
                <a:gd name="connsiteY117" fmla="*/ 186490 h 259887"/>
                <a:gd name="connsiteX118" fmla="*/ 4006089 w 4814692"/>
                <a:gd name="connsiteY118" fmla="*/ 189917 h 259887"/>
                <a:gd name="connsiteX119" fmla="*/ 4006089 w 4814692"/>
                <a:gd name="connsiteY119" fmla="*/ 209718 h 259887"/>
                <a:gd name="connsiteX120" fmla="*/ 4004375 w 4814692"/>
                <a:gd name="connsiteY120" fmla="*/ 210575 h 259887"/>
                <a:gd name="connsiteX121" fmla="*/ 4004375 w 4814692"/>
                <a:gd name="connsiteY121" fmla="*/ 212860 h 259887"/>
                <a:gd name="connsiteX122" fmla="*/ 3914245 w 4814692"/>
                <a:gd name="connsiteY122" fmla="*/ 212860 h 259887"/>
                <a:gd name="connsiteX123" fmla="*/ 3914245 w 4814692"/>
                <a:gd name="connsiteY123" fmla="*/ 199437 h 259887"/>
                <a:gd name="connsiteX124" fmla="*/ 3909962 w 4814692"/>
                <a:gd name="connsiteY124" fmla="*/ 199437 h 259887"/>
                <a:gd name="connsiteX125" fmla="*/ 3909962 w 4814692"/>
                <a:gd name="connsiteY125" fmla="*/ 185824 h 259887"/>
                <a:gd name="connsiteX126" fmla="*/ 3909011 w 4814692"/>
                <a:gd name="connsiteY126" fmla="*/ 184396 h 259887"/>
                <a:gd name="connsiteX127" fmla="*/ 3909011 w 4814692"/>
                <a:gd name="connsiteY127" fmla="*/ 165737 h 259887"/>
                <a:gd name="connsiteX128" fmla="*/ 3911580 w 4814692"/>
                <a:gd name="connsiteY128" fmla="*/ 160978 h 259887"/>
                <a:gd name="connsiteX129" fmla="*/ 3909011 w 4814692"/>
                <a:gd name="connsiteY129" fmla="*/ 154695 h 259887"/>
                <a:gd name="connsiteX130" fmla="*/ 3901397 w 4814692"/>
                <a:gd name="connsiteY130" fmla="*/ 154695 h 259887"/>
                <a:gd name="connsiteX131" fmla="*/ 3901397 w 4814692"/>
                <a:gd name="connsiteY131" fmla="*/ 145460 h 259887"/>
                <a:gd name="connsiteX132" fmla="*/ 3902063 w 4814692"/>
                <a:gd name="connsiteY132" fmla="*/ 143081 h 259887"/>
                <a:gd name="connsiteX133" fmla="*/ 3901397 w 4814692"/>
                <a:gd name="connsiteY133" fmla="*/ 140796 h 259887"/>
                <a:gd name="connsiteX134" fmla="*/ 3899683 w 4814692"/>
                <a:gd name="connsiteY134" fmla="*/ 140796 h 259887"/>
                <a:gd name="connsiteX135" fmla="*/ 3883980 w 4814692"/>
                <a:gd name="connsiteY135" fmla="*/ 115759 h 259887"/>
                <a:gd name="connsiteX136" fmla="*/ 3882552 w 4814692"/>
                <a:gd name="connsiteY136" fmla="*/ 113474 h 259887"/>
                <a:gd name="connsiteX137" fmla="*/ 3882552 w 4814692"/>
                <a:gd name="connsiteY137" fmla="*/ 105097 h 259887"/>
                <a:gd name="connsiteX138" fmla="*/ 3882552 w 4814692"/>
                <a:gd name="connsiteY138" fmla="*/ 101670 h 259887"/>
                <a:gd name="connsiteX139" fmla="*/ 3882552 w 4814692"/>
                <a:gd name="connsiteY139" fmla="*/ 99385 h 259887"/>
                <a:gd name="connsiteX140" fmla="*/ 3880554 w 4814692"/>
                <a:gd name="connsiteY140" fmla="*/ 99385 h 259887"/>
                <a:gd name="connsiteX141" fmla="*/ 3877508 w 4814692"/>
                <a:gd name="connsiteY141" fmla="*/ 95768 h 259887"/>
                <a:gd name="connsiteX142" fmla="*/ 3876271 w 4814692"/>
                <a:gd name="connsiteY142" fmla="*/ 86438 h 259887"/>
                <a:gd name="connsiteX143" fmla="*/ 3875033 w 4814692"/>
                <a:gd name="connsiteY143" fmla="*/ 95768 h 259887"/>
                <a:gd name="connsiteX144" fmla="*/ 3871988 w 4814692"/>
                <a:gd name="connsiteY144" fmla="*/ 99385 h 259887"/>
                <a:gd name="connsiteX145" fmla="*/ 3869989 w 4814692"/>
                <a:gd name="connsiteY145" fmla="*/ 99385 h 259887"/>
                <a:gd name="connsiteX146" fmla="*/ 3869989 w 4814692"/>
                <a:gd name="connsiteY146" fmla="*/ 101670 h 259887"/>
                <a:gd name="connsiteX147" fmla="*/ 3869989 w 4814692"/>
                <a:gd name="connsiteY147" fmla="*/ 105097 h 259887"/>
                <a:gd name="connsiteX148" fmla="*/ 3869989 w 4814692"/>
                <a:gd name="connsiteY148" fmla="*/ 113474 h 259887"/>
                <a:gd name="connsiteX149" fmla="*/ 3868562 w 4814692"/>
                <a:gd name="connsiteY149" fmla="*/ 115759 h 259887"/>
                <a:gd name="connsiteX150" fmla="*/ 3852858 w 4814692"/>
                <a:gd name="connsiteY150" fmla="*/ 140796 h 259887"/>
                <a:gd name="connsiteX151" fmla="*/ 3851144 w 4814692"/>
                <a:gd name="connsiteY151" fmla="*/ 140796 h 259887"/>
                <a:gd name="connsiteX152" fmla="*/ 3850478 w 4814692"/>
                <a:gd name="connsiteY152" fmla="*/ 143081 h 259887"/>
                <a:gd name="connsiteX153" fmla="*/ 3851144 w 4814692"/>
                <a:gd name="connsiteY153" fmla="*/ 145460 h 259887"/>
                <a:gd name="connsiteX154" fmla="*/ 3851144 w 4814692"/>
                <a:gd name="connsiteY154" fmla="*/ 154695 h 259887"/>
                <a:gd name="connsiteX155" fmla="*/ 3843531 w 4814692"/>
                <a:gd name="connsiteY155" fmla="*/ 154695 h 259887"/>
                <a:gd name="connsiteX156" fmla="*/ 3840961 w 4814692"/>
                <a:gd name="connsiteY156" fmla="*/ 160978 h 259887"/>
                <a:gd name="connsiteX157" fmla="*/ 3843531 w 4814692"/>
                <a:gd name="connsiteY157" fmla="*/ 165737 h 259887"/>
                <a:gd name="connsiteX158" fmla="*/ 3843531 w 4814692"/>
                <a:gd name="connsiteY158" fmla="*/ 184396 h 259887"/>
                <a:gd name="connsiteX159" fmla="*/ 3842579 w 4814692"/>
                <a:gd name="connsiteY159" fmla="*/ 185824 h 259887"/>
                <a:gd name="connsiteX160" fmla="*/ 3842579 w 4814692"/>
                <a:gd name="connsiteY160" fmla="*/ 199437 h 259887"/>
                <a:gd name="connsiteX161" fmla="*/ 3838296 w 4814692"/>
                <a:gd name="connsiteY161" fmla="*/ 199437 h 259887"/>
                <a:gd name="connsiteX162" fmla="*/ 3838296 w 4814692"/>
                <a:gd name="connsiteY162" fmla="*/ 212860 h 259887"/>
                <a:gd name="connsiteX163" fmla="*/ 3765583 w 4814692"/>
                <a:gd name="connsiteY163" fmla="*/ 212860 h 259887"/>
                <a:gd name="connsiteX164" fmla="*/ 3765583 w 4814692"/>
                <a:gd name="connsiteY164" fmla="*/ 210575 h 259887"/>
                <a:gd name="connsiteX165" fmla="*/ 3763870 w 4814692"/>
                <a:gd name="connsiteY165" fmla="*/ 209718 h 259887"/>
                <a:gd name="connsiteX166" fmla="*/ 3763870 w 4814692"/>
                <a:gd name="connsiteY166" fmla="*/ 189917 h 259887"/>
                <a:gd name="connsiteX167" fmla="*/ 3761204 w 4814692"/>
                <a:gd name="connsiteY167" fmla="*/ 186490 h 259887"/>
                <a:gd name="connsiteX168" fmla="*/ 3761204 w 4814692"/>
                <a:gd name="connsiteY168" fmla="*/ 182397 h 259887"/>
                <a:gd name="connsiteX169" fmla="*/ 3759682 w 4814692"/>
                <a:gd name="connsiteY169" fmla="*/ 182397 h 259887"/>
                <a:gd name="connsiteX170" fmla="*/ 3751687 w 4814692"/>
                <a:gd name="connsiteY170" fmla="*/ 170212 h 259887"/>
                <a:gd name="connsiteX171" fmla="*/ 3751687 w 4814692"/>
                <a:gd name="connsiteY171" fmla="*/ 167832 h 259887"/>
                <a:gd name="connsiteX172" fmla="*/ 3748927 w 4814692"/>
                <a:gd name="connsiteY172" fmla="*/ 164595 h 259887"/>
                <a:gd name="connsiteX173" fmla="*/ 3748832 w 4814692"/>
                <a:gd name="connsiteY173" fmla="*/ 164595 h 259887"/>
                <a:gd name="connsiteX174" fmla="*/ 3748737 w 4814692"/>
                <a:gd name="connsiteY174" fmla="*/ 164595 h 259887"/>
                <a:gd name="connsiteX175" fmla="*/ 3745977 w 4814692"/>
                <a:gd name="connsiteY175" fmla="*/ 167832 h 259887"/>
                <a:gd name="connsiteX176" fmla="*/ 3745977 w 4814692"/>
                <a:gd name="connsiteY176" fmla="*/ 170212 h 259887"/>
                <a:gd name="connsiteX177" fmla="*/ 3737982 w 4814692"/>
                <a:gd name="connsiteY177" fmla="*/ 182397 h 259887"/>
                <a:gd name="connsiteX178" fmla="*/ 3736459 w 4814692"/>
                <a:gd name="connsiteY178" fmla="*/ 182397 h 259887"/>
                <a:gd name="connsiteX179" fmla="*/ 3736459 w 4814692"/>
                <a:gd name="connsiteY179" fmla="*/ 186490 h 259887"/>
                <a:gd name="connsiteX180" fmla="*/ 3733794 w 4814692"/>
                <a:gd name="connsiteY180" fmla="*/ 189917 h 259887"/>
                <a:gd name="connsiteX181" fmla="*/ 3733794 w 4814692"/>
                <a:gd name="connsiteY181" fmla="*/ 209718 h 259887"/>
                <a:gd name="connsiteX182" fmla="*/ 3732081 w 4814692"/>
                <a:gd name="connsiteY182" fmla="*/ 210575 h 259887"/>
                <a:gd name="connsiteX183" fmla="*/ 3732081 w 4814692"/>
                <a:gd name="connsiteY183" fmla="*/ 212860 h 259887"/>
                <a:gd name="connsiteX184" fmla="*/ 3732081 w 4814692"/>
                <a:gd name="connsiteY184" fmla="*/ 258173 h 259887"/>
                <a:gd name="connsiteX185" fmla="*/ 3708858 w 4814692"/>
                <a:gd name="connsiteY185" fmla="*/ 258173 h 259887"/>
                <a:gd name="connsiteX186" fmla="*/ 3708858 w 4814692"/>
                <a:gd name="connsiteY186" fmla="*/ 233327 h 259887"/>
                <a:gd name="connsiteX187" fmla="*/ 3705813 w 4814692"/>
                <a:gd name="connsiteY187" fmla="*/ 233327 h 259887"/>
                <a:gd name="connsiteX188" fmla="*/ 3705813 w 4814692"/>
                <a:gd name="connsiteY188" fmla="*/ 217619 h 259887"/>
                <a:gd name="connsiteX189" fmla="*/ 3692203 w 4814692"/>
                <a:gd name="connsiteY189" fmla="*/ 212003 h 259887"/>
                <a:gd name="connsiteX190" fmla="*/ 3692203 w 4814692"/>
                <a:gd name="connsiteY190" fmla="*/ 200865 h 259887"/>
                <a:gd name="connsiteX191" fmla="*/ 3683637 w 4814692"/>
                <a:gd name="connsiteY191" fmla="*/ 200865 h 259887"/>
                <a:gd name="connsiteX192" fmla="*/ 3677260 w 4814692"/>
                <a:gd name="connsiteY192" fmla="*/ 196010 h 259887"/>
                <a:gd name="connsiteX193" fmla="*/ 3670884 w 4814692"/>
                <a:gd name="connsiteY193" fmla="*/ 200865 h 259887"/>
                <a:gd name="connsiteX194" fmla="*/ 3659844 w 4814692"/>
                <a:gd name="connsiteY194" fmla="*/ 200865 h 259887"/>
                <a:gd name="connsiteX195" fmla="*/ 3653467 w 4814692"/>
                <a:gd name="connsiteY195" fmla="*/ 196010 h 259887"/>
                <a:gd name="connsiteX196" fmla="*/ 3647090 w 4814692"/>
                <a:gd name="connsiteY196" fmla="*/ 200865 h 259887"/>
                <a:gd name="connsiteX197" fmla="*/ 3634908 w 4814692"/>
                <a:gd name="connsiteY197" fmla="*/ 200865 h 259887"/>
                <a:gd name="connsiteX198" fmla="*/ 3628531 w 4814692"/>
                <a:gd name="connsiteY198" fmla="*/ 196010 h 259887"/>
                <a:gd name="connsiteX199" fmla="*/ 3622154 w 4814692"/>
                <a:gd name="connsiteY199" fmla="*/ 200865 h 259887"/>
                <a:gd name="connsiteX200" fmla="*/ 3610733 w 4814692"/>
                <a:gd name="connsiteY200" fmla="*/ 200865 h 259887"/>
                <a:gd name="connsiteX201" fmla="*/ 3604737 w 4814692"/>
                <a:gd name="connsiteY201" fmla="*/ 197057 h 259887"/>
                <a:gd name="connsiteX202" fmla="*/ 3598361 w 4814692"/>
                <a:gd name="connsiteY202" fmla="*/ 201626 h 259887"/>
                <a:gd name="connsiteX203" fmla="*/ 3586084 w 4814692"/>
                <a:gd name="connsiteY203" fmla="*/ 201626 h 259887"/>
                <a:gd name="connsiteX204" fmla="*/ 3579706 w 4814692"/>
                <a:gd name="connsiteY204" fmla="*/ 196771 h 259887"/>
                <a:gd name="connsiteX205" fmla="*/ 3573330 w 4814692"/>
                <a:gd name="connsiteY205" fmla="*/ 201626 h 259887"/>
                <a:gd name="connsiteX206" fmla="*/ 3562290 w 4814692"/>
                <a:gd name="connsiteY206" fmla="*/ 201626 h 259887"/>
                <a:gd name="connsiteX207" fmla="*/ 3555913 w 4814692"/>
                <a:gd name="connsiteY207" fmla="*/ 196771 h 259887"/>
                <a:gd name="connsiteX208" fmla="*/ 3549536 w 4814692"/>
                <a:gd name="connsiteY208" fmla="*/ 201626 h 259887"/>
                <a:gd name="connsiteX209" fmla="*/ 3537354 w 4814692"/>
                <a:gd name="connsiteY209" fmla="*/ 201626 h 259887"/>
                <a:gd name="connsiteX210" fmla="*/ 3530977 w 4814692"/>
                <a:gd name="connsiteY210" fmla="*/ 196771 h 259887"/>
                <a:gd name="connsiteX211" fmla="*/ 3524601 w 4814692"/>
                <a:gd name="connsiteY211" fmla="*/ 201626 h 259887"/>
                <a:gd name="connsiteX212" fmla="*/ 3515749 w 4814692"/>
                <a:gd name="connsiteY212" fmla="*/ 201626 h 259887"/>
                <a:gd name="connsiteX213" fmla="*/ 3515749 w 4814692"/>
                <a:gd name="connsiteY213" fmla="*/ 232089 h 259887"/>
                <a:gd name="connsiteX214" fmla="*/ 3498999 w 4814692"/>
                <a:gd name="connsiteY214" fmla="*/ 232089 h 259887"/>
                <a:gd name="connsiteX215" fmla="*/ 3498999 w 4814692"/>
                <a:gd name="connsiteY215" fmla="*/ 236088 h 259887"/>
                <a:gd name="connsiteX216" fmla="*/ 3493002 w 4814692"/>
                <a:gd name="connsiteY216" fmla="*/ 236088 h 259887"/>
                <a:gd name="connsiteX217" fmla="*/ 3493002 w 4814692"/>
                <a:gd name="connsiteY217" fmla="*/ 250558 h 259887"/>
                <a:gd name="connsiteX218" fmla="*/ 3479488 w 4814692"/>
                <a:gd name="connsiteY218" fmla="*/ 250558 h 259887"/>
                <a:gd name="connsiteX219" fmla="*/ 3479488 w 4814692"/>
                <a:gd name="connsiteY219" fmla="*/ 245417 h 259887"/>
                <a:gd name="connsiteX220" fmla="*/ 3428569 w 4814692"/>
                <a:gd name="connsiteY220" fmla="*/ 245417 h 259887"/>
                <a:gd name="connsiteX221" fmla="*/ 3428569 w 4814692"/>
                <a:gd name="connsiteY221" fmla="*/ 181445 h 259887"/>
                <a:gd name="connsiteX222" fmla="*/ 3426856 w 4814692"/>
                <a:gd name="connsiteY222" fmla="*/ 181445 h 259887"/>
                <a:gd name="connsiteX223" fmla="*/ 3426856 w 4814692"/>
                <a:gd name="connsiteY223" fmla="*/ 168498 h 259887"/>
                <a:gd name="connsiteX224" fmla="*/ 3421241 w 4814692"/>
                <a:gd name="connsiteY224" fmla="*/ 168498 h 259887"/>
                <a:gd name="connsiteX225" fmla="*/ 3421241 w 4814692"/>
                <a:gd name="connsiteY225" fmla="*/ 162025 h 259887"/>
                <a:gd name="connsiteX226" fmla="*/ 3414579 w 4814692"/>
                <a:gd name="connsiteY226" fmla="*/ 153933 h 259887"/>
                <a:gd name="connsiteX227" fmla="*/ 3405442 w 4814692"/>
                <a:gd name="connsiteY227" fmla="*/ 146412 h 259887"/>
                <a:gd name="connsiteX228" fmla="*/ 3397352 w 4814692"/>
                <a:gd name="connsiteY228" fmla="*/ 151458 h 259887"/>
                <a:gd name="connsiteX229" fmla="*/ 3392118 w 4814692"/>
                <a:gd name="connsiteY229" fmla="*/ 151458 h 259887"/>
                <a:gd name="connsiteX230" fmla="*/ 3389167 w 4814692"/>
                <a:gd name="connsiteY230" fmla="*/ 151458 h 259887"/>
                <a:gd name="connsiteX231" fmla="*/ 3389167 w 4814692"/>
                <a:gd name="connsiteY231" fmla="*/ 128135 h 259887"/>
                <a:gd name="connsiteX232" fmla="*/ 3386502 w 4814692"/>
                <a:gd name="connsiteY232" fmla="*/ 125850 h 259887"/>
                <a:gd name="connsiteX233" fmla="*/ 3384218 w 4814692"/>
                <a:gd name="connsiteY233" fmla="*/ 125850 h 259887"/>
                <a:gd name="connsiteX234" fmla="*/ 3384218 w 4814692"/>
                <a:gd name="connsiteY234" fmla="*/ 98338 h 259887"/>
                <a:gd name="connsiteX235" fmla="*/ 3380030 w 4814692"/>
                <a:gd name="connsiteY235" fmla="*/ 93769 h 259887"/>
                <a:gd name="connsiteX236" fmla="*/ 3376509 w 4814692"/>
                <a:gd name="connsiteY236" fmla="*/ 97481 h 259887"/>
                <a:gd name="connsiteX237" fmla="*/ 3376509 w 4814692"/>
                <a:gd name="connsiteY237" fmla="*/ 78728 h 259887"/>
                <a:gd name="connsiteX238" fmla="*/ 3372987 w 4814692"/>
                <a:gd name="connsiteY238" fmla="*/ 78728 h 259887"/>
                <a:gd name="connsiteX239" fmla="*/ 3372987 w 4814692"/>
                <a:gd name="connsiteY239" fmla="*/ 75586 h 259887"/>
                <a:gd name="connsiteX240" fmla="*/ 3370513 w 4814692"/>
                <a:gd name="connsiteY240" fmla="*/ 75586 h 259887"/>
                <a:gd name="connsiteX241" fmla="*/ 3370513 w 4814692"/>
                <a:gd name="connsiteY241" fmla="*/ 64162 h 259887"/>
                <a:gd name="connsiteX242" fmla="*/ 3364136 w 4814692"/>
                <a:gd name="connsiteY242" fmla="*/ 55214 h 259887"/>
                <a:gd name="connsiteX243" fmla="*/ 3367372 w 4814692"/>
                <a:gd name="connsiteY243" fmla="*/ 46646 h 259887"/>
                <a:gd name="connsiteX244" fmla="*/ 3363089 w 4814692"/>
                <a:gd name="connsiteY244" fmla="*/ 47884 h 259887"/>
                <a:gd name="connsiteX245" fmla="*/ 3358807 w 4814692"/>
                <a:gd name="connsiteY245" fmla="*/ 46646 h 259887"/>
                <a:gd name="connsiteX246" fmla="*/ 3362042 w 4814692"/>
                <a:gd name="connsiteY246" fmla="*/ 55214 h 259887"/>
                <a:gd name="connsiteX247" fmla="*/ 3355666 w 4814692"/>
                <a:gd name="connsiteY247" fmla="*/ 64162 h 259887"/>
                <a:gd name="connsiteX248" fmla="*/ 3355666 w 4814692"/>
                <a:gd name="connsiteY248" fmla="*/ 75586 h 259887"/>
                <a:gd name="connsiteX249" fmla="*/ 3353191 w 4814692"/>
                <a:gd name="connsiteY249" fmla="*/ 75586 h 259887"/>
                <a:gd name="connsiteX250" fmla="*/ 3353191 w 4814692"/>
                <a:gd name="connsiteY250" fmla="*/ 78728 h 259887"/>
                <a:gd name="connsiteX251" fmla="*/ 3349670 w 4814692"/>
                <a:gd name="connsiteY251" fmla="*/ 78728 h 259887"/>
                <a:gd name="connsiteX252" fmla="*/ 3349670 w 4814692"/>
                <a:gd name="connsiteY252" fmla="*/ 97481 h 259887"/>
                <a:gd name="connsiteX253" fmla="*/ 3346148 w 4814692"/>
                <a:gd name="connsiteY253" fmla="*/ 93769 h 259887"/>
                <a:gd name="connsiteX254" fmla="*/ 3341960 w 4814692"/>
                <a:gd name="connsiteY254" fmla="*/ 98338 h 259887"/>
                <a:gd name="connsiteX255" fmla="*/ 3341960 w 4814692"/>
                <a:gd name="connsiteY255" fmla="*/ 125850 h 259887"/>
                <a:gd name="connsiteX256" fmla="*/ 3339676 w 4814692"/>
                <a:gd name="connsiteY256" fmla="*/ 125850 h 259887"/>
                <a:gd name="connsiteX257" fmla="*/ 3337011 w 4814692"/>
                <a:gd name="connsiteY257" fmla="*/ 128135 h 259887"/>
                <a:gd name="connsiteX258" fmla="*/ 3337011 w 4814692"/>
                <a:gd name="connsiteY258" fmla="*/ 151458 h 259887"/>
                <a:gd name="connsiteX259" fmla="*/ 3333395 w 4814692"/>
                <a:gd name="connsiteY259" fmla="*/ 151458 h 259887"/>
                <a:gd name="connsiteX260" fmla="*/ 3328826 w 4814692"/>
                <a:gd name="connsiteY260" fmla="*/ 151458 h 259887"/>
                <a:gd name="connsiteX261" fmla="*/ 3320736 w 4814692"/>
                <a:gd name="connsiteY261" fmla="*/ 146412 h 259887"/>
                <a:gd name="connsiteX262" fmla="*/ 3311600 w 4814692"/>
                <a:gd name="connsiteY262" fmla="*/ 153933 h 259887"/>
                <a:gd name="connsiteX263" fmla="*/ 3304937 w 4814692"/>
                <a:gd name="connsiteY263" fmla="*/ 162025 h 259887"/>
                <a:gd name="connsiteX264" fmla="*/ 3304937 w 4814692"/>
                <a:gd name="connsiteY264" fmla="*/ 168498 h 259887"/>
                <a:gd name="connsiteX265" fmla="*/ 3299322 w 4814692"/>
                <a:gd name="connsiteY265" fmla="*/ 168498 h 259887"/>
                <a:gd name="connsiteX266" fmla="*/ 3299322 w 4814692"/>
                <a:gd name="connsiteY266" fmla="*/ 181445 h 259887"/>
                <a:gd name="connsiteX267" fmla="*/ 3297704 w 4814692"/>
                <a:gd name="connsiteY267" fmla="*/ 181445 h 259887"/>
                <a:gd name="connsiteX268" fmla="*/ 3297704 w 4814692"/>
                <a:gd name="connsiteY268" fmla="*/ 245131 h 259887"/>
                <a:gd name="connsiteX269" fmla="*/ 3277242 w 4814692"/>
                <a:gd name="connsiteY269" fmla="*/ 243894 h 259887"/>
                <a:gd name="connsiteX270" fmla="*/ 3277242 w 4814692"/>
                <a:gd name="connsiteY270" fmla="*/ 229519 h 259887"/>
                <a:gd name="connsiteX271" fmla="*/ 3265250 w 4814692"/>
                <a:gd name="connsiteY271" fmla="*/ 229519 h 259887"/>
                <a:gd name="connsiteX272" fmla="*/ 3265250 w 4814692"/>
                <a:gd name="connsiteY272" fmla="*/ 209528 h 259887"/>
                <a:gd name="connsiteX273" fmla="*/ 3262014 w 4814692"/>
                <a:gd name="connsiteY273" fmla="*/ 209528 h 259887"/>
                <a:gd name="connsiteX274" fmla="*/ 3262014 w 4814692"/>
                <a:gd name="connsiteY274" fmla="*/ 199818 h 259887"/>
                <a:gd name="connsiteX275" fmla="*/ 3253924 w 4814692"/>
                <a:gd name="connsiteY275" fmla="*/ 199818 h 259887"/>
                <a:gd name="connsiteX276" fmla="*/ 3251640 w 4814692"/>
                <a:gd name="connsiteY276" fmla="*/ 195439 h 259887"/>
                <a:gd name="connsiteX277" fmla="*/ 3218995 w 4814692"/>
                <a:gd name="connsiteY277" fmla="*/ 195439 h 259887"/>
                <a:gd name="connsiteX278" fmla="*/ 3216711 w 4814692"/>
                <a:gd name="connsiteY278" fmla="*/ 199818 h 259887"/>
                <a:gd name="connsiteX279" fmla="*/ 3208811 w 4814692"/>
                <a:gd name="connsiteY279" fmla="*/ 199818 h 259887"/>
                <a:gd name="connsiteX280" fmla="*/ 3208811 w 4814692"/>
                <a:gd name="connsiteY280" fmla="*/ 258173 h 259887"/>
                <a:gd name="connsiteX281" fmla="*/ 0 w 4814692"/>
                <a:gd name="connsiteY281" fmla="*/ 258173 h 259887"/>
                <a:gd name="connsiteX0" fmla="*/ 2383675 w 2384997"/>
                <a:gd name="connsiteY0" fmla="*/ 257570 h 259887"/>
                <a:gd name="connsiteX1" fmla="*/ 2384997 w 2384997"/>
                <a:gd name="connsiteY1" fmla="*/ 259887 h 259887"/>
                <a:gd name="connsiteX2" fmla="*/ 2384997 w 2384997"/>
                <a:gd name="connsiteY2" fmla="*/ 217429 h 259887"/>
                <a:gd name="connsiteX3" fmla="*/ 2382618 w 2384997"/>
                <a:gd name="connsiteY3" fmla="*/ 194963 h 259887"/>
                <a:gd name="connsiteX4" fmla="*/ 2380524 w 2384997"/>
                <a:gd name="connsiteY4" fmla="*/ 185824 h 259887"/>
                <a:gd name="connsiteX5" fmla="*/ 2380524 w 2384997"/>
                <a:gd name="connsiteY5" fmla="*/ 178303 h 259887"/>
                <a:gd name="connsiteX6" fmla="*/ 2375004 w 2384997"/>
                <a:gd name="connsiteY6" fmla="*/ 178303 h 259887"/>
                <a:gd name="connsiteX7" fmla="*/ 2375004 w 2384997"/>
                <a:gd name="connsiteY7" fmla="*/ 172592 h 259887"/>
                <a:gd name="connsiteX8" fmla="*/ 2372529 w 2384997"/>
                <a:gd name="connsiteY8" fmla="*/ 172592 h 259887"/>
                <a:gd name="connsiteX9" fmla="*/ 2372529 w 2384997"/>
                <a:gd name="connsiteY9" fmla="*/ 167451 h 259887"/>
                <a:gd name="connsiteX10" fmla="*/ 2368341 w 2384997"/>
                <a:gd name="connsiteY10" fmla="*/ 158883 h 259887"/>
                <a:gd name="connsiteX11" fmla="*/ 2364154 w 2384997"/>
                <a:gd name="connsiteY11" fmla="*/ 167451 h 259887"/>
                <a:gd name="connsiteX12" fmla="*/ 2364154 w 2384997"/>
                <a:gd name="connsiteY12" fmla="*/ 172592 h 259887"/>
                <a:gd name="connsiteX13" fmla="*/ 2361679 w 2384997"/>
                <a:gd name="connsiteY13" fmla="*/ 172592 h 259887"/>
                <a:gd name="connsiteX14" fmla="*/ 2361679 w 2384997"/>
                <a:gd name="connsiteY14" fmla="*/ 178303 h 259887"/>
                <a:gd name="connsiteX15" fmla="*/ 2227959 w 2384997"/>
                <a:gd name="connsiteY15" fmla="*/ 178303 h 259887"/>
                <a:gd name="connsiteX16" fmla="*/ 2223486 w 2384997"/>
                <a:gd name="connsiteY16" fmla="*/ 63972 h 259887"/>
                <a:gd name="connsiteX17" fmla="*/ 2223486 w 2384997"/>
                <a:gd name="connsiteY17" fmla="*/ 54738 h 259887"/>
                <a:gd name="connsiteX18" fmla="*/ 2222249 w 2384997"/>
                <a:gd name="connsiteY18" fmla="*/ 54738 h 259887"/>
                <a:gd name="connsiteX19" fmla="*/ 2222249 w 2384997"/>
                <a:gd name="connsiteY19" fmla="*/ 42172 h 259887"/>
                <a:gd name="connsiteX20" fmla="*/ 2221202 w 2384997"/>
                <a:gd name="connsiteY20" fmla="*/ 34747 h 259887"/>
                <a:gd name="connsiteX21" fmla="*/ 2220155 w 2384997"/>
                <a:gd name="connsiteY21" fmla="*/ 42077 h 259887"/>
                <a:gd name="connsiteX22" fmla="*/ 2220155 w 2384997"/>
                <a:gd name="connsiteY22" fmla="*/ 45980 h 259887"/>
                <a:gd name="connsiteX23" fmla="*/ 2210923 w 2384997"/>
                <a:gd name="connsiteY23" fmla="*/ 45980 h 259887"/>
                <a:gd name="connsiteX24" fmla="*/ 2210923 w 2384997"/>
                <a:gd name="connsiteY24" fmla="*/ 42172 h 259887"/>
                <a:gd name="connsiteX25" fmla="*/ 2209876 w 2384997"/>
                <a:gd name="connsiteY25" fmla="*/ 34747 h 259887"/>
                <a:gd name="connsiteX26" fmla="*/ 2208829 w 2384997"/>
                <a:gd name="connsiteY26" fmla="*/ 42077 h 259887"/>
                <a:gd name="connsiteX27" fmla="*/ 2208829 w 2384997"/>
                <a:gd name="connsiteY27" fmla="*/ 45980 h 259887"/>
                <a:gd name="connsiteX28" fmla="*/ 2208829 w 2384997"/>
                <a:gd name="connsiteY28" fmla="*/ 46265 h 259887"/>
                <a:gd name="connsiteX29" fmla="*/ 2178944 w 2384997"/>
                <a:gd name="connsiteY29" fmla="*/ 46265 h 259887"/>
                <a:gd name="connsiteX30" fmla="*/ 2178944 w 2384997"/>
                <a:gd name="connsiteY30" fmla="*/ 45980 h 259887"/>
                <a:gd name="connsiteX31" fmla="*/ 2178944 w 2384997"/>
                <a:gd name="connsiteY31" fmla="*/ 42077 h 259887"/>
                <a:gd name="connsiteX32" fmla="*/ 2177897 w 2384997"/>
                <a:gd name="connsiteY32" fmla="*/ 34747 h 259887"/>
                <a:gd name="connsiteX33" fmla="*/ 2176850 w 2384997"/>
                <a:gd name="connsiteY33" fmla="*/ 42172 h 259887"/>
                <a:gd name="connsiteX34" fmla="*/ 2176850 w 2384997"/>
                <a:gd name="connsiteY34" fmla="*/ 45980 h 259887"/>
                <a:gd name="connsiteX35" fmla="*/ 2167619 w 2384997"/>
                <a:gd name="connsiteY35" fmla="*/ 45980 h 259887"/>
                <a:gd name="connsiteX36" fmla="*/ 2167619 w 2384997"/>
                <a:gd name="connsiteY36" fmla="*/ 42077 h 259887"/>
                <a:gd name="connsiteX37" fmla="*/ 2166571 w 2384997"/>
                <a:gd name="connsiteY37" fmla="*/ 34747 h 259887"/>
                <a:gd name="connsiteX38" fmla="*/ 2165524 w 2384997"/>
                <a:gd name="connsiteY38" fmla="*/ 42172 h 259887"/>
                <a:gd name="connsiteX39" fmla="*/ 2165524 w 2384997"/>
                <a:gd name="connsiteY39" fmla="*/ 54738 h 259887"/>
                <a:gd name="connsiteX40" fmla="*/ 2164287 w 2384997"/>
                <a:gd name="connsiteY40" fmla="*/ 54738 h 259887"/>
                <a:gd name="connsiteX41" fmla="*/ 2164287 w 2384997"/>
                <a:gd name="connsiteY41" fmla="*/ 63972 h 259887"/>
                <a:gd name="connsiteX42" fmla="*/ 2159719 w 2384997"/>
                <a:gd name="connsiteY42" fmla="*/ 178303 h 259887"/>
                <a:gd name="connsiteX43" fmla="*/ 2025999 w 2384997"/>
                <a:gd name="connsiteY43" fmla="*/ 178303 h 259887"/>
                <a:gd name="connsiteX44" fmla="*/ 2025999 w 2384997"/>
                <a:gd name="connsiteY44" fmla="*/ 172592 h 259887"/>
                <a:gd name="connsiteX45" fmla="*/ 2023524 w 2384997"/>
                <a:gd name="connsiteY45" fmla="*/ 172592 h 259887"/>
                <a:gd name="connsiteX46" fmla="*/ 2023524 w 2384997"/>
                <a:gd name="connsiteY46" fmla="*/ 167451 h 259887"/>
                <a:gd name="connsiteX47" fmla="*/ 2019336 w 2384997"/>
                <a:gd name="connsiteY47" fmla="*/ 158883 h 259887"/>
                <a:gd name="connsiteX48" fmla="*/ 2015149 w 2384997"/>
                <a:gd name="connsiteY48" fmla="*/ 167451 h 259887"/>
                <a:gd name="connsiteX49" fmla="*/ 2015149 w 2384997"/>
                <a:gd name="connsiteY49" fmla="*/ 172592 h 259887"/>
                <a:gd name="connsiteX50" fmla="*/ 2012674 w 2384997"/>
                <a:gd name="connsiteY50" fmla="*/ 172592 h 259887"/>
                <a:gd name="connsiteX51" fmla="*/ 2012674 w 2384997"/>
                <a:gd name="connsiteY51" fmla="*/ 178303 h 259887"/>
                <a:gd name="connsiteX52" fmla="*/ 2007154 w 2384997"/>
                <a:gd name="connsiteY52" fmla="*/ 178303 h 259887"/>
                <a:gd name="connsiteX53" fmla="*/ 2007154 w 2384997"/>
                <a:gd name="connsiteY53" fmla="*/ 185824 h 259887"/>
                <a:gd name="connsiteX54" fmla="*/ 2005156 w 2384997"/>
                <a:gd name="connsiteY54" fmla="*/ 194963 h 259887"/>
                <a:gd name="connsiteX55" fmla="*/ 2002776 w 2384997"/>
                <a:gd name="connsiteY55" fmla="*/ 217429 h 259887"/>
                <a:gd name="connsiteX56" fmla="*/ 2002776 w 2384997"/>
                <a:gd name="connsiteY56" fmla="*/ 258173 h 259887"/>
                <a:gd name="connsiteX57" fmla="*/ 1979268 w 2384997"/>
                <a:gd name="connsiteY57" fmla="*/ 258173 h 259887"/>
                <a:gd name="connsiteX58" fmla="*/ 1979268 w 2384997"/>
                <a:gd name="connsiteY58" fmla="*/ 214097 h 259887"/>
                <a:gd name="connsiteX59" fmla="*/ 1964706 w 2384997"/>
                <a:gd name="connsiteY59" fmla="*/ 209052 h 259887"/>
                <a:gd name="connsiteX60" fmla="*/ 1964706 w 2384997"/>
                <a:gd name="connsiteY60" fmla="*/ 126516 h 259887"/>
                <a:gd name="connsiteX61" fmla="*/ 1905698 w 2384997"/>
                <a:gd name="connsiteY61" fmla="*/ 129087 h 259887"/>
                <a:gd name="connsiteX62" fmla="*/ 1905698 w 2384997"/>
                <a:gd name="connsiteY62" fmla="*/ 258269 h 259887"/>
                <a:gd name="connsiteX63" fmla="*/ 1885521 w 2384997"/>
                <a:gd name="connsiteY63" fmla="*/ 258269 h 259887"/>
                <a:gd name="connsiteX64" fmla="*/ 1885521 w 2384997"/>
                <a:gd name="connsiteY64" fmla="*/ 212384 h 259887"/>
                <a:gd name="connsiteX65" fmla="*/ 1847070 w 2384997"/>
                <a:gd name="connsiteY65" fmla="*/ 203911 h 259887"/>
                <a:gd name="connsiteX66" fmla="*/ 1818899 w 2384997"/>
                <a:gd name="connsiteY66" fmla="*/ 210670 h 259887"/>
                <a:gd name="connsiteX67" fmla="*/ 1818899 w 2384997"/>
                <a:gd name="connsiteY67" fmla="*/ 226663 h 259887"/>
                <a:gd name="connsiteX68" fmla="*/ 1799102 w 2384997"/>
                <a:gd name="connsiteY68" fmla="*/ 223046 h 259887"/>
                <a:gd name="connsiteX69" fmla="*/ 1796247 w 2384997"/>
                <a:gd name="connsiteY69" fmla="*/ 66162 h 259887"/>
                <a:gd name="connsiteX70" fmla="*/ 1813950 w 2384997"/>
                <a:gd name="connsiteY70" fmla="*/ 59117 h 259887"/>
                <a:gd name="connsiteX71" fmla="*/ 1817186 w 2384997"/>
                <a:gd name="connsiteY71" fmla="*/ 37031 h 259887"/>
                <a:gd name="connsiteX72" fmla="*/ 1804527 w 2384997"/>
                <a:gd name="connsiteY72" fmla="*/ 32938 h 259887"/>
                <a:gd name="connsiteX73" fmla="*/ 1796247 w 2384997"/>
                <a:gd name="connsiteY73" fmla="*/ 32938 h 259887"/>
                <a:gd name="connsiteX74" fmla="*/ 1796247 w 2384997"/>
                <a:gd name="connsiteY74" fmla="*/ 19991 h 259887"/>
                <a:gd name="connsiteX75" fmla="*/ 1803290 w 2384997"/>
                <a:gd name="connsiteY75" fmla="*/ 19991 h 259887"/>
                <a:gd name="connsiteX76" fmla="*/ 1803290 w 2384997"/>
                <a:gd name="connsiteY76" fmla="*/ 1428 h 259887"/>
                <a:gd name="connsiteX77" fmla="*/ 1788538 w 2384997"/>
                <a:gd name="connsiteY77" fmla="*/ 0 h 259887"/>
                <a:gd name="connsiteX78" fmla="*/ 1773786 w 2384997"/>
                <a:gd name="connsiteY78" fmla="*/ 1428 h 259887"/>
                <a:gd name="connsiteX79" fmla="*/ 1773786 w 2384997"/>
                <a:gd name="connsiteY79" fmla="*/ 19991 h 259887"/>
                <a:gd name="connsiteX80" fmla="*/ 1780829 w 2384997"/>
                <a:gd name="connsiteY80" fmla="*/ 19991 h 259887"/>
                <a:gd name="connsiteX81" fmla="*/ 1780829 w 2384997"/>
                <a:gd name="connsiteY81" fmla="*/ 32938 h 259887"/>
                <a:gd name="connsiteX82" fmla="*/ 1772549 w 2384997"/>
                <a:gd name="connsiteY82" fmla="*/ 32938 h 259887"/>
                <a:gd name="connsiteX83" fmla="*/ 1759890 w 2384997"/>
                <a:gd name="connsiteY83" fmla="*/ 37031 h 259887"/>
                <a:gd name="connsiteX84" fmla="*/ 1763126 w 2384997"/>
                <a:gd name="connsiteY84" fmla="*/ 59117 h 259887"/>
                <a:gd name="connsiteX85" fmla="*/ 1780829 w 2384997"/>
                <a:gd name="connsiteY85" fmla="*/ 66162 h 259887"/>
                <a:gd name="connsiteX86" fmla="*/ 1778259 w 2384997"/>
                <a:gd name="connsiteY86" fmla="*/ 207719 h 259887"/>
                <a:gd name="connsiteX87" fmla="*/ 1746280 w 2384997"/>
                <a:gd name="connsiteY87" fmla="*/ 208671 h 259887"/>
                <a:gd name="connsiteX88" fmla="*/ 1746280 w 2384997"/>
                <a:gd name="connsiteY88" fmla="*/ 223807 h 259887"/>
                <a:gd name="connsiteX89" fmla="*/ 1708877 w 2384997"/>
                <a:gd name="connsiteY89" fmla="*/ 223807 h 259887"/>
                <a:gd name="connsiteX90" fmla="*/ 1708877 w 2384997"/>
                <a:gd name="connsiteY90" fmla="*/ 245703 h 259887"/>
                <a:gd name="connsiteX91" fmla="*/ 1677564 w 2384997"/>
                <a:gd name="connsiteY91" fmla="*/ 245703 h 259887"/>
                <a:gd name="connsiteX92" fmla="*/ 1677564 w 2384997"/>
                <a:gd name="connsiteY92" fmla="*/ 220666 h 259887"/>
                <a:gd name="connsiteX93" fmla="*/ 1665858 w 2384997"/>
                <a:gd name="connsiteY93" fmla="*/ 220666 h 259887"/>
                <a:gd name="connsiteX94" fmla="*/ 1665858 w 2384997"/>
                <a:gd name="connsiteY94" fmla="*/ 213621 h 259887"/>
                <a:gd name="connsiteX95" fmla="*/ 1653295 w 2384997"/>
                <a:gd name="connsiteY95" fmla="*/ 201055 h 259887"/>
                <a:gd name="connsiteX96" fmla="*/ 1640732 w 2384997"/>
                <a:gd name="connsiteY96" fmla="*/ 213621 h 259887"/>
                <a:gd name="connsiteX97" fmla="*/ 1640732 w 2384997"/>
                <a:gd name="connsiteY97" fmla="*/ 220666 h 259887"/>
                <a:gd name="connsiteX98" fmla="*/ 1627407 w 2384997"/>
                <a:gd name="connsiteY98" fmla="*/ 220666 h 259887"/>
                <a:gd name="connsiteX99" fmla="*/ 1627407 w 2384997"/>
                <a:gd name="connsiteY99" fmla="*/ 258173 h 259887"/>
                <a:gd name="connsiteX100" fmla="*/ 1608087 w 2384997"/>
                <a:gd name="connsiteY100" fmla="*/ 258173 h 259887"/>
                <a:gd name="connsiteX101" fmla="*/ 1608087 w 2384997"/>
                <a:gd name="connsiteY101" fmla="*/ 212860 h 259887"/>
                <a:gd name="connsiteX102" fmla="*/ 1608087 w 2384997"/>
                <a:gd name="connsiteY102" fmla="*/ 210575 h 259887"/>
                <a:gd name="connsiteX103" fmla="*/ 1606374 w 2384997"/>
                <a:gd name="connsiteY103" fmla="*/ 209718 h 259887"/>
                <a:gd name="connsiteX104" fmla="*/ 1606374 w 2384997"/>
                <a:gd name="connsiteY104" fmla="*/ 189917 h 259887"/>
                <a:gd name="connsiteX105" fmla="*/ 1603709 w 2384997"/>
                <a:gd name="connsiteY105" fmla="*/ 186490 h 259887"/>
                <a:gd name="connsiteX106" fmla="*/ 1603709 w 2384997"/>
                <a:gd name="connsiteY106" fmla="*/ 182397 h 259887"/>
                <a:gd name="connsiteX107" fmla="*/ 1602281 w 2384997"/>
                <a:gd name="connsiteY107" fmla="*/ 182397 h 259887"/>
                <a:gd name="connsiteX108" fmla="*/ 1594286 w 2384997"/>
                <a:gd name="connsiteY108" fmla="*/ 170212 h 259887"/>
                <a:gd name="connsiteX109" fmla="*/ 1594286 w 2384997"/>
                <a:gd name="connsiteY109" fmla="*/ 167832 h 259887"/>
                <a:gd name="connsiteX110" fmla="*/ 1591526 w 2384997"/>
                <a:gd name="connsiteY110" fmla="*/ 164595 h 259887"/>
                <a:gd name="connsiteX111" fmla="*/ 1591431 w 2384997"/>
                <a:gd name="connsiteY111" fmla="*/ 164595 h 259887"/>
                <a:gd name="connsiteX112" fmla="*/ 1591336 w 2384997"/>
                <a:gd name="connsiteY112" fmla="*/ 164595 h 259887"/>
                <a:gd name="connsiteX113" fmla="*/ 1588576 w 2384997"/>
                <a:gd name="connsiteY113" fmla="*/ 167832 h 259887"/>
                <a:gd name="connsiteX114" fmla="*/ 1588576 w 2384997"/>
                <a:gd name="connsiteY114" fmla="*/ 170212 h 259887"/>
                <a:gd name="connsiteX115" fmla="*/ 1580581 w 2384997"/>
                <a:gd name="connsiteY115" fmla="*/ 182397 h 259887"/>
                <a:gd name="connsiteX116" fmla="*/ 1579059 w 2384997"/>
                <a:gd name="connsiteY116" fmla="*/ 182397 h 259887"/>
                <a:gd name="connsiteX117" fmla="*/ 1579059 w 2384997"/>
                <a:gd name="connsiteY117" fmla="*/ 186490 h 259887"/>
                <a:gd name="connsiteX118" fmla="*/ 1576394 w 2384997"/>
                <a:gd name="connsiteY118" fmla="*/ 189917 h 259887"/>
                <a:gd name="connsiteX119" fmla="*/ 1576394 w 2384997"/>
                <a:gd name="connsiteY119" fmla="*/ 209718 h 259887"/>
                <a:gd name="connsiteX120" fmla="*/ 1574680 w 2384997"/>
                <a:gd name="connsiteY120" fmla="*/ 210575 h 259887"/>
                <a:gd name="connsiteX121" fmla="*/ 1574680 w 2384997"/>
                <a:gd name="connsiteY121" fmla="*/ 212860 h 259887"/>
                <a:gd name="connsiteX122" fmla="*/ 1484550 w 2384997"/>
                <a:gd name="connsiteY122" fmla="*/ 212860 h 259887"/>
                <a:gd name="connsiteX123" fmla="*/ 1484550 w 2384997"/>
                <a:gd name="connsiteY123" fmla="*/ 199437 h 259887"/>
                <a:gd name="connsiteX124" fmla="*/ 1480267 w 2384997"/>
                <a:gd name="connsiteY124" fmla="*/ 199437 h 259887"/>
                <a:gd name="connsiteX125" fmla="*/ 1480267 w 2384997"/>
                <a:gd name="connsiteY125" fmla="*/ 185824 h 259887"/>
                <a:gd name="connsiteX126" fmla="*/ 1479316 w 2384997"/>
                <a:gd name="connsiteY126" fmla="*/ 184396 h 259887"/>
                <a:gd name="connsiteX127" fmla="*/ 1479316 w 2384997"/>
                <a:gd name="connsiteY127" fmla="*/ 165737 h 259887"/>
                <a:gd name="connsiteX128" fmla="*/ 1481885 w 2384997"/>
                <a:gd name="connsiteY128" fmla="*/ 160978 h 259887"/>
                <a:gd name="connsiteX129" fmla="*/ 1479316 w 2384997"/>
                <a:gd name="connsiteY129" fmla="*/ 154695 h 259887"/>
                <a:gd name="connsiteX130" fmla="*/ 1471702 w 2384997"/>
                <a:gd name="connsiteY130" fmla="*/ 154695 h 259887"/>
                <a:gd name="connsiteX131" fmla="*/ 1471702 w 2384997"/>
                <a:gd name="connsiteY131" fmla="*/ 145460 h 259887"/>
                <a:gd name="connsiteX132" fmla="*/ 1472368 w 2384997"/>
                <a:gd name="connsiteY132" fmla="*/ 143081 h 259887"/>
                <a:gd name="connsiteX133" fmla="*/ 1471702 w 2384997"/>
                <a:gd name="connsiteY133" fmla="*/ 140796 h 259887"/>
                <a:gd name="connsiteX134" fmla="*/ 1469988 w 2384997"/>
                <a:gd name="connsiteY134" fmla="*/ 140796 h 259887"/>
                <a:gd name="connsiteX135" fmla="*/ 1454285 w 2384997"/>
                <a:gd name="connsiteY135" fmla="*/ 115759 h 259887"/>
                <a:gd name="connsiteX136" fmla="*/ 1452857 w 2384997"/>
                <a:gd name="connsiteY136" fmla="*/ 113474 h 259887"/>
                <a:gd name="connsiteX137" fmla="*/ 1452857 w 2384997"/>
                <a:gd name="connsiteY137" fmla="*/ 105097 h 259887"/>
                <a:gd name="connsiteX138" fmla="*/ 1452857 w 2384997"/>
                <a:gd name="connsiteY138" fmla="*/ 101670 h 259887"/>
                <a:gd name="connsiteX139" fmla="*/ 1452857 w 2384997"/>
                <a:gd name="connsiteY139" fmla="*/ 99385 h 259887"/>
                <a:gd name="connsiteX140" fmla="*/ 1450859 w 2384997"/>
                <a:gd name="connsiteY140" fmla="*/ 99385 h 259887"/>
                <a:gd name="connsiteX141" fmla="*/ 1447813 w 2384997"/>
                <a:gd name="connsiteY141" fmla="*/ 95768 h 259887"/>
                <a:gd name="connsiteX142" fmla="*/ 1446576 w 2384997"/>
                <a:gd name="connsiteY142" fmla="*/ 86438 h 259887"/>
                <a:gd name="connsiteX143" fmla="*/ 1445338 w 2384997"/>
                <a:gd name="connsiteY143" fmla="*/ 95768 h 259887"/>
                <a:gd name="connsiteX144" fmla="*/ 1442293 w 2384997"/>
                <a:gd name="connsiteY144" fmla="*/ 99385 h 259887"/>
                <a:gd name="connsiteX145" fmla="*/ 1440294 w 2384997"/>
                <a:gd name="connsiteY145" fmla="*/ 99385 h 259887"/>
                <a:gd name="connsiteX146" fmla="*/ 1440294 w 2384997"/>
                <a:gd name="connsiteY146" fmla="*/ 101670 h 259887"/>
                <a:gd name="connsiteX147" fmla="*/ 1440294 w 2384997"/>
                <a:gd name="connsiteY147" fmla="*/ 105097 h 259887"/>
                <a:gd name="connsiteX148" fmla="*/ 1440294 w 2384997"/>
                <a:gd name="connsiteY148" fmla="*/ 113474 h 259887"/>
                <a:gd name="connsiteX149" fmla="*/ 1438867 w 2384997"/>
                <a:gd name="connsiteY149" fmla="*/ 115759 h 259887"/>
                <a:gd name="connsiteX150" fmla="*/ 1423163 w 2384997"/>
                <a:gd name="connsiteY150" fmla="*/ 140796 h 259887"/>
                <a:gd name="connsiteX151" fmla="*/ 1421449 w 2384997"/>
                <a:gd name="connsiteY151" fmla="*/ 140796 h 259887"/>
                <a:gd name="connsiteX152" fmla="*/ 1420783 w 2384997"/>
                <a:gd name="connsiteY152" fmla="*/ 143081 h 259887"/>
                <a:gd name="connsiteX153" fmla="*/ 1421449 w 2384997"/>
                <a:gd name="connsiteY153" fmla="*/ 145460 h 259887"/>
                <a:gd name="connsiteX154" fmla="*/ 1421449 w 2384997"/>
                <a:gd name="connsiteY154" fmla="*/ 154695 h 259887"/>
                <a:gd name="connsiteX155" fmla="*/ 1413836 w 2384997"/>
                <a:gd name="connsiteY155" fmla="*/ 154695 h 259887"/>
                <a:gd name="connsiteX156" fmla="*/ 1411266 w 2384997"/>
                <a:gd name="connsiteY156" fmla="*/ 160978 h 259887"/>
                <a:gd name="connsiteX157" fmla="*/ 1413836 w 2384997"/>
                <a:gd name="connsiteY157" fmla="*/ 165737 h 259887"/>
                <a:gd name="connsiteX158" fmla="*/ 1413836 w 2384997"/>
                <a:gd name="connsiteY158" fmla="*/ 184396 h 259887"/>
                <a:gd name="connsiteX159" fmla="*/ 1412884 w 2384997"/>
                <a:gd name="connsiteY159" fmla="*/ 185824 h 259887"/>
                <a:gd name="connsiteX160" fmla="*/ 1412884 w 2384997"/>
                <a:gd name="connsiteY160" fmla="*/ 199437 h 259887"/>
                <a:gd name="connsiteX161" fmla="*/ 1408601 w 2384997"/>
                <a:gd name="connsiteY161" fmla="*/ 199437 h 259887"/>
                <a:gd name="connsiteX162" fmla="*/ 1408601 w 2384997"/>
                <a:gd name="connsiteY162" fmla="*/ 212860 h 259887"/>
                <a:gd name="connsiteX163" fmla="*/ 1335888 w 2384997"/>
                <a:gd name="connsiteY163" fmla="*/ 212860 h 259887"/>
                <a:gd name="connsiteX164" fmla="*/ 1335888 w 2384997"/>
                <a:gd name="connsiteY164" fmla="*/ 210575 h 259887"/>
                <a:gd name="connsiteX165" fmla="*/ 1334175 w 2384997"/>
                <a:gd name="connsiteY165" fmla="*/ 209718 h 259887"/>
                <a:gd name="connsiteX166" fmla="*/ 1334175 w 2384997"/>
                <a:gd name="connsiteY166" fmla="*/ 189917 h 259887"/>
                <a:gd name="connsiteX167" fmla="*/ 1331509 w 2384997"/>
                <a:gd name="connsiteY167" fmla="*/ 186490 h 259887"/>
                <a:gd name="connsiteX168" fmla="*/ 1331509 w 2384997"/>
                <a:gd name="connsiteY168" fmla="*/ 182397 h 259887"/>
                <a:gd name="connsiteX169" fmla="*/ 1329987 w 2384997"/>
                <a:gd name="connsiteY169" fmla="*/ 182397 h 259887"/>
                <a:gd name="connsiteX170" fmla="*/ 1321992 w 2384997"/>
                <a:gd name="connsiteY170" fmla="*/ 170212 h 259887"/>
                <a:gd name="connsiteX171" fmla="*/ 1321992 w 2384997"/>
                <a:gd name="connsiteY171" fmla="*/ 167832 h 259887"/>
                <a:gd name="connsiteX172" fmla="*/ 1319232 w 2384997"/>
                <a:gd name="connsiteY172" fmla="*/ 164595 h 259887"/>
                <a:gd name="connsiteX173" fmla="*/ 1319137 w 2384997"/>
                <a:gd name="connsiteY173" fmla="*/ 164595 h 259887"/>
                <a:gd name="connsiteX174" fmla="*/ 1319042 w 2384997"/>
                <a:gd name="connsiteY174" fmla="*/ 164595 h 259887"/>
                <a:gd name="connsiteX175" fmla="*/ 1316282 w 2384997"/>
                <a:gd name="connsiteY175" fmla="*/ 167832 h 259887"/>
                <a:gd name="connsiteX176" fmla="*/ 1316282 w 2384997"/>
                <a:gd name="connsiteY176" fmla="*/ 170212 h 259887"/>
                <a:gd name="connsiteX177" fmla="*/ 1308287 w 2384997"/>
                <a:gd name="connsiteY177" fmla="*/ 182397 h 259887"/>
                <a:gd name="connsiteX178" fmla="*/ 1306764 w 2384997"/>
                <a:gd name="connsiteY178" fmla="*/ 182397 h 259887"/>
                <a:gd name="connsiteX179" fmla="*/ 1306764 w 2384997"/>
                <a:gd name="connsiteY179" fmla="*/ 186490 h 259887"/>
                <a:gd name="connsiteX180" fmla="*/ 1304099 w 2384997"/>
                <a:gd name="connsiteY180" fmla="*/ 189917 h 259887"/>
                <a:gd name="connsiteX181" fmla="*/ 1304099 w 2384997"/>
                <a:gd name="connsiteY181" fmla="*/ 209718 h 259887"/>
                <a:gd name="connsiteX182" fmla="*/ 1302386 w 2384997"/>
                <a:gd name="connsiteY182" fmla="*/ 210575 h 259887"/>
                <a:gd name="connsiteX183" fmla="*/ 1302386 w 2384997"/>
                <a:gd name="connsiteY183" fmla="*/ 212860 h 259887"/>
                <a:gd name="connsiteX184" fmla="*/ 1302386 w 2384997"/>
                <a:gd name="connsiteY184" fmla="*/ 258173 h 259887"/>
                <a:gd name="connsiteX185" fmla="*/ 1279163 w 2384997"/>
                <a:gd name="connsiteY185" fmla="*/ 258173 h 259887"/>
                <a:gd name="connsiteX186" fmla="*/ 1279163 w 2384997"/>
                <a:gd name="connsiteY186" fmla="*/ 233327 h 259887"/>
                <a:gd name="connsiteX187" fmla="*/ 1276118 w 2384997"/>
                <a:gd name="connsiteY187" fmla="*/ 233327 h 259887"/>
                <a:gd name="connsiteX188" fmla="*/ 1276118 w 2384997"/>
                <a:gd name="connsiteY188" fmla="*/ 217619 h 259887"/>
                <a:gd name="connsiteX189" fmla="*/ 1262508 w 2384997"/>
                <a:gd name="connsiteY189" fmla="*/ 212003 h 259887"/>
                <a:gd name="connsiteX190" fmla="*/ 1262508 w 2384997"/>
                <a:gd name="connsiteY190" fmla="*/ 200865 h 259887"/>
                <a:gd name="connsiteX191" fmla="*/ 1253942 w 2384997"/>
                <a:gd name="connsiteY191" fmla="*/ 200865 h 259887"/>
                <a:gd name="connsiteX192" fmla="*/ 1247565 w 2384997"/>
                <a:gd name="connsiteY192" fmla="*/ 196010 h 259887"/>
                <a:gd name="connsiteX193" fmla="*/ 1241189 w 2384997"/>
                <a:gd name="connsiteY193" fmla="*/ 200865 h 259887"/>
                <a:gd name="connsiteX194" fmla="*/ 1230149 w 2384997"/>
                <a:gd name="connsiteY194" fmla="*/ 200865 h 259887"/>
                <a:gd name="connsiteX195" fmla="*/ 1223772 w 2384997"/>
                <a:gd name="connsiteY195" fmla="*/ 196010 h 259887"/>
                <a:gd name="connsiteX196" fmla="*/ 1217395 w 2384997"/>
                <a:gd name="connsiteY196" fmla="*/ 200865 h 259887"/>
                <a:gd name="connsiteX197" fmla="*/ 1205213 w 2384997"/>
                <a:gd name="connsiteY197" fmla="*/ 200865 h 259887"/>
                <a:gd name="connsiteX198" fmla="*/ 1198836 w 2384997"/>
                <a:gd name="connsiteY198" fmla="*/ 196010 h 259887"/>
                <a:gd name="connsiteX199" fmla="*/ 1192459 w 2384997"/>
                <a:gd name="connsiteY199" fmla="*/ 200865 h 259887"/>
                <a:gd name="connsiteX200" fmla="*/ 1181038 w 2384997"/>
                <a:gd name="connsiteY200" fmla="*/ 200865 h 259887"/>
                <a:gd name="connsiteX201" fmla="*/ 1175042 w 2384997"/>
                <a:gd name="connsiteY201" fmla="*/ 197057 h 259887"/>
                <a:gd name="connsiteX202" fmla="*/ 1168666 w 2384997"/>
                <a:gd name="connsiteY202" fmla="*/ 201626 h 259887"/>
                <a:gd name="connsiteX203" fmla="*/ 1156389 w 2384997"/>
                <a:gd name="connsiteY203" fmla="*/ 201626 h 259887"/>
                <a:gd name="connsiteX204" fmla="*/ 1150011 w 2384997"/>
                <a:gd name="connsiteY204" fmla="*/ 196771 h 259887"/>
                <a:gd name="connsiteX205" fmla="*/ 1143635 w 2384997"/>
                <a:gd name="connsiteY205" fmla="*/ 201626 h 259887"/>
                <a:gd name="connsiteX206" fmla="*/ 1132595 w 2384997"/>
                <a:gd name="connsiteY206" fmla="*/ 201626 h 259887"/>
                <a:gd name="connsiteX207" fmla="*/ 1126218 w 2384997"/>
                <a:gd name="connsiteY207" fmla="*/ 196771 h 259887"/>
                <a:gd name="connsiteX208" fmla="*/ 1119841 w 2384997"/>
                <a:gd name="connsiteY208" fmla="*/ 201626 h 259887"/>
                <a:gd name="connsiteX209" fmla="*/ 1107659 w 2384997"/>
                <a:gd name="connsiteY209" fmla="*/ 201626 h 259887"/>
                <a:gd name="connsiteX210" fmla="*/ 1101282 w 2384997"/>
                <a:gd name="connsiteY210" fmla="*/ 196771 h 259887"/>
                <a:gd name="connsiteX211" fmla="*/ 1094906 w 2384997"/>
                <a:gd name="connsiteY211" fmla="*/ 201626 h 259887"/>
                <a:gd name="connsiteX212" fmla="*/ 1086054 w 2384997"/>
                <a:gd name="connsiteY212" fmla="*/ 201626 h 259887"/>
                <a:gd name="connsiteX213" fmla="*/ 1086054 w 2384997"/>
                <a:gd name="connsiteY213" fmla="*/ 232089 h 259887"/>
                <a:gd name="connsiteX214" fmla="*/ 1069304 w 2384997"/>
                <a:gd name="connsiteY214" fmla="*/ 232089 h 259887"/>
                <a:gd name="connsiteX215" fmla="*/ 1069304 w 2384997"/>
                <a:gd name="connsiteY215" fmla="*/ 236088 h 259887"/>
                <a:gd name="connsiteX216" fmla="*/ 1063307 w 2384997"/>
                <a:gd name="connsiteY216" fmla="*/ 236088 h 259887"/>
                <a:gd name="connsiteX217" fmla="*/ 1063307 w 2384997"/>
                <a:gd name="connsiteY217" fmla="*/ 250558 h 259887"/>
                <a:gd name="connsiteX218" fmla="*/ 1049793 w 2384997"/>
                <a:gd name="connsiteY218" fmla="*/ 250558 h 259887"/>
                <a:gd name="connsiteX219" fmla="*/ 1049793 w 2384997"/>
                <a:gd name="connsiteY219" fmla="*/ 245417 h 259887"/>
                <a:gd name="connsiteX220" fmla="*/ 998874 w 2384997"/>
                <a:gd name="connsiteY220" fmla="*/ 245417 h 259887"/>
                <a:gd name="connsiteX221" fmla="*/ 998874 w 2384997"/>
                <a:gd name="connsiteY221" fmla="*/ 181445 h 259887"/>
                <a:gd name="connsiteX222" fmla="*/ 997161 w 2384997"/>
                <a:gd name="connsiteY222" fmla="*/ 181445 h 259887"/>
                <a:gd name="connsiteX223" fmla="*/ 997161 w 2384997"/>
                <a:gd name="connsiteY223" fmla="*/ 168498 h 259887"/>
                <a:gd name="connsiteX224" fmla="*/ 991546 w 2384997"/>
                <a:gd name="connsiteY224" fmla="*/ 168498 h 259887"/>
                <a:gd name="connsiteX225" fmla="*/ 991546 w 2384997"/>
                <a:gd name="connsiteY225" fmla="*/ 162025 h 259887"/>
                <a:gd name="connsiteX226" fmla="*/ 984884 w 2384997"/>
                <a:gd name="connsiteY226" fmla="*/ 153933 h 259887"/>
                <a:gd name="connsiteX227" fmla="*/ 975747 w 2384997"/>
                <a:gd name="connsiteY227" fmla="*/ 146412 h 259887"/>
                <a:gd name="connsiteX228" fmla="*/ 967657 w 2384997"/>
                <a:gd name="connsiteY228" fmla="*/ 151458 h 259887"/>
                <a:gd name="connsiteX229" fmla="*/ 962423 w 2384997"/>
                <a:gd name="connsiteY229" fmla="*/ 151458 h 259887"/>
                <a:gd name="connsiteX230" fmla="*/ 959472 w 2384997"/>
                <a:gd name="connsiteY230" fmla="*/ 151458 h 259887"/>
                <a:gd name="connsiteX231" fmla="*/ 959472 w 2384997"/>
                <a:gd name="connsiteY231" fmla="*/ 128135 h 259887"/>
                <a:gd name="connsiteX232" fmla="*/ 956807 w 2384997"/>
                <a:gd name="connsiteY232" fmla="*/ 125850 h 259887"/>
                <a:gd name="connsiteX233" fmla="*/ 954523 w 2384997"/>
                <a:gd name="connsiteY233" fmla="*/ 125850 h 259887"/>
                <a:gd name="connsiteX234" fmla="*/ 954523 w 2384997"/>
                <a:gd name="connsiteY234" fmla="*/ 98338 h 259887"/>
                <a:gd name="connsiteX235" fmla="*/ 950335 w 2384997"/>
                <a:gd name="connsiteY235" fmla="*/ 93769 h 259887"/>
                <a:gd name="connsiteX236" fmla="*/ 946814 w 2384997"/>
                <a:gd name="connsiteY236" fmla="*/ 97481 h 259887"/>
                <a:gd name="connsiteX237" fmla="*/ 946814 w 2384997"/>
                <a:gd name="connsiteY237" fmla="*/ 78728 h 259887"/>
                <a:gd name="connsiteX238" fmla="*/ 943292 w 2384997"/>
                <a:gd name="connsiteY238" fmla="*/ 78728 h 259887"/>
                <a:gd name="connsiteX239" fmla="*/ 943292 w 2384997"/>
                <a:gd name="connsiteY239" fmla="*/ 75586 h 259887"/>
                <a:gd name="connsiteX240" fmla="*/ 940818 w 2384997"/>
                <a:gd name="connsiteY240" fmla="*/ 75586 h 259887"/>
                <a:gd name="connsiteX241" fmla="*/ 940818 w 2384997"/>
                <a:gd name="connsiteY241" fmla="*/ 64162 h 259887"/>
                <a:gd name="connsiteX242" fmla="*/ 934441 w 2384997"/>
                <a:gd name="connsiteY242" fmla="*/ 55214 h 259887"/>
                <a:gd name="connsiteX243" fmla="*/ 937677 w 2384997"/>
                <a:gd name="connsiteY243" fmla="*/ 46646 h 259887"/>
                <a:gd name="connsiteX244" fmla="*/ 933394 w 2384997"/>
                <a:gd name="connsiteY244" fmla="*/ 47884 h 259887"/>
                <a:gd name="connsiteX245" fmla="*/ 929112 w 2384997"/>
                <a:gd name="connsiteY245" fmla="*/ 46646 h 259887"/>
                <a:gd name="connsiteX246" fmla="*/ 932347 w 2384997"/>
                <a:gd name="connsiteY246" fmla="*/ 55214 h 259887"/>
                <a:gd name="connsiteX247" fmla="*/ 925971 w 2384997"/>
                <a:gd name="connsiteY247" fmla="*/ 64162 h 259887"/>
                <a:gd name="connsiteX248" fmla="*/ 925971 w 2384997"/>
                <a:gd name="connsiteY248" fmla="*/ 75586 h 259887"/>
                <a:gd name="connsiteX249" fmla="*/ 923496 w 2384997"/>
                <a:gd name="connsiteY249" fmla="*/ 75586 h 259887"/>
                <a:gd name="connsiteX250" fmla="*/ 923496 w 2384997"/>
                <a:gd name="connsiteY250" fmla="*/ 78728 h 259887"/>
                <a:gd name="connsiteX251" fmla="*/ 919975 w 2384997"/>
                <a:gd name="connsiteY251" fmla="*/ 78728 h 259887"/>
                <a:gd name="connsiteX252" fmla="*/ 919975 w 2384997"/>
                <a:gd name="connsiteY252" fmla="*/ 97481 h 259887"/>
                <a:gd name="connsiteX253" fmla="*/ 916453 w 2384997"/>
                <a:gd name="connsiteY253" fmla="*/ 93769 h 259887"/>
                <a:gd name="connsiteX254" fmla="*/ 912265 w 2384997"/>
                <a:gd name="connsiteY254" fmla="*/ 98338 h 259887"/>
                <a:gd name="connsiteX255" fmla="*/ 912265 w 2384997"/>
                <a:gd name="connsiteY255" fmla="*/ 125850 h 259887"/>
                <a:gd name="connsiteX256" fmla="*/ 909981 w 2384997"/>
                <a:gd name="connsiteY256" fmla="*/ 125850 h 259887"/>
                <a:gd name="connsiteX257" fmla="*/ 907316 w 2384997"/>
                <a:gd name="connsiteY257" fmla="*/ 128135 h 259887"/>
                <a:gd name="connsiteX258" fmla="*/ 907316 w 2384997"/>
                <a:gd name="connsiteY258" fmla="*/ 151458 h 259887"/>
                <a:gd name="connsiteX259" fmla="*/ 903700 w 2384997"/>
                <a:gd name="connsiteY259" fmla="*/ 151458 h 259887"/>
                <a:gd name="connsiteX260" fmla="*/ 899131 w 2384997"/>
                <a:gd name="connsiteY260" fmla="*/ 151458 h 259887"/>
                <a:gd name="connsiteX261" fmla="*/ 891041 w 2384997"/>
                <a:gd name="connsiteY261" fmla="*/ 146412 h 259887"/>
                <a:gd name="connsiteX262" fmla="*/ 881905 w 2384997"/>
                <a:gd name="connsiteY262" fmla="*/ 153933 h 259887"/>
                <a:gd name="connsiteX263" fmla="*/ 875242 w 2384997"/>
                <a:gd name="connsiteY263" fmla="*/ 162025 h 259887"/>
                <a:gd name="connsiteX264" fmla="*/ 875242 w 2384997"/>
                <a:gd name="connsiteY264" fmla="*/ 168498 h 259887"/>
                <a:gd name="connsiteX265" fmla="*/ 869627 w 2384997"/>
                <a:gd name="connsiteY265" fmla="*/ 168498 h 259887"/>
                <a:gd name="connsiteX266" fmla="*/ 869627 w 2384997"/>
                <a:gd name="connsiteY266" fmla="*/ 181445 h 259887"/>
                <a:gd name="connsiteX267" fmla="*/ 868009 w 2384997"/>
                <a:gd name="connsiteY267" fmla="*/ 181445 h 259887"/>
                <a:gd name="connsiteX268" fmla="*/ 868009 w 2384997"/>
                <a:gd name="connsiteY268" fmla="*/ 245131 h 259887"/>
                <a:gd name="connsiteX269" fmla="*/ 847547 w 2384997"/>
                <a:gd name="connsiteY269" fmla="*/ 243894 h 259887"/>
                <a:gd name="connsiteX270" fmla="*/ 847547 w 2384997"/>
                <a:gd name="connsiteY270" fmla="*/ 229519 h 259887"/>
                <a:gd name="connsiteX271" fmla="*/ 835555 w 2384997"/>
                <a:gd name="connsiteY271" fmla="*/ 229519 h 259887"/>
                <a:gd name="connsiteX272" fmla="*/ 835555 w 2384997"/>
                <a:gd name="connsiteY272" fmla="*/ 209528 h 259887"/>
                <a:gd name="connsiteX273" fmla="*/ 832319 w 2384997"/>
                <a:gd name="connsiteY273" fmla="*/ 209528 h 259887"/>
                <a:gd name="connsiteX274" fmla="*/ 832319 w 2384997"/>
                <a:gd name="connsiteY274" fmla="*/ 199818 h 259887"/>
                <a:gd name="connsiteX275" fmla="*/ 824229 w 2384997"/>
                <a:gd name="connsiteY275" fmla="*/ 199818 h 259887"/>
                <a:gd name="connsiteX276" fmla="*/ 821945 w 2384997"/>
                <a:gd name="connsiteY276" fmla="*/ 195439 h 259887"/>
                <a:gd name="connsiteX277" fmla="*/ 789300 w 2384997"/>
                <a:gd name="connsiteY277" fmla="*/ 195439 h 259887"/>
                <a:gd name="connsiteX278" fmla="*/ 787016 w 2384997"/>
                <a:gd name="connsiteY278" fmla="*/ 199818 h 259887"/>
                <a:gd name="connsiteX279" fmla="*/ 779116 w 2384997"/>
                <a:gd name="connsiteY279" fmla="*/ 199818 h 259887"/>
                <a:gd name="connsiteX280" fmla="*/ 779116 w 2384997"/>
                <a:gd name="connsiteY280" fmla="*/ 258173 h 259887"/>
                <a:gd name="connsiteX281" fmla="*/ 0 w 2384997"/>
                <a:gd name="connsiteY281" fmla="*/ 255856 h 259887"/>
                <a:gd name="connsiteX0" fmla="*/ 1604559 w 1605881"/>
                <a:gd name="connsiteY0" fmla="*/ 257570 h 259887"/>
                <a:gd name="connsiteX1" fmla="*/ 1605881 w 1605881"/>
                <a:gd name="connsiteY1" fmla="*/ 259887 h 259887"/>
                <a:gd name="connsiteX2" fmla="*/ 1605881 w 1605881"/>
                <a:gd name="connsiteY2" fmla="*/ 217429 h 259887"/>
                <a:gd name="connsiteX3" fmla="*/ 1603502 w 1605881"/>
                <a:gd name="connsiteY3" fmla="*/ 194963 h 259887"/>
                <a:gd name="connsiteX4" fmla="*/ 1601408 w 1605881"/>
                <a:gd name="connsiteY4" fmla="*/ 185824 h 259887"/>
                <a:gd name="connsiteX5" fmla="*/ 1601408 w 1605881"/>
                <a:gd name="connsiteY5" fmla="*/ 178303 h 259887"/>
                <a:gd name="connsiteX6" fmla="*/ 1595888 w 1605881"/>
                <a:gd name="connsiteY6" fmla="*/ 178303 h 259887"/>
                <a:gd name="connsiteX7" fmla="*/ 1595888 w 1605881"/>
                <a:gd name="connsiteY7" fmla="*/ 172592 h 259887"/>
                <a:gd name="connsiteX8" fmla="*/ 1593413 w 1605881"/>
                <a:gd name="connsiteY8" fmla="*/ 172592 h 259887"/>
                <a:gd name="connsiteX9" fmla="*/ 1593413 w 1605881"/>
                <a:gd name="connsiteY9" fmla="*/ 167451 h 259887"/>
                <a:gd name="connsiteX10" fmla="*/ 1589225 w 1605881"/>
                <a:gd name="connsiteY10" fmla="*/ 158883 h 259887"/>
                <a:gd name="connsiteX11" fmla="*/ 1585038 w 1605881"/>
                <a:gd name="connsiteY11" fmla="*/ 167451 h 259887"/>
                <a:gd name="connsiteX12" fmla="*/ 1585038 w 1605881"/>
                <a:gd name="connsiteY12" fmla="*/ 172592 h 259887"/>
                <a:gd name="connsiteX13" fmla="*/ 1582563 w 1605881"/>
                <a:gd name="connsiteY13" fmla="*/ 172592 h 259887"/>
                <a:gd name="connsiteX14" fmla="*/ 1582563 w 1605881"/>
                <a:gd name="connsiteY14" fmla="*/ 178303 h 259887"/>
                <a:gd name="connsiteX15" fmla="*/ 1448843 w 1605881"/>
                <a:gd name="connsiteY15" fmla="*/ 178303 h 259887"/>
                <a:gd name="connsiteX16" fmla="*/ 1444370 w 1605881"/>
                <a:gd name="connsiteY16" fmla="*/ 63972 h 259887"/>
                <a:gd name="connsiteX17" fmla="*/ 1444370 w 1605881"/>
                <a:gd name="connsiteY17" fmla="*/ 54738 h 259887"/>
                <a:gd name="connsiteX18" fmla="*/ 1443133 w 1605881"/>
                <a:gd name="connsiteY18" fmla="*/ 54738 h 259887"/>
                <a:gd name="connsiteX19" fmla="*/ 1443133 w 1605881"/>
                <a:gd name="connsiteY19" fmla="*/ 42172 h 259887"/>
                <a:gd name="connsiteX20" fmla="*/ 1442086 w 1605881"/>
                <a:gd name="connsiteY20" fmla="*/ 34747 h 259887"/>
                <a:gd name="connsiteX21" fmla="*/ 1441039 w 1605881"/>
                <a:gd name="connsiteY21" fmla="*/ 42077 h 259887"/>
                <a:gd name="connsiteX22" fmla="*/ 1441039 w 1605881"/>
                <a:gd name="connsiteY22" fmla="*/ 45980 h 259887"/>
                <a:gd name="connsiteX23" fmla="*/ 1431807 w 1605881"/>
                <a:gd name="connsiteY23" fmla="*/ 45980 h 259887"/>
                <a:gd name="connsiteX24" fmla="*/ 1431807 w 1605881"/>
                <a:gd name="connsiteY24" fmla="*/ 42172 h 259887"/>
                <a:gd name="connsiteX25" fmla="*/ 1430760 w 1605881"/>
                <a:gd name="connsiteY25" fmla="*/ 34747 h 259887"/>
                <a:gd name="connsiteX26" fmla="*/ 1429713 w 1605881"/>
                <a:gd name="connsiteY26" fmla="*/ 42077 h 259887"/>
                <a:gd name="connsiteX27" fmla="*/ 1429713 w 1605881"/>
                <a:gd name="connsiteY27" fmla="*/ 45980 h 259887"/>
                <a:gd name="connsiteX28" fmla="*/ 1429713 w 1605881"/>
                <a:gd name="connsiteY28" fmla="*/ 46265 h 259887"/>
                <a:gd name="connsiteX29" fmla="*/ 1399828 w 1605881"/>
                <a:gd name="connsiteY29" fmla="*/ 46265 h 259887"/>
                <a:gd name="connsiteX30" fmla="*/ 1399828 w 1605881"/>
                <a:gd name="connsiteY30" fmla="*/ 45980 h 259887"/>
                <a:gd name="connsiteX31" fmla="*/ 1399828 w 1605881"/>
                <a:gd name="connsiteY31" fmla="*/ 42077 h 259887"/>
                <a:gd name="connsiteX32" fmla="*/ 1398781 w 1605881"/>
                <a:gd name="connsiteY32" fmla="*/ 34747 h 259887"/>
                <a:gd name="connsiteX33" fmla="*/ 1397734 w 1605881"/>
                <a:gd name="connsiteY33" fmla="*/ 42172 h 259887"/>
                <a:gd name="connsiteX34" fmla="*/ 1397734 w 1605881"/>
                <a:gd name="connsiteY34" fmla="*/ 45980 h 259887"/>
                <a:gd name="connsiteX35" fmla="*/ 1388503 w 1605881"/>
                <a:gd name="connsiteY35" fmla="*/ 45980 h 259887"/>
                <a:gd name="connsiteX36" fmla="*/ 1388503 w 1605881"/>
                <a:gd name="connsiteY36" fmla="*/ 42077 h 259887"/>
                <a:gd name="connsiteX37" fmla="*/ 1387455 w 1605881"/>
                <a:gd name="connsiteY37" fmla="*/ 34747 h 259887"/>
                <a:gd name="connsiteX38" fmla="*/ 1386408 w 1605881"/>
                <a:gd name="connsiteY38" fmla="*/ 42172 h 259887"/>
                <a:gd name="connsiteX39" fmla="*/ 1386408 w 1605881"/>
                <a:gd name="connsiteY39" fmla="*/ 54738 h 259887"/>
                <a:gd name="connsiteX40" fmla="*/ 1385171 w 1605881"/>
                <a:gd name="connsiteY40" fmla="*/ 54738 h 259887"/>
                <a:gd name="connsiteX41" fmla="*/ 1385171 w 1605881"/>
                <a:gd name="connsiteY41" fmla="*/ 63972 h 259887"/>
                <a:gd name="connsiteX42" fmla="*/ 1380603 w 1605881"/>
                <a:gd name="connsiteY42" fmla="*/ 178303 h 259887"/>
                <a:gd name="connsiteX43" fmla="*/ 1246883 w 1605881"/>
                <a:gd name="connsiteY43" fmla="*/ 178303 h 259887"/>
                <a:gd name="connsiteX44" fmla="*/ 1246883 w 1605881"/>
                <a:gd name="connsiteY44" fmla="*/ 172592 h 259887"/>
                <a:gd name="connsiteX45" fmla="*/ 1244408 w 1605881"/>
                <a:gd name="connsiteY45" fmla="*/ 172592 h 259887"/>
                <a:gd name="connsiteX46" fmla="*/ 1244408 w 1605881"/>
                <a:gd name="connsiteY46" fmla="*/ 167451 h 259887"/>
                <a:gd name="connsiteX47" fmla="*/ 1240220 w 1605881"/>
                <a:gd name="connsiteY47" fmla="*/ 158883 h 259887"/>
                <a:gd name="connsiteX48" fmla="*/ 1236033 w 1605881"/>
                <a:gd name="connsiteY48" fmla="*/ 167451 h 259887"/>
                <a:gd name="connsiteX49" fmla="*/ 1236033 w 1605881"/>
                <a:gd name="connsiteY49" fmla="*/ 172592 h 259887"/>
                <a:gd name="connsiteX50" fmla="*/ 1233558 w 1605881"/>
                <a:gd name="connsiteY50" fmla="*/ 172592 h 259887"/>
                <a:gd name="connsiteX51" fmla="*/ 1233558 w 1605881"/>
                <a:gd name="connsiteY51" fmla="*/ 178303 h 259887"/>
                <a:gd name="connsiteX52" fmla="*/ 1228038 w 1605881"/>
                <a:gd name="connsiteY52" fmla="*/ 178303 h 259887"/>
                <a:gd name="connsiteX53" fmla="*/ 1228038 w 1605881"/>
                <a:gd name="connsiteY53" fmla="*/ 185824 h 259887"/>
                <a:gd name="connsiteX54" fmla="*/ 1226040 w 1605881"/>
                <a:gd name="connsiteY54" fmla="*/ 194963 h 259887"/>
                <a:gd name="connsiteX55" fmla="*/ 1223660 w 1605881"/>
                <a:gd name="connsiteY55" fmla="*/ 217429 h 259887"/>
                <a:gd name="connsiteX56" fmla="*/ 1223660 w 1605881"/>
                <a:gd name="connsiteY56" fmla="*/ 258173 h 259887"/>
                <a:gd name="connsiteX57" fmla="*/ 1200152 w 1605881"/>
                <a:gd name="connsiteY57" fmla="*/ 258173 h 259887"/>
                <a:gd name="connsiteX58" fmla="*/ 1200152 w 1605881"/>
                <a:gd name="connsiteY58" fmla="*/ 214097 h 259887"/>
                <a:gd name="connsiteX59" fmla="*/ 1185590 w 1605881"/>
                <a:gd name="connsiteY59" fmla="*/ 209052 h 259887"/>
                <a:gd name="connsiteX60" fmla="*/ 1185590 w 1605881"/>
                <a:gd name="connsiteY60" fmla="*/ 126516 h 259887"/>
                <a:gd name="connsiteX61" fmla="*/ 1126582 w 1605881"/>
                <a:gd name="connsiteY61" fmla="*/ 129087 h 259887"/>
                <a:gd name="connsiteX62" fmla="*/ 1126582 w 1605881"/>
                <a:gd name="connsiteY62" fmla="*/ 258269 h 259887"/>
                <a:gd name="connsiteX63" fmla="*/ 1106405 w 1605881"/>
                <a:gd name="connsiteY63" fmla="*/ 258269 h 259887"/>
                <a:gd name="connsiteX64" fmla="*/ 1106405 w 1605881"/>
                <a:gd name="connsiteY64" fmla="*/ 212384 h 259887"/>
                <a:gd name="connsiteX65" fmla="*/ 1067954 w 1605881"/>
                <a:gd name="connsiteY65" fmla="*/ 203911 h 259887"/>
                <a:gd name="connsiteX66" fmla="*/ 1039783 w 1605881"/>
                <a:gd name="connsiteY66" fmla="*/ 210670 h 259887"/>
                <a:gd name="connsiteX67" fmla="*/ 1039783 w 1605881"/>
                <a:gd name="connsiteY67" fmla="*/ 226663 h 259887"/>
                <a:gd name="connsiteX68" fmla="*/ 1019986 w 1605881"/>
                <a:gd name="connsiteY68" fmla="*/ 223046 h 259887"/>
                <a:gd name="connsiteX69" fmla="*/ 1017131 w 1605881"/>
                <a:gd name="connsiteY69" fmla="*/ 66162 h 259887"/>
                <a:gd name="connsiteX70" fmla="*/ 1034834 w 1605881"/>
                <a:gd name="connsiteY70" fmla="*/ 59117 h 259887"/>
                <a:gd name="connsiteX71" fmla="*/ 1038070 w 1605881"/>
                <a:gd name="connsiteY71" fmla="*/ 37031 h 259887"/>
                <a:gd name="connsiteX72" fmla="*/ 1025411 w 1605881"/>
                <a:gd name="connsiteY72" fmla="*/ 32938 h 259887"/>
                <a:gd name="connsiteX73" fmla="*/ 1017131 w 1605881"/>
                <a:gd name="connsiteY73" fmla="*/ 32938 h 259887"/>
                <a:gd name="connsiteX74" fmla="*/ 1017131 w 1605881"/>
                <a:gd name="connsiteY74" fmla="*/ 19991 h 259887"/>
                <a:gd name="connsiteX75" fmla="*/ 1024174 w 1605881"/>
                <a:gd name="connsiteY75" fmla="*/ 19991 h 259887"/>
                <a:gd name="connsiteX76" fmla="*/ 1024174 w 1605881"/>
                <a:gd name="connsiteY76" fmla="*/ 1428 h 259887"/>
                <a:gd name="connsiteX77" fmla="*/ 1009422 w 1605881"/>
                <a:gd name="connsiteY77" fmla="*/ 0 h 259887"/>
                <a:gd name="connsiteX78" fmla="*/ 994670 w 1605881"/>
                <a:gd name="connsiteY78" fmla="*/ 1428 h 259887"/>
                <a:gd name="connsiteX79" fmla="*/ 994670 w 1605881"/>
                <a:gd name="connsiteY79" fmla="*/ 19991 h 259887"/>
                <a:gd name="connsiteX80" fmla="*/ 1001713 w 1605881"/>
                <a:gd name="connsiteY80" fmla="*/ 19991 h 259887"/>
                <a:gd name="connsiteX81" fmla="*/ 1001713 w 1605881"/>
                <a:gd name="connsiteY81" fmla="*/ 32938 h 259887"/>
                <a:gd name="connsiteX82" fmla="*/ 993433 w 1605881"/>
                <a:gd name="connsiteY82" fmla="*/ 32938 h 259887"/>
                <a:gd name="connsiteX83" fmla="*/ 980774 w 1605881"/>
                <a:gd name="connsiteY83" fmla="*/ 37031 h 259887"/>
                <a:gd name="connsiteX84" fmla="*/ 984010 w 1605881"/>
                <a:gd name="connsiteY84" fmla="*/ 59117 h 259887"/>
                <a:gd name="connsiteX85" fmla="*/ 1001713 w 1605881"/>
                <a:gd name="connsiteY85" fmla="*/ 66162 h 259887"/>
                <a:gd name="connsiteX86" fmla="*/ 999143 w 1605881"/>
                <a:gd name="connsiteY86" fmla="*/ 207719 h 259887"/>
                <a:gd name="connsiteX87" fmla="*/ 967164 w 1605881"/>
                <a:gd name="connsiteY87" fmla="*/ 208671 h 259887"/>
                <a:gd name="connsiteX88" fmla="*/ 967164 w 1605881"/>
                <a:gd name="connsiteY88" fmla="*/ 223807 h 259887"/>
                <a:gd name="connsiteX89" fmla="*/ 929761 w 1605881"/>
                <a:gd name="connsiteY89" fmla="*/ 223807 h 259887"/>
                <a:gd name="connsiteX90" fmla="*/ 929761 w 1605881"/>
                <a:gd name="connsiteY90" fmla="*/ 245703 h 259887"/>
                <a:gd name="connsiteX91" fmla="*/ 898448 w 1605881"/>
                <a:gd name="connsiteY91" fmla="*/ 245703 h 259887"/>
                <a:gd name="connsiteX92" fmla="*/ 898448 w 1605881"/>
                <a:gd name="connsiteY92" fmla="*/ 220666 h 259887"/>
                <a:gd name="connsiteX93" fmla="*/ 886742 w 1605881"/>
                <a:gd name="connsiteY93" fmla="*/ 220666 h 259887"/>
                <a:gd name="connsiteX94" fmla="*/ 886742 w 1605881"/>
                <a:gd name="connsiteY94" fmla="*/ 213621 h 259887"/>
                <a:gd name="connsiteX95" fmla="*/ 874179 w 1605881"/>
                <a:gd name="connsiteY95" fmla="*/ 201055 h 259887"/>
                <a:gd name="connsiteX96" fmla="*/ 861616 w 1605881"/>
                <a:gd name="connsiteY96" fmla="*/ 213621 h 259887"/>
                <a:gd name="connsiteX97" fmla="*/ 861616 w 1605881"/>
                <a:gd name="connsiteY97" fmla="*/ 220666 h 259887"/>
                <a:gd name="connsiteX98" fmla="*/ 848291 w 1605881"/>
                <a:gd name="connsiteY98" fmla="*/ 220666 h 259887"/>
                <a:gd name="connsiteX99" fmla="*/ 848291 w 1605881"/>
                <a:gd name="connsiteY99" fmla="*/ 258173 h 259887"/>
                <a:gd name="connsiteX100" fmla="*/ 828971 w 1605881"/>
                <a:gd name="connsiteY100" fmla="*/ 258173 h 259887"/>
                <a:gd name="connsiteX101" fmla="*/ 828971 w 1605881"/>
                <a:gd name="connsiteY101" fmla="*/ 212860 h 259887"/>
                <a:gd name="connsiteX102" fmla="*/ 828971 w 1605881"/>
                <a:gd name="connsiteY102" fmla="*/ 210575 h 259887"/>
                <a:gd name="connsiteX103" fmla="*/ 827258 w 1605881"/>
                <a:gd name="connsiteY103" fmla="*/ 209718 h 259887"/>
                <a:gd name="connsiteX104" fmla="*/ 827258 w 1605881"/>
                <a:gd name="connsiteY104" fmla="*/ 189917 h 259887"/>
                <a:gd name="connsiteX105" fmla="*/ 824593 w 1605881"/>
                <a:gd name="connsiteY105" fmla="*/ 186490 h 259887"/>
                <a:gd name="connsiteX106" fmla="*/ 824593 w 1605881"/>
                <a:gd name="connsiteY106" fmla="*/ 182397 h 259887"/>
                <a:gd name="connsiteX107" fmla="*/ 823165 w 1605881"/>
                <a:gd name="connsiteY107" fmla="*/ 182397 h 259887"/>
                <a:gd name="connsiteX108" fmla="*/ 815170 w 1605881"/>
                <a:gd name="connsiteY108" fmla="*/ 170212 h 259887"/>
                <a:gd name="connsiteX109" fmla="*/ 815170 w 1605881"/>
                <a:gd name="connsiteY109" fmla="*/ 167832 h 259887"/>
                <a:gd name="connsiteX110" fmla="*/ 812410 w 1605881"/>
                <a:gd name="connsiteY110" fmla="*/ 164595 h 259887"/>
                <a:gd name="connsiteX111" fmla="*/ 812315 w 1605881"/>
                <a:gd name="connsiteY111" fmla="*/ 164595 h 259887"/>
                <a:gd name="connsiteX112" fmla="*/ 812220 w 1605881"/>
                <a:gd name="connsiteY112" fmla="*/ 164595 h 259887"/>
                <a:gd name="connsiteX113" fmla="*/ 809460 w 1605881"/>
                <a:gd name="connsiteY113" fmla="*/ 167832 h 259887"/>
                <a:gd name="connsiteX114" fmla="*/ 809460 w 1605881"/>
                <a:gd name="connsiteY114" fmla="*/ 170212 h 259887"/>
                <a:gd name="connsiteX115" fmla="*/ 801465 w 1605881"/>
                <a:gd name="connsiteY115" fmla="*/ 182397 h 259887"/>
                <a:gd name="connsiteX116" fmla="*/ 799943 w 1605881"/>
                <a:gd name="connsiteY116" fmla="*/ 182397 h 259887"/>
                <a:gd name="connsiteX117" fmla="*/ 799943 w 1605881"/>
                <a:gd name="connsiteY117" fmla="*/ 186490 h 259887"/>
                <a:gd name="connsiteX118" fmla="*/ 797278 w 1605881"/>
                <a:gd name="connsiteY118" fmla="*/ 189917 h 259887"/>
                <a:gd name="connsiteX119" fmla="*/ 797278 w 1605881"/>
                <a:gd name="connsiteY119" fmla="*/ 209718 h 259887"/>
                <a:gd name="connsiteX120" fmla="*/ 795564 w 1605881"/>
                <a:gd name="connsiteY120" fmla="*/ 210575 h 259887"/>
                <a:gd name="connsiteX121" fmla="*/ 795564 w 1605881"/>
                <a:gd name="connsiteY121" fmla="*/ 212860 h 259887"/>
                <a:gd name="connsiteX122" fmla="*/ 705434 w 1605881"/>
                <a:gd name="connsiteY122" fmla="*/ 212860 h 259887"/>
                <a:gd name="connsiteX123" fmla="*/ 705434 w 1605881"/>
                <a:gd name="connsiteY123" fmla="*/ 199437 h 259887"/>
                <a:gd name="connsiteX124" fmla="*/ 701151 w 1605881"/>
                <a:gd name="connsiteY124" fmla="*/ 199437 h 259887"/>
                <a:gd name="connsiteX125" fmla="*/ 701151 w 1605881"/>
                <a:gd name="connsiteY125" fmla="*/ 185824 h 259887"/>
                <a:gd name="connsiteX126" fmla="*/ 700200 w 1605881"/>
                <a:gd name="connsiteY126" fmla="*/ 184396 h 259887"/>
                <a:gd name="connsiteX127" fmla="*/ 700200 w 1605881"/>
                <a:gd name="connsiteY127" fmla="*/ 165737 h 259887"/>
                <a:gd name="connsiteX128" fmla="*/ 702769 w 1605881"/>
                <a:gd name="connsiteY128" fmla="*/ 160978 h 259887"/>
                <a:gd name="connsiteX129" fmla="*/ 700200 w 1605881"/>
                <a:gd name="connsiteY129" fmla="*/ 154695 h 259887"/>
                <a:gd name="connsiteX130" fmla="*/ 692586 w 1605881"/>
                <a:gd name="connsiteY130" fmla="*/ 154695 h 259887"/>
                <a:gd name="connsiteX131" fmla="*/ 692586 w 1605881"/>
                <a:gd name="connsiteY131" fmla="*/ 145460 h 259887"/>
                <a:gd name="connsiteX132" fmla="*/ 693252 w 1605881"/>
                <a:gd name="connsiteY132" fmla="*/ 143081 h 259887"/>
                <a:gd name="connsiteX133" fmla="*/ 692586 w 1605881"/>
                <a:gd name="connsiteY133" fmla="*/ 140796 h 259887"/>
                <a:gd name="connsiteX134" fmla="*/ 690872 w 1605881"/>
                <a:gd name="connsiteY134" fmla="*/ 140796 h 259887"/>
                <a:gd name="connsiteX135" fmla="*/ 675169 w 1605881"/>
                <a:gd name="connsiteY135" fmla="*/ 115759 h 259887"/>
                <a:gd name="connsiteX136" fmla="*/ 673741 w 1605881"/>
                <a:gd name="connsiteY136" fmla="*/ 113474 h 259887"/>
                <a:gd name="connsiteX137" fmla="*/ 673741 w 1605881"/>
                <a:gd name="connsiteY137" fmla="*/ 105097 h 259887"/>
                <a:gd name="connsiteX138" fmla="*/ 673741 w 1605881"/>
                <a:gd name="connsiteY138" fmla="*/ 101670 h 259887"/>
                <a:gd name="connsiteX139" fmla="*/ 673741 w 1605881"/>
                <a:gd name="connsiteY139" fmla="*/ 99385 h 259887"/>
                <a:gd name="connsiteX140" fmla="*/ 671743 w 1605881"/>
                <a:gd name="connsiteY140" fmla="*/ 99385 h 259887"/>
                <a:gd name="connsiteX141" fmla="*/ 668697 w 1605881"/>
                <a:gd name="connsiteY141" fmla="*/ 95768 h 259887"/>
                <a:gd name="connsiteX142" fmla="*/ 667460 w 1605881"/>
                <a:gd name="connsiteY142" fmla="*/ 86438 h 259887"/>
                <a:gd name="connsiteX143" fmla="*/ 666222 w 1605881"/>
                <a:gd name="connsiteY143" fmla="*/ 95768 h 259887"/>
                <a:gd name="connsiteX144" fmla="*/ 663177 w 1605881"/>
                <a:gd name="connsiteY144" fmla="*/ 99385 h 259887"/>
                <a:gd name="connsiteX145" fmla="*/ 661178 w 1605881"/>
                <a:gd name="connsiteY145" fmla="*/ 99385 h 259887"/>
                <a:gd name="connsiteX146" fmla="*/ 661178 w 1605881"/>
                <a:gd name="connsiteY146" fmla="*/ 101670 h 259887"/>
                <a:gd name="connsiteX147" fmla="*/ 661178 w 1605881"/>
                <a:gd name="connsiteY147" fmla="*/ 105097 h 259887"/>
                <a:gd name="connsiteX148" fmla="*/ 661178 w 1605881"/>
                <a:gd name="connsiteY148" fmla="*/ 113474 h 259887"/>
                <a:gd name="connsiteX149" fmla="*/ 659751 w 1605881"/>
                <a:gd name="connsiteY149" fmla="*/ 115759 h 259887"/>
                <a:gd name="connsiteX150" fmla="*/ 644047 w 1605881"/>
                <a:gd name="connsiteY150" fmla="*/ 140796 h 259887"/>
                <a:gd name="connsiteX151" fmla="*/ 642333 w 1605881"/>
                <a:gd name="connsiteY151" fmla="*/ 140796 h 259887"/>
                <a:gd name="connsiteX152" fmla="*/ 641667 w 1605881"/>
                <a:gd name="connsiteY152" fmla="*/ 143081 h 259887"/>
                <a:gd name="connsiteX153" fmla="*/ 642333 w 1605881"/>
                <a:gd name="connsiteY153" fmla="*/ 145460 h 259887"/>
                <a:gd name="connsiteX154" fmla="*/ 642333 w 1605881"/>
                <a:gd name="connsiteY154" fmla="*/ 154695 h 259887"/>
                <a:gd name="connsiteX155" fmla="*/ 634720 w 1605881"/>
                <a:gd name="connsiteY155" fmla="*/ 154695 h 259887"/>
                <a:gd name="connsiteX156" fmla="*/ 632150 w 1605881"/>
                <a:gd name="connsiteY156" fmla="*/ 160978 h 259887"/>
                <a:gd name="connsiteX157" fmla="*/ 634720 w 1605881"/>
                <a:gd name="connsiteY157" fmla="*/ 165737 h 259887"/>
                <a:gd name="connsiteX158" fmla="*/ 634720 w 1605881"/>
                <a:gd name="connsiteY158" fmla="*/ 184396 h 259887"/>
                <a:gd name="connsiteX159" fmla="*/ 633768 w 1605881"/>
                <a:gd name="connsiteY159" fmla="*/ 185824 h 259887"/>
                <a:gd name="connsiteX160" fmla="*/ 633768 w 1605881"/>
                <a:gd name="connsiteY160" fmla="*/ 199437 h 259887"/>
                <a:gd name="connsiteX161" fmla="*/ 629485 w 1605881"/>
                <a:gd name="connsiteY161" fmla="*/ 199437 h 259887"/>
                <a:gd name="connsiteX162" fmla="*/ 629485 w 1605881"/>
                <a:gd name="connsiteY162" fmla="*/ 212860 h 259887"/>
                <a:gd name="connsiteX163" fmla="*/ 556772 w 1605881"/>
                <a:gd name="connsiteY163" fmla="*/ 212860 h 259887"/>
                <a:gd name="connsiteX164" fmla="*/ 556772 w 1605881"/>
                <a:gd name="connsiteY164" fmla="*/ 210575 h 259887"/>
                <a:gd name="connsiteX165" fmla="*/ 555059 w 1605881"/>
                <a:gd name="connsiteY165" fmla="*/ 209718 h 259887"/>
                <a:gd name="connsiteX166" fmla="*/ 555059 w 1605881"/>
                <a:gd name="connsiteY166" fmla="*/ 189917 h 259887"/>
                <a:gd name="connsiteX167" fmla="*/ 552393 w 1605881"/>
                <a:gd name="connsiteY167" fmla="*/ 186490 h 259887"/>
                <a:gd name="connsiteX168" fmla="*/ 552393 w 1605881"/>
                <a:gd name="connsiteY168" fmla="*/ 182397 h 259887"/>
                <a:gd name="connsiteX169" fmla="*/ 550871 w 1605881"/>
                <a:gd name="connsiteY169" fmla="*/ 182397 h 259887"/>
                <a:gd name="connsiteX170" fmla="*/ 542876 w 1605881"/>
                <a:gd name="connsiteY170" fmla="*/ 170212 h 259887"/>
                <a:gd name="connsiteX171" fmla="*/ 542876 w 1605881"/>
                <a:gd name="connsiteY171" fmla="*/ 167832 h 259887"/>
                <a:gd name="connsiteX172" fmla="*/ 540116 w 1605881"/>
                <a:gd name="connsiteY172" fmla="*/ 164595 h 259887"/>
                <a:gd name="connsiteX173" fmla="*/ 540021 w 1605881"/>
                <a:gd name="connsiteY173" fmla="*/ 164595 h 259887"/>
                <a:gd name="connsiteX174" fmla="*/ 539926 w 1605881"/>
                <a:gd name="connsiteY174" fmla="*/ 164595 h 259887"/>
                <a:gd name="connsiteX175" fmla="*/ 537166 w 1605881"/>
                <a:gd name="connsiteY175" fmla="*/ 167832 h 259887"/>
                <a:gd name="connsiteX176" fmla="*/ 537166 w 1605881"/>
                <a:gd name="connsiteY176" fmla="*/ 170212 h 259887"/>
                <a:gd name="connsiteX177" fmla="*/ 529171 w 1605881"/>
                <a:gd name="connsiteY177" fmla="*/ 182397 h 259887"/>
                <a:gd name="connsiteX178" fmla="*/ 527648 w 1605881"/>
                <a:gd name="connsiteY178" fmla="*/ 182397 h 259887"/>
                <a:gd name="connsiteX179" fmla="*/ 527648 w 1605881"/>
                <a:gd name="connsiteY179" fmla="*/ 186490 h 259887"/>
                <a:gd name="connsiteX180" fmla="*/ 524983 w 1605881"/>
                <a:gd name="connsiteY180" fmla="*/ 189917 h 259887"/>
                <a:gd name="connsiteX181" fmla="*/ 524983 w 1605881"/>
                <a:gd name="connsiteY181" fmla="*/ 209718 h 259887"/>
                <a:gd name="connsiteX182" fmla="*/ 523270 w 1605881"/>
                <a:gd name="connsiteY182" fmla="*/ 210575 h 259887"/>
                <a:gd name="connsiteX183" fmla="*/ 523270 w 1605881"/>
                <a:gd name="connsiteY183" fmla="*/ 212860 h 259887"/>
                <a:gd name="connsiteX184" fmla="*/ 523270 w 1605881"/>
                <a:gd name="connsiteY184" fmla="*/ 258173 h 259887"/>
                <a:gd name="connsiteX185" fmla="*/ 500047 w 1605881"/>
                <a:gd name="connsiteY185" fmla="*/ 258173 h 259887"/>
                <a:gd name="connsiteX186" fmla="*/ 500047 w 1605881"/>
                <a:gd name="connsiteY186" fmla="*/ 233327 h 259887"/>
                <a:gd name="connsiteX187" fmla="*/ 497002 w 1605881"/>
                <a:gd name="connsiteY187" fmla="*/ 233327 h 259887"/>
                <a:gd name="connsiteX188" fmla="*/ 497002 w 1605881"/>
                <a:gd name="connsiteY188" fmla="*/ 217619 h 259887"/>
                <a:gd name="connsiteX189" fmla="*/ 483392 w 1605881"/>
                <a:gd name="connsiteY189" fmla="*/ 212003 h 259887"/>
                <a:gd name="connsiteX190" fmla="*/ 483392 w 1605881"/>
                <a:gd name="connsiteY190" fmla="*/ 200865 h 259887"/>
                <a:gd name="connsiteX191" fmla="*/ 474826 w 1605881"/>
                <a:gd name="connsiteY191" fmla="*/ 200865 h 259887"/>
                <a:gd name="connsiteX192" fmla="*/ 468449 w 1605881"/>
                <a:gd name="connsiteY192" fmla="*/ 196010 h 259887"/>
                <a:gd name="connsiteX193" fmla="*/ 462073 w 1605881"/>
                <a:gd name="connsiteY193" fmla="*/ 200865 h 259887"/>
                <a:gd name="connsiteX194" fmla="*/ 451033 w 1605881"/>
                <a:gd name="connsiteY194" fmla="*/ 200865 h 259887"/>
                <a:gd name="connsiteX195" fmla="*/ 444656 w 1605881"/>
                <a:gd name="connsiteY195" fmla="*/ 196010 h 259887"/>
                <a:gd name="connsiteX196" fmla="*/ 438279 w 1605881"/>
                <a:gd name="connsiteY196" fmla="*/ 200865 h 259887"/>
                <a:gd name="connsiteX197" fmla="*/ 426097 w 1605881"/>
                <a:gd name="connsiteY197" fmla="*/ 200865 h 259887"/>
                <a:gd name="connsiteX198" fmla="*/ 419720 w 1605881"/>
                <a:gd name="connsiteY198" fmla="*/ 196010 h 259887"/>
                <a:gd name="connsiteX199" fmla="*/ 413343 w 1605881"/>
                <a:gd name="connsiteY199" fmla="*/ 200865 h 259887"/>
                <a:gd name="connsiteX200" fmla="*/ 401922 w 1605881"/>
                <a:gd name="connsiteY200" fmla="*/ 200865 h 259887"/>
                <a:gd name="connsiteX201" fmla="*/ 395926 w 1605881"/>
                <a:gd name="connsiteY201" fmla="*/ 197057 h 259887"/>
                <a:gd name="connsiteX202" fmla="*/ 389550 w 1605881"/>
                <a:gd name="connsiteY202" fmla="*/ 201626 h 259887"/>
                <a:gd name="connsiteX203" fmla="*/ 377273 w 1605881"/>
                <a:gd name="connsiteY203" fmla="*/ 201626 h 259887"/>
                <a:gd name="connsiteX204" fmla="*/ 370895 w 1605881"/>
                <a:gd name="connsiteY204" fmla="*/ 196771 h 259887"/>
                <a:gd name="connsiteX205" fmla="*/ 364519 w 1605881"/>
                <a:gd name="connsiteY205" fmla="*/ 201626 h 259887"/>
                <a:gd name="connsiteX206" fmla="*/ 353479 w 1605881"/>
                <a:gd name="connsiteY206" fmla="*/ 201626 h 259887"/>
                <a:gd name="connsiteX207" fmla="*/ 347102 w 1605881"/>
                <a:gd name="connsiteY207" fmla="*/ 196771 h 259887"/>
                <a:gd name="connsiteX208" fmla="*/ 340725 w 1605881"/>
                <a:gd name="connsiteY208" fmla="*/ 201626 h 259887"/>
                <a:gd name="connsiteX209" fmla="*/ 328543 w 1605881"/>
                <a:gd name="connsiteY209" fmla="*/ 201626 h 259887"/>
                <a:gd name="connsiteX210" fmla="*/ 322166 w 1605881"/>
                <a:gd name="connsiteY210" fmla="*/ 196771 h 259887"/>
                <a:gd name="connsiteX211" fmla="*/ 315790 w 1605881"/>
                <a:gd name="connsiteY211" fmla="*/ 201626 h 259887"/>
                <a:gd name="connsiteX212" fmla="*/ 306938 w 1605881"/>
                <a:gd name="connsiteY212" fmla="*/ 201626 h 259887"/>
                <a:gd name="connsiteX213" fmla="*/ 306938 w 1605881"/>
                <a:gd name="connsiteY213" fmla="*/ 232089 h 259887"/>
                <a:gd name="connsiteX214" fmla="*/ 290188 w 1605881"/>
                <a:gd name="connsiteY214" fmla="*/ 232089 h 259887"/>
                <a:gd name="connsiteX215" fmla="*/ 290188 w 1605881"/>
                <a:gd name="connsiteY215" fmla="*/ 236088 h 259887"/>
                <a:gd name="connsiteX216" fmla="*/ 284191 w 1605881"/>
                <a:gd name="connsiteY216" fmla="*/ 236088 h 259887"/>
                <a:gd name="connsiteX217" fmla="*/ 284191 w 1605881"/>
                <a:gd name="connsiteY217" fmla="*/ 250558 h 259887"/>
                <a:gd name="connsiteX218" fmla="*/ 270677 w 1605881"/>
                <a:gd name="connsiteY218" fmla="*/ 250558 h 259887"/>
                <a:gd name="connsiteX219" fmla="*/ 270677 w 1605881"/>
                <a:gd name="connsiteY219" fmla="*/ 245417 h 259887"/>
                <a:gd name="connsiteX220" fmla="*/ 219758 w 1605881"/>
                <a:gd name="connsiteY220" fmla="*/ 245417 h 259887"/>
                <a:gd name="connsiteX221" fmla="*/ 219758 w 1605881"/>
                <a:gd name="connsiteY221" fmla="*/ 181445 h 259887"/>
                <a:gd name="connsiteX222" fmla="*/ 218045 w 1605881"/>
                <a:gd name="connsiteY222" fmla="*/ 181445 h 259887"/>
                <a:gd name="connsiteX223" fmla="*/ 218045 w 1605881"/>
                <a:gd name="connsiteY223" fmla="*/ 168498 h 259887"/>
                <a:gd name="connsiteX224" fmla="*/ 212430 w 1605881"/>
                <a:gd name="connsiteY224" fmla="*/ 168498 h 259887"/>
                <a:gd name="connsiteX225" fmla="*/ 212430 w 1605881"/>
                <a:gd name="connsiteY225" fmla="*/ 162025 h 259887"/>
                <a:gd name="connsiteX226" fmla="*/ 205768 w 1605881"/>
                <a:gd name="connsiteY226" fmla="*/ 153933 h 259887"/>
                <a:gd name="connsiteX227" fmla="*/ 196631 w 1605881"/>
                <a:gd name="connsiteY227" fmla="*/ 146412 h 259887"/>
                <a:gd name="connsiteX228" fmla="*/ 188541 w 1605881"/>
                <a:gd name="connsiteY228" fmla="*/ 151458 h 259887"/>
                <a:gd name="connsiteX229" fmla="*/ 183307 w 1605881"/>
                <a:gd name="connsiteY229" fmla="*/ 151458 h 259887"/>
                <a:gd name="connsiteX230" fmla="*/ 180356 w 1605881"/>
                <a:gd name="connsiteY230" fmla="*/ 151458 h 259887"/>
                <a:gd name="connsiteX231" fmla="*/ 180356 w 1605881"/>
                <a:gd name="connsiteY231" fmla="*/ 128135 h 259887"/>
                <a:gd name="connsiteX232" fmla="*/ 177691 w 1605881"/>
                <a:gd name="connsiteY232" fmla="*/ 125850 h 259887"/>
                <a:gd name="connsiteX233" fmla="*/ 175407 w 1605881"/>
                <a:gd name="connsiteY233" fmla="*/ 125850 h 259887"/>
                <a:gd name="connsiteX234" fmla="*/ 175407 w 1605881"/>
                <a:gd name="connsiteY234" fmla="*/ 98338 h 259887"/>
                <a:gd name="connsiteX235" fmla="*/ 171219 w 1605881"/>
                <a:gd name="connsiteY235" fmla="*/ 93769 h 259887"/>
                <a:gd name="connsiteX236" fmla="*/ 167698 w 1605881"/>
                <a:gd name="connsiteY236" fmla="*/ 97481 h 259887"/>
                <a:gd name="connsiteX237" fmla="*/ 167698 w 1605881"/>
                <a:gd name="connsiteY237" fmla="*/ 78728 h 259887"/>
                <a:gd name="connsiteX238" fmla="*/ 164176 w 1605881"/>
                <a:gd name="connsiteY238" fmla="*/ 78728 h 259887"/>
                <a:gd name="connsiteX239" fmla="*/ 164176 w 1605881"/>
                <a:gd name="connsiteY239" fmla="*/ 75586 h 259887"/>
                <a:gd name="connsiteX240" fmla="*/ 161702 w 1605881"/>
                <a:gd name="connsiteY240" fmla="*/ 75586 h 259887"/>
                <a:gd name="connsiteX241" fmla="*/ 161702 w 1605881"/>
                <a:gd name="connsiteY241" fmla="*/ 64162 h 259887"/>
                <a:gd name="connsiteX242" fmla="*/ 155325 w 1605881"/>
                <a:gd name="connsiteY242" fmla="*/ 55214 h 259887"/>
                <a:gd name="connsiteX243" fmla="*/ 158561 w 1605881"/>
                <a:gd name="connsiteY243" fmla="*/ 46646 h 259887"/>
                <a:gd name="connsiteX244" fmla="*/ 154278 w 1605881"/>
                <a:gd name="connsiteY244" fmla="*/ 47884 h 259887"/>
                <a:gd name="connsiteX245" fmla="*/ 149996 w 1605881"/>
                <a:gd name="connsiteY245" fmla="*/ 46646 h 259887"/>
                <a:gd name="connsiteX246" fmla="*/ 153231 w 1605881"/>
                <a:gd name="connsiteY246" fmla="*/ 55214 h 259887"/>
                <a:gd name="connsiteX247" fmla="*/ 146855 w 1605881"/>
                <a:gd name="connsiteY247" fmla="*/ 64162 h 259887"/>
                <a:gd name="connsiteX248" fmla="*/ 146855 w 1605881"/>
                <a:gd name="connsiteY248" fmla="*/ 75586 h 259887"/>
                <a:gd name="connsiteX249" fmla="*/ 144380 w 1605881"/>
                <a:gd name="connsiteY249" fmla="*/ 75586 h 259887"/>
                <a:gd name="connsiteX250" fmla="*/ 144380 w 1605881"/>
                <a:gd name="connsiteY250" fmla="*/ 78728 h 259887"/>
                <a:gd name="connsiteX251" fmla="*/ 140859 w 1605881"/>
                <a:gd name="connsiteY251" fmla="*/ 78728 h 259887"/>
                <a:gd name="connsiteX252" fmla="*/ 140859 w 1605881"/>
                <a:gd name="connsiteY252" fmla="*/ 97481 h 259887"/>
                <a:gd name="connsiteX253" fmla="*/ 137337 w 1605881"/>
                <a:gd name="connsiteY253" fmla="*/ 93769 h 259887"/>
                <a:gd name="connsiteX254" fmla="*/ 133149 w 1605881"/>
                <a:gd name="connsiteY254" fmla="*/ 98338 h 259887"/>
                <a:gd name="connsiteX255" fmla="*/ 133149 w 1605881"/>
                <a:gd name="connsiteY255" fmla="*/ 125850 h 259887"/>
                <a:gd name="connsiteX256" fmla="*/ 130865 w 1605881"/>
                <a:gd name="connsiteY256" fmla="*/ 125850 h 259887"/>
                <a:gd name="connsiteX257" fmla="*/ 128200 w 1605881"/>
                <a:gd name="connsiteY257" fmla="*/ 128135 h 259887"/>
                <a:gd name="connsiteX258" fmla="*/ 128200 w 1605881"/>
                <a:gd name="connsiteY258" fmla="*/ 151458 h 259887"/>
                <a:gd name="connsiteX259" fmla="*/ 124584 w 1605881"/>
                <a:gd name="connsiteY259" fmla="*/ 151458 h 259887"/>
                <a:gd name="connsiteX260" fmla="*/ 120015 w 1605881"/>
                <a:gd name="connsiteY260" fmla="*/ 151458 h 259887"/>
                <a:gd name="connsiteX261" fmla="*/ 111925 w 1605881"/>
                <a:gd name="connsiteY261" fmla="*/ 146412 h 259887"/>
                <a:gd name="connsiteX262" fmla="*/ 102789 w 1605881"/>
                <a:gd name="connsiteY262" fmla="*/ 153933 h 259887"/>
                <a:gd name="connsiteX263" fmla="*/ 96126 w 1605881"/>
                <a:gd name="connsiteY263" fmla="*/ 162025 h 259887"/>
                <a:gd name="connsiteX264" fmla="*/ 96126 w 1605881"/>
                <a:gd name="connsiteY264" fmla="*/ 168498 h 259887"/>
                <a:gd name="connsiteX265" fmla="*/ 90511 w 1605881"/>
                <a:gd name="connsiteY265" fmla="*/ 168498 h 259887"/>
                <a:gd name="connsiteX266" fmla="*/ 90511 w 1605881"/>
                <a:gd name="connsiteY266" fmla="*/ 181445 h 259887"/>
                <a:gd name="connsiteX267" fmla="*/ 88893 w 1605881"/>
                <a:gd name="connsiteY267" fmla="*/ 181445 h 259887"/>
                <a:gd name="connsiteX268" fmla="*/ 88893 w 1605881"/>
                <a:gd name="connsiteY268" fmla="*/ 245131 h 259887"/>
                <a:gd name="connsiteX269" fmla="*/ 68431 w 1605881"/>
                <a:gd name="connsiteY269" fmla="*/ 243894 h 259887"/>
                <a:gd name="connsiteX270" fmla="*/ 68431 w 1605881"/>
                <a:gd name="connsiteY270" fmla="*/ 229519 h 259887"/>
                <a:gd name="connsiteX271" fmla="*/ 56439 w 1605881"/>
                <a:gd name="connsiteY271" fmla="*/ 229519 h 259887"/>
                <a:gd name="connsiteX272" fmla="*/ 56439 w 1605881"/>
                <a:gd name="connsiteY272" fmla="*/ 209528 h 259887"/>
                <a:gd name="connsiteX273" fmla="*/ 53203 w 1605881"/>
                <a:gd name="connsiteY273" fmla="*/ 209528 h 259887"/>
                <a:gd name="connsiteX274" fmla="*/ 53203 w 1605881"/>
                <a:gd name="connsiteY274" fmla="*/ 199818 h 259887"/>
                <a:gd name="connsiteX275" fmla="*/ 45113 w 1605881"/>
                <a:gd name="connsiteY275" fmla="*/ 199818 h 259887"/>
                <a:gd name="connsiteX276" fmla="*/ 42829 w 1605881"/>
                <a:gd name="connsiteY276" fmla="*/ 195439 h 259887"/>
                <a:gd name="connsiteX277" fmla="*/ 10184 w 1605881"/>
                <a:gd name="connsiteY277" fmla="*/ 195439 h 259887"/>
                <a:gd name="connsiteX278" fmla="*/ 7900 w 1605881"/>
                <a:gd name="connsiteY278" fmla="*/ 199818 h 259887"/>
                <a:gd name="connsiteX279" fmla="*/ 0 w 1605881"/>
                <a:gd name="connsiteY279" fmla="*/ 199818 h 259887"/>
                <a:gd name="connsiteX280" fmla="*/ 0 w 1605881"/>
                <a:gd name="connsiteY280" fmla="*/ 258173 h 259887"/>
                <a:gd name="connsiteX281" fmla="*/ 2189 w 1605881"/>
                <a:gd name="connsiteY281" fmla="*/ 255856 h 25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Lst>
              <a:rect l="l" t="t" r="r" b="b"/>
              <a:pathLst>
                <a:path w="1605881" h="259887">
                  <a:moveTo>
                    <a:pt x="1604559" y="257570"/>
                  </a:moveTo>
                  <a:lnTo>
                    <a:pt x="1605881" y="259887"/>
                  </a:lnTo>
                  <a:lnTo>
                    <a:pt x="1605881" y="217429"/>
                  </a:lnTo>
                  <a:lnTo>
                    <a:pt x="1603502" y="194963"/>
                  </a:lnTo>
                  <a:lnTo>
                    <a:pt x="1601408" y="185824"/>
                  </a:lnTo>
                  <a:lnTo>
                    <a:pt x="1601408" y="178303"/>
                  </a:lnTo>
                  <a:lnTo>
                    <a:pt x="1595888" y="178303"/>
                  </a:lnTo>
                  <a:lnTo>
                    <a:pt x="1595888" y="172592"/>
                  </a:lnTo>
                  <a:lnTo>
                    <a:pt x="1593413" y="172592"/>
                  </a:lnTo>
                  <a:lnTo>
                    <a:pt x="1593413" y="167451"/>
                  </a:lnTo>
                  <a:lnTo>
                    <a:pt x="1589225" y="158883"/>
                  </a:lnTo>
                  <a:lnTo>
                    <a:pt x="1585038" y="167451"/>
                  </a:lnTo>
                  <a:lnTo>
                    <a:pt x="1585038" y="172592"/>
                  </a:lnTo>
                  <a:lnTo>
                    <a:pt x="1582563" y="172592"/>
                  </a:lnTo>
                  <a:lnTo>
                    <a:pt x="1582563" y="178303"/>
                  </a:lnTo>
                  <a:lnTo>
                    <a:pt x="1448843" y="178303"/>
                  </a:lnTo>
                  <a:cubicBezTo>
                    <a:pt x="1448843" y="178303"/>
                    <a:pt x="1450461" y="90437"/>
                    <a:pt x="1444370" y="63972"/>
                  </a:cubicBezTo>
                  <a:lnTo>
                    <a:pt x="1444370" y="54738"/>
                  </a:lnTo>
                  <a:lnTo>
                    <a:pt x="1443133" y="54738"/>
                  </a:lnTo>
                  <a:lnTo>
                    <a:pt x="1443133" y="42172"/>
                  </a:lnTo>
                  <a:lnTo>
                    <a:pt x="1442086" y="34747"/>
                  </a:lnTo>
                  <a:lnTo>
                    <a:pt x="1441039" y="42077"/>
                  </a:lnTo>
                  <a:lnTo>
                    <a:pt x="1441039" y="45980"/>
                  </a:lnTo>
                  <a:lnTo>
                    <a:pt x="1431807" y="45980"/>
                  </a:lnTo>
                  <a:lnTo>
                    <a:pt x="1431807" y="42172"/>
                  </a:lnTo>
                  <a:lnTo>
                    <a:pt x="1430760" y="34747"/>
                  </a:lnTo>
                  <a:lnTo>
                    <a:pt x="1429713" y="42077"/>
                  </a:lnTo>
                  <a:lnTo>
                    <a:pt x="1429713" y="45980"/>
                  </a:lnTo>
                  <a:lnTo>
                    <a:pt x="1429713" y="46265"/>
                  </a:lnTo>
                  <a:lnTo>
                    <a:pt x="1399828" y="46265"/>
                  </a:lnTo>
                  <a:lnTo>
                    <a:pt x="1399828" y="45980"/>
                  </a:lnTo>
                  <a:lnTo>
                    <a:pt x="1399828" y="42077"/>
                  </a:lnTo>
                  <a:lnTo>
                    <a:pt x="1398781" y="34747"/>
                  </a:lnTo>
                  <a:lnTo>
                    <a:pt x="1397734" y="42172"/>
                  </a:lnTo>
                  <a:lnTo>
                    <a:pt x="1397734" y="45980"/>
                  </a:lnTo>
                  <a:lnTo>
                    <a:pt x="1388503" y="45980"/>
                  </a:lnTo>
                  <a:lnTo>
                    <a:pt x="1388503" y="42077"/>
                  </a:lnTo>
                  <a:lnTo>
                    <a:pt x="1387455" y="34747"/>
                  </a:lnTo>
                  <a:lnTo>
                    <a:pt x="1386408" y="42172"/>
                  </a:lnTo>
                  <a:lnTo>
                    <a:pt x="1386408" y="54738"/>
                  </a:lnTo>
                  <a:lnTo>
                    <a:pt x="1385171" y="54738"/>
                  </a:lnTo>
                  <a:lnTo>
                    <a:pt x="1385171" y="63972"/>
                  </a:lnTo>
                  <a:cubicBezTo>
                    <a:pt x="1379080" y="90532"/>
                    <a:pt x="1380603" y="178303"/>
                    <a:pt x="1380603" y="178303"/>
                  </a:cubicBezTo>
                  <a:lnTo>
                    <a:pt x="1246883" y="178303"/>
                  </a:lnTo>
                  <a:lnTo>
                    <a:pt x="1246883" y="172592"/>
                  </a:lnTo>
                  <a:lnTo>
                    <a:pt x="1244408" y="172592"/>
                  </a:lnTo>
                  <a:lnTo>
                    <a:pt x="1244408" y="167451"/>
                  </a:lnTo>
                  <a:lnTo>
                    <a:pt x="1240220" y="158883"/>
                  </a:lnTo>
                  <a:lnTo>
                    <a:pt x="1236033" y="167451"/>
                  </a:lnTo>
                  <a:lnTo>
                    <a:pt x="1236033" y="172592"/>
                  </a:lnTo>
                  <a:lnTo>
                    <a:pt x="1233558" y="172592"/>
                  </a:lnTo>
                  <a:lnTo>
                    <a:pt x="1233558" y="178303"/>
                  </a:lnTo>
                  <a:lnTo>
                    <a:pt x="1228038" y="178303"/>
                  </a:lnTo>
                  <a:lnTo>
                    <a:pt x="1228038" y="185824"/>
                  </a:lnTo>
                  <a:lnTo>
                    <a:pt x="1226040" y="194963"/>
                  </a:lnTo>
                  <a:lnTo>
                    <a:pt x="1223660" y="217429"/>
                  </a:lnTo>
                  <a:lnTo>
                    <a:pt x="1223660" y="258173"/>
                  </a:lnTo>
                  <a:lnTo>
                    <a:pt x="1200152" y="258173"/>
                  </a:lnTo>
                  <a:lnTo>
                    <a:pt x="1200152" y="214097"/>
                  </a:lnTo>
                  <a:lnTo>
                    <a:pt x="1185590" y="209052"/>
                  </a:lnTo>
                  <a:lnTo>
                    <a:pt x="1185590" y="126516"/>
                  </a:lnTo>
                  <a:lnTo>
                    <a:pt x="1126582" y="129087"/>
                  </a:lnTo>
                  <a:lnTo>
                    <a:pt x="1126582" y="258269"/>
                  </a:lnTo>
                  <a:lnTo>
                    <a:pt x="1106405" y="258269"/>
                  </a:lnTo>
                  <a:lnTo>
                    <a:pt x="1106405" y="212384"/>
                  </a:lnTo>
                  <a:lnTo>
                    <a:pt x="1067954" y="203911"/>
                  </a:lnTo>
                  <a:lnTo>
                    <a:pt x="1039783" y="210670"/>
                  </a:lnTo>
                  <a:lnTo>
                    <a:pt x="1039783" y="226663"/>
                  </a:lnTo>
                  <a:lnTo>
                    <a:pt x="1019986" y="223046"/>
                  </a:lnTo>
                  <a:cubicBezTo>
                    <a:pt x="1019034" y="170751"/>
                    <a:pt x="1018083" y="118457"/>
                    <a:pt x="1017131" y="66162"/>
                  </a:cubicBezTo>
                  <a:lnTo>
                    <a:pt x="1034834" y="59117"/>
                  </a:lnTo>
                  <a:lnTo>
                    <a:pt x="1038070" y="37031"/>
                  </a:lnTo>
                  <a:lnTo>
                    <a:pt x="1025411" y="32938"/>
                  </a:lnTo>
                  <a:lnTo>
                    <a:pt x="1017131" y="32938"/>
                  </a:lnTo>
                  <a:lnTo>
                    <a:pt x="1017131" y="19991"/>
                  </a:lnTo>
                  <a:lnTo>
                    <a:pt x="1024174" y="19991"/>
                  </a:lnTo>
                  <a:lnTo>
                    <a:pt x="1024174" y="1428"/>
                  </a:lnTo>
                  <a:lnTo>
                    <a:pt x="1009422" y="0"/>
                  </a:lnTo>
                  <a:lnTo>
                    <a:pt x="994670" y="1428"/>
                  </a:lnTo>
                  <a:lnTo>
                    <a:pt x="994670" y="19991"/>
                  </a:lnTo>
                  <a:lnTo>
                    <a:pt x="1001713" y="19991"/>
                  </a:lnTo>
                  <a:lnTo>
                    <a:pt x="1001713" y="32938"/>
                  </a:lnTo>
                  <a:lnTo>
                    <a:pt x="993433" y="32938"/>
                  </a:lnTo>
                  <a:lnTo>
                    <a:pt x="980774" y="37031"/>
                  </a:lnTo>
                  <a:lnTo>
                    <a:pt x="984010" y="59117"/>
                  </a:lnTo>
                  <a:lnTo>
                    <a:pt x="1001713" y="66162"/>
                  </a:lnTo>
                  <a:cubicBezTo>
                    <a:pt x="1000856" y="113348"/>
                    <a:pt x="1000000" y="160533"/>
                    <a:pt x="999143" y="207719"/>
                  </a:cubicBezTo>
                  <a:lnTo>
                    <a:pt x="967164" y="208671"/>
                  </a:lnTo>
                  <a:lnTo>
                    <a:pt x="967164" y="223807"/>
                  </a:lnTo>
                  <a:lnTo>
                    <a:pt x="929761" y="223807"/>
                  </a:lnTo>
                  <a:lnTo>
                    <a:pt x="929761" y="245703"/>
                  </a:lnTo>
                  <a:lnTo>
                    <a:pt x="898448" y="245703"/>
                  </a:lnTo>
                  <a:lnTo>
                    <a:pt x="898448" y="220666"/>
                  </a:lnTo>
                  <a:lnTo>
                    <a:pt x="886742" y="220666"/>
                  </a:lnTo>
                  <a:lnTo>
                    <a:pt x="886742" y="213621"/>
                  </a:lnTo>
                  <a:cubicBezTo>
                    <a:pt x="886742" y="206672"/>
                    <a:pt x="881127" y="201055"/>
                    <a:pt x="874179" y="201055"/>
                  </a:cubicBezTo>
                  <a:cubicBezTo>
                    <a:pt x="867231" y="201055"/>
                    <a:pt x="861616" y="206672"/>
                    <a:pt x="861616" y="213621"/>
                  </a:cubicBezTo>
                  <a:lnTo>
                    <a:pt x="861616" y="220666"/>
                  </a:lnTo>
                  <a:lnTo>
                    <a:pt x="848291" y="220666"/>
                  </a:lnTo>
                  <a:lnTo>
                    <a:pt x="848291" y="258173"/>
                  </a:lnTo>
                  <a:lnTo>
                    <a:pt x="828971" y="258173"/>
                  </a:lnTo>
                  <a:lnTo>
                    <a:pt x="828971" y="212860"/>
                  </a:lnTo>
                  <a:lnTo>
                    <a:pt x="828971" y="210575"/>
                  </a:lnTo>
                  <a:lnTo>
                    <a:pt x="827258" y="209718"/>
                  </a:lnTo>
                  <a:lnTo>
                    <a:pt x="827258" y="189917"/>
                  </a:lnTo>
                  <a:cubicBezTo>
                    <a:pt x="827258" y="189917"/>
                    <a:pt x="826782" y="187347"/>
                    <a:pt x="824593" y="186490"/>
                  </a:cubicBezTo>
                  <a:lnTo>
                    <a:pt x="824593" y="182397"/>
                  </a:lnTo>
                  <a:lnTo>
                    <a:pt x="823165" y="182397"/>
                  </a:lnTo>
                  <a:cubicBezTo>
                    <a:pt x="823165" y="182397"/>
                    <a:pt x="823832" y="172687"/>
                    <a:pt x="815170" y="170212"/>
                  </a:cubicBezTo>
                  <a:lnTo>
                    <a:pt x="815170" y="167832"/>
                  </a:lnTo>
                  <a:cubicBezTo>
                    <a:pt x="815170" y="167832"/>
                    <a:pt x="814885" y="165166"/>
                    <a:pt x="812410" y="164595"/>
                  </a:cubicBezTo>
                  <a:lnTo>
                    <a:pt x="812315" y="164595"/>
                  </a:lnTo>
                  <a:lnTo>
                    <a:pt x="812220" y="164595"/>
                  </a:lnTo>
                  <a:cubicBezTo>
                    <a:pt x="809746" y="165166"/>
                    <a:pt x="809460" y="167832"/>
                    <a:pt x="809460" y="167832"/>
                  </a:cubicBezTo>
                  <a:lnTo>
                    <a:pt x="809460" y="170212"/>
                  </a:lnTo>
                  <a:cubicBezTo>
                    <a:pt x="800799" y="172782"/>
                    <a:pt x="801465" y="182397"/>
                    <a:pt x="801465" y="182397"/>
                  </a:cubicBezTo>
                  <a:lnTo>
                    <a:pt x="799943" y="182397"/>
                  </a:lnTo>
                  <a:lnTo>
                    <a:pt x="799943" y="186490"/>
                  </a:lnTo>
                  <a:cubicBezTo>
                    <a:pt x="797754" y="187347"/>
                    <a:pt x="797278" y="189917"/>
                    <a:pt x="797278" y="189917"/>
                  </a:cubicBezTo>
                  <a:lnTo>
                    <a:pt x="797278" y="209718"/>
                  </a:lnTo>
                  <a:lnTo>
                    <a:pt x="795564" y="210575"/>
                  </a:lnTo>
                  <a:lnTo>
                    <a:pt x="795564" y="212860"/>
                  </a:lnTo>
                  <a:lnTo>
                    <a:pt x="705434" y="212860"/>
                  </a:lnTo>
                  <a:lnTo>
                    <a:pt x="705434" y="199437"/>
                  </a:lnTo>
                  <a:lnTo>
                    <a:pt x="701151" y="199437"/>
                  </a:lnTo>
                  <a:lnTo>
                    <a:pt x="701151" y="185824"/>
                  </a:lnTo>
                  <a:lnTo>
                    <a:pt x="700200" y="184396"/>
                  </a:lnTo>
                  <a:lnTo>
                    <a:pt x="700200" y="165737"/>
                  </a:lnTo>
                  <a:cubicBezTo>
                    <a:pt x="700200" y="165737"/>
                    <a:pt x="703150" y="162691"/>
                    <a:pt x="702769" y="160978"/>
                  </a:cubicBezTo>
                  <a:cubicBezTo>
                    <a:pt x="702389" y="159264"/>
                    <a:pt x="700200" y="154695"/>
                    <a:pt x="700200" y="154695"/>
                  </a:cubicBezTo>
                  <a:lnTo>
                    <a:pt x="692586" y="154695"/>
                  </a:lnTo>
                  <a:lnTo>
                    <a:pt x="692586" y="145460"/>
                  </a:lnTo>
                  <a:lnTo>
                    <a:pt x="693252" y="143081"/>
                  </a:lnTo>
                  <a:lnTo>
                    <a:pt x="692586" y="140796"/>
                  </a:lnTo>
                  <a:lnTo>
                    <a:pt x="690872" y="140796"/>
                  </a:lnTo>
                  <a:cubicBezTo>
                    <a:pt x="690872" y="140796"/>
                    <a:pt x="692205" y="126802"/>
                    <a:pt x="675169" y="115759"/>
                  </a:cubicBezTo>
                  <a:cubicBezTo>
                    <a:pt x="675169" y="115759"/>
                    <a:pt x="673836" y="114807"/>
                    <a:pt x="673741" y="113474"/>
                  </a:cubicBezTo>
                  <a:lnTo>
                    <a:pt x="673741" y="105097"/>
                  </a:lnTo>
                  <a:lnTo>
                    <a:pt x="673741" y="101670"/>
                  </a:lnTo>
                  <a:lnTo>
                    <a:pt x="673741" y="99385"/>
                  </a:lnTo>
                  <a:lnTo>
                    <a:pt x="671743" y="99385"/>
                  </a:lnTo>
                  <a:cubicBezTo>
                    <a:pt x="671743" y="99385"/>
                    <a:pt x="670981" y="97005"/>
                    <a:pt x="668697" y="95768"/>
                  </a:cubicBezTo>
                  <a:lnTo>
                    <a:pt x="667460" y="86438"/>
                  </a:lnTo>
                  <a:lnTo>
                    <a:pt x="666222" y="95768"/>
                  </a:lnTo>
                  <a:cubicBezTo>
                    <a:pt x="663938" y="97005"/>
                    <a:pt x="663177" y="99385"/>
                    <a:pt x="663177" y="99385"/>
                  </a:cubicBezTo>
                  <a:lnTo>
                    <a:pt x="661178" y="99385"/>
                  </a:lnTo>
                  <a:lnTo>
                    <a:pt x="661178" y="101670"/>
                  </a:lnTo>
                  <a:lnTo>
                    <a:pt x="661178" y="105097"/>
                  </a:lnTo>
                  <a:lnTo>
                    <a:pt x="661178" y="113474"/>
                  </a:lnTo>
                  <a:cubicBezTo>
                    <a:pt x="661083" y="114807"/>
                    <a:pt x="659751" y="115759"/>
                    <a:pt x="659751" y="115759"/>
                  </a:cubicBezTo>
                  <a:cubicBezTo>
                    <a:pt x="642714" y="126802"/>
                    <a:pt x="644047" y="140796"/>
                    <a:pt x="644047" y="140796"/>
                  </a:cubicBezTo>
                  <a:lnTo>
                    <a:pt x="642333" y="140796"/>
                  </a:lnTo>
                  <a:lnTo>
                    <a:pt x="641667" y="143081"/>
                  </a:lnTo>
                  <a:lnTo>
                    <a:pt x="642333" y="145460"/>
                  </a:lnTo>
                  <a:lnTo>
                    <a:pt x="642333" y="154695"/>
                  </a:lnTo>
                  <a:lnTo>
                    <a:pt x="634720" y="154695"/>
                  </a:lnTo>
                  <a:cubicBezTo>
                    <a:pt x="634720" y="154695"/>
                    <a:pt x="632436" y="159264"/>
                    <a:pt x="632150" y="160978"/>
                  </a:cubicBezTo>
                  <a:cubicBezTo>
                    <a:pt x="631769" y="162691"/>
                    <a:pt x="634720" y="165737"/>
                    <a:pt x="634720" y="165737"/>
                  </a:cubicBezTo>
                  <a:lnTo>
                    <a:pt x="634720" y="184396"/>
                  </a:lnTo>
                  <a:lnTo>
                    <a:pt x="633768" y="185824"/>
                  </a:lnTo>
                  <a:lnTo>
                    <a:pt x="633768" y="199437"/>
                  </a:lnTo>
                  <a:lnTo>
                    <a:pt x="629485" y="199437"/>
                  </a:lnTo>
                  <a:lnTo>
                    <a:pt x="629485" y="212860"/>
                  </a:lnTo>
                  <a:lnTo>
                    <a:pt x="556772" y="212860"/>
                  </a:lnTo>
                  <a:lnTo>
                    <a:pt x="556772" y="210575"/>
                  </a:lnTo>
                  <a:lnTo>
                    <a:pt x="555059" y="209718"/>
                  </a:lnTo>
                  <a:lnTo>
                    <a:pt x="555059" y="189917"/>
                  </a:lnTo>
                  <a:cubicBezTo>
                    <a:pt x="555059" y="189917"/>
                    <a:pt x="554583" y="187347"/>
                    <a:pt x="552393" y="186490"/>
                  </a:cubicBezTo>
                  <a:lnTo>
                    <a:pt x="552393" y="182397"/>
                  </a:lnTo>
                  <a:lnTo>
                    <a:pt x="550871" y="182397"/>
                  </a:lnTo>
                  <a:cubicBezTo>
                    <a:pt x="550871" y="182397"/>
                    <a:pt x="551537" y="172687"/>
                    <a:pt x="542876" y="170212"/>
                  </a:cubicBezTo>
                  <a:lnTo>
                    <a:pt x="542876" y="167832"/>
                  </a:lnTo>
                  <a:cubicBezTo>
                    <a:pt x="542876" y="167832"/>
                    <a:pt x="542591" y="165166"/>
                    <a:pt x="540116" y="164595"/>
                  </a:cubicBezTo>
                  <a:lnTo>
                    <a:pt x="540021" y="164595"/>
                  </a:lnTo>
                  <a:lnTo>
                    <a:pt x="539926" y="164595"/>
                  </a:lnTo>
                  <a:cubicBezTo>
                    <a:pt x="537451" y="165166"/>
                    <a:pt x="537166" y="167832"/>
                    <a:pt x="537166" y="167832"/>
                  </a:cubicBezTo>
                  <a:lnTo>
                    <a:pt x="537166" y="170212"/>
                  </a:lnTo>
                  <a:cubicBezTo>
                    <a:pt x="528504" y="172782"/>
                    <a:pt x="529171" y="182397"/>
                    <a:pt x="529171" y="182397"/>
                  </a:cubicBezTo>
                  <a:lnTo>
                    <a:pt x="527648" y="182397"/>
                  </a:lnTo>
                  <a:lnTo>
                    <a:pt x="527648" y="186490"/>
                  </a:lnTo>
                  <a:cubicBezTo>
                    <a:pt x="525459" y="187347"/>
                    <a:pt x="524983" y="189917"/>
                    <a:pt x="524983" y="189917"/>
                  </a:cubicBezTo>
                  <a:lnTo>
                    <a:pt x="524983" y="209718"/>
                  </a:lnTo>
                  <a:lnTo>
                    <a:pt x="523270" y="210575"/>
                  </a:lnTo>
                  <a:lnTo>
                    <a:pt x="523270" y="212860"/>
                  </a:lnTo>
                  <a:lnTo>
                    <a:pt x="523270" y="258173"/>
                  </a:lnTo>
                  <a:lnTo>
                    <a:pt x="500047" y="258173"/>
                  </a:lnTo>
                  <a:lnTo>
                    <a:pt x="500047" y="233327"/>
                  </a:lnTo>
                  <a:lnTo>
                    <a:pt x="497002" y="233327"/>
                  </a:lnTo>
                  <a:lnTo>
                    <a:pt x="497002" y="217619"/>
                  </a:lnTo>
                  <a:lnTo>
                    <a:pt x="483392" y="212003"/>
                  </a:lnTo>
                  <a:lnTo>
                    <a:pt x="483392" y="200865"/>
                  </a:lnTo>
                  <a:lnTo>
                    <a:pt x="474826" y="200865"/>
                  </a:lnTo>
                  <a:cubicBezTo>
                    <a:pt x="473970" y="198104"/>
                    <a:pt x="471495" y="196010"/>
                    <a:pt x="468449" y="196010"/>
                  </a:cubicBezTo>
                  <a:cubicBezTo>
                    <a:pt x="465404" y="196010"/>
                    <a:pt x="462930" y="198104"/>
                    <a:pt x="462073" y="200865"/>
                  </a:cubicBezTo>
                  <a:lnTo>
                    <a:pt x="451033" y="200865"/>
                  </a:lnTo>
                  <a:cubicBezTo>
                    <a:pt x="450176" y="198104"/>
                    <a:pt x="447701" y="196010"/>
                    <a:pt x="444656" y="196010"/>
                  </a:cubicBezTo>
                  <a:cubicBezTo>
                    <a:pt x="441610" y="196010"/>
                    <a:pt x="439136" y="198104"/>
                    <a:pt x="438279" y="200865"/>
                  </a:cubicBezTo>
                  <a:lnTo>
                    <a:pt x="426097" y="200865"/>
                  </a:lnTo>
                  <a:cubicBezTo>
                    <a:pt x="425240" y="198104"/>
                    <a:pt x="422766" y="196010"/>
                    <a:pt x="419720" y="196010"/>
                  </a:cubicBezTo>
                  <a:cubicBezTo>
                    <a:pt x="416674" y="196010"/>
                    <a:pt x="414200" y="198104"/>
                    <a:pt x="413343" y="200865"/>
                  </a:cubicBezTo>
                  <a:lnTo>
                    <a:pt x="401922" y="200865"/>
                  </a:lnTo>
                  <a:cubicBezTo>
                    <a:pt x="400876" y="198580"/>
                    <a:pt x="398592" y="197057"/>
                    <a:pt x="395926" y="197057"/>
                  </a:cubicBezTo>
                  <a:cubicBezTo>
                    <a:pt x="392976" y="197057"/>
                    <a:pt x="390501" y="198961"/>
                    <a:pt x="389550" y="201626"/>
                  </a:cubicBezTo>
                  <a:lnTo>
                    <a:pt x="377273" y="201626"/>
                  </a:lnTo>
                  <a:cubicBezTo>
                    <a:pt x="376416" y="198866"/>
                    <a:pt x="373941" y="196771"/>
                    <a:pt x="370895" y="196771"/>
                  </a:cubicBezTo>
                  <a:cubicBezTo>
                    <a:pt x="367850" y="196771"/>
                    <a:pt x="365376" y="198866"/>
                    <a:pt x="364519" y="201626"/>
                  </a:cubicBezTo>
                  <a:lnTo>
                    <a:pt x="353479" y="201626"/>
                  </a:lnTo>
                  <a:cubicBezTo>
                    <a:pt x="352622" y="198866"/>
                    <a:pt x="350147" y="196771"/>
                    <a:pt x="347102" y="196771"/>
                  </a:cubicBezTo>
                  <a:cubicBezTo>
                    <a:pt x="344056" y="196771"/>
                    <a:pt x="341582" y="198866"/>
                    <a:pt x="340725" y="201626"/>
                  </a:cubicBezTo>
                  <a:lnTo>
                    <a:pt x="328543" y="201626"/>
                  </a:lnTo>
                  <a:cubicBezTo>
                    <a:pt x="327686" y="198866"/>
                    <a:pt x="325212" y="196771"/>
                    <a:pt x="322166" y="196771"/>
                  </a:cubicBezTo>
                  <a:cubicBezTo>
                    <a:pt x="319120" y="196771"/>
                    <a:pt x="316646" y="198866"/>
                    <a:pt x="315790" y="201626"/>
                  </a:cubicBezTo>
                  <a:lnTo>
                    <a:pt x="306938" y="201626"/>
                  </a:lnTo>
                  <a:lnTo>
                    <a:pt x="306938" y="232089"/>
                  </a:lnTo>
                  <a:lnTo>
                    <a:pt x="290188" y="232089"/>
                  </a:lnTo>
                  <a:lnTo>
                    <a:pt x="290188" y="236088"/>
                  </a:lnTo>
                  <a:lnTo>
                    <a:pt x="284191" y="236088"/>
                  </a:lnTo>
                  <a:lnTo>
                    <a:pt x="284191" y="250558"/>
                  </a:lnTo>
                  <a:lnTo>
                    <a:pt x="270677" y="250558"/>
                  </a:lnTo>
                  <a:lnTo>
                    <a:pt x="270677" y="245417"/>
                  </a:lnTo>
                  <a:lnTo>
                    <a:pt x="219758" y="245417"/>
                  </a:lnTo>
                  <a:lnTo>
                    <a:pt x="219758" y="181445"/>
                  </a:lnTo>
                  <a:lnTo>
                    <a:pt x="218045" y="181445"/>
                  </a:lnTo>
                  <a:lnTo>
                    <a:pt x="218045" y="168498"/>
                  </a:lnTo>
                  <a:lnTo>
                    <a:pt x="212430" y="168498"/>
                  </a:lnTo>
                  <a:lnTo>
                    <a:pt x="212430" y="162025"/>
                  </a:lnTo>
                  <a:cubicBezTo>
                    <a:pt x="212430" y="162025"/>
                    <a:pt x="211002" y="153933"/>
                    <a:pt x="205768" y="153933"/>
                  </a:cubicBezTo>
                  <a:cubicBezTo>
                    <a:pt x="205768" y="153933"/>
                    <a:pt x="203864" y="146412"/>
                    <a:pt x="196631" y="146412"/>
                  </a:cubicBezTo>
                  <a:cubicBezTo>
                    <a:pt x="192158" y="146412"/>
                    <a:pt x="189683" y="149268"/>
                    <a:pt x="188541" y="151458"/>
                  </a:cubicBezTo>
                  <a:lnTo>
                    <a:pt x="183307" y="151458"/>
                  </a:lnTo>
                  <a:lnTo>
                    <a:pt x="180356" y="151458"/>
                  </a:lnTo>
                  <a:lnTo>
                    <a:pt x="180356" y="128135"/>
                  </a:lnTo>
                  <a:lnTo>
                    <a:pt x="177691" y="125850"/>
                  </a:lnTo>
                  <a:lnTo>
                    <a:pt x="175407" y="125850"/>
                  </a:lnTo>
                  <a:lnTo>
                    <a:pt x="175407" y="98338"/>
                  </a:lnTo>
                  <a:cubicBezTo>
                    <a:pt x="175407" y="98338"/>
                    <a:pt x="174360" y="93769"/>
                    <a:pt x="171219" y="93769"/>
                  </a:cubicBezTo>
                  <a:cubicBezTo>
                    <a:pt x="171219" y="93769"/>
                    <a:pt x="167698" y="93769"/>
                    <a:pt x="167698" y="97481"/>
                  </a:cubicBezTo>
                  <a:lnTo>
                    <a:pt x="167698" y="78728"/>
                  </a:lnTo>
                  <a:lnTo>
                    <a:pt x="164176" y="78728"/>
                  </a:lnTo>
                  <a:lnTo>
                    <a:pt x="164176" y="75586"/>
                  </a:lnTo>
                  <a:lnTo>
                    <a:pt x="161702" y="75586"/>
                  </a:lnTo>
                  <a:lnTo>
                    <a:pt x="161702" y="64162"/>
                  </a:lnTo>
                  <a:cubicBezTo>
                    <a:pt x="161702" y="64162"/>
                    <a:pt x="162653" y="58070"/>
                    <a:pt x="155325" y="55214"/>
                  </a:cubicBezTo>
                  <a:cubicBezTo>
                    <a:pt x="155325" y="55214"/>
                    <a:pt x="156277" y="48931"/>
                    <a:pt x="158561" y="46646"/>
                  </a:cubicBezTo>
                  <a:cubicBezTo>
                    <a:pt x="158561" y="46646"/>
                    <a:pt x="155040" y="47122"/>
                    <a:pt x="154278" y="47884"/>
                  </a:cubicBezTo>
                  <a:cubicBezTo>
                    <a:pt x="153517" y="47122"/>
                    <a:pt x="149996" y="46646"/>
                    <a:pt x="149996" y="46646"/>
                  </a:cubicBezTo>
                  <a:cubicBezTo>
                    <a:pt x="152280" y="48931"/>
                    <a:pt x="153231" y="55214"/>
                    <a:pt x="153231" y="55214"/>
                  </a:cubicBezTo>
                  <a:cubicBezTo>
                    <a:pt x="145903" y="58165"/>
                    <a:pt x="146855" y="64162"/>
                    <a:pt x="146855" y="64162"/>
                  </a:cubicBezTo>
                  <a:lnTo>
                    <a:pt x="146855" y="75586"/>
                  </a:lnTo>
                  <a:lnTo>
                    <a:pt x="144380" y="75586"/>
                  </a:lnTo>
                  <a:lnTo>
                    <a:pt x="144380" y="78728"/>
                  </a:lnTo>
                  <a:lnTo>
                    <a:pt x="140859" y="78728"/>
                  </a:lnTo>
                  <a:lnTo>
                    <a:pt x="140859" y="97481"/>
                  </a:lnTo>
                  <a:cubicBezTo>
                    <a:pt x="140859" y="93769"/>
                    <a:pt x="137337" y="93769"/>
                    <a:pt x="137337" y="93769"/>
                  </a:cubicBezTo>
                  <a:cubicBezTo>
                    <a:pt x="134196" y="93769"/>
                    <a:pt x="133149" y="98338"/>
                    <a:pt x="133149" y="98338"/>
                  </a:cubicBezTo>
                  <a:lnTo>
                    <a:pt x="133149" y="125850"/>
                  </a:lnTo>
                  <a:lnTo>
                    <a:pt x="130865" y="125850"/>
                  </a:lnTo>
                  <a:lnTo>
                    <a:pt x="128200" y="128135"/>
                  </a:lnTo>
                  <a:lnTo>
                    <a:pt x="128200" y="151458"/>
                  </a:lnTo>
                  <a:lnTo>
                    <a:pt x="124584" y="151458"/>
                  </a:lnTo>
                  <a:lnTo>
                    <a:pt x="120015" y="151458"/>
                  </a:lnTo>
                  <a:cubicBezTo>
                    <a:pt x="118778" y="149268"/>
                    <a:pt x="116399" y="146412"/>
                    <a:pt x="111925" y="146412"/>
                  </a:cubicBezTo>
                  <a:cubicBezTo>
                    <a:pt x="104597" y="146412"/>
                    <a:pt x="102789" y="153933"/>
                    <a:pt x="102789" y="153933"/>
                  </a:cubicBezTo>
                  <a:cubicBezTo>
                    <a:pt x="97554" y="153933"/>
                    <a:pt x="96126" y="162025"/>
                    <a:pt x="96126" y="162025"/>
                  </a:cubicBezTo>
                  <a:lnTo>
                    <a:pt x="96126" y="168498"/>
                  </a:lnTo>
                  <a:lnTo>
                    <a:pt x="90511" y="168498"/>
                  </a:lnTo>
                  <a:lnTo>
                    <a:pt x="90511" y="181445"/>
                  </a:lnTo>
                  <a:lnTo>
                    <a:pt x="88893" y="181445"/>
                  </a:lnTo>
                  <a:lnTo>
                    <a:pt x="88893" y="245131"/>
                  </a:lnTo>
                  <a:lnTo>
                    <a:pt x="68431" y="243894"/>
                  </a:lnTo>
                  <a:lnTo>
                    <a:pt x="68431" y="229519"/>
                  </a:lnTo>
                  <a:lnTo>
                    <a:pt x="56439" y="229519"/>
                  </a:lnTo>
                  <a:lnTo>
                    <a:pt x="56439" y="209528"/>
                  </a:lnTo>
                  <a:lnTo>
                    <a:pt x="53203" y="209528"/>
                  </a:lnTo>
                  <a:lnTo>
                    <a:pt x="53203" y="199818"/>
                  </a:lnTo>
                  <a:lnTo>
                    <a:pt x="45113" y="199818"/>
                  </a:lnTo>
                  <a:lnTo>
                    <a:pt x="42829" y="195439"/>
                  </a:lnTo>
                  <a:lnTo>
                    <a:pt x="10184" y="195439"/>
                  </a:lnTo>
                  <a:lnTo>
                    <a:pt x="7900" y="199818"/>
                  </a:lnTo>
                  <a:lnTo>
                    <a:pt x="0" y="199818"/>
                  </a:lnTo>
                  <a:lnTo>
                    <a:pt x="0" y="258173"/>
                  </a:lnTo>
                  <a:lnTo>
                    <a:pt x="2189" y="255856"/>
                  </a:lnTo>
                </a:path>
              </a:pathLst>
            </a:custGeom>
            <a:noFill/>
            <a:ln w="3175" cap="sq">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dirty="0"/>
            </a:p>
          </p:txBody>
        </p:sp>
        <p:cxnSp>
          <p:nvCxnSpPr>
            <p:cNvPr id="57" name="Straight Connector 56">
              <a:extLst>
                <a:ext uri="{FF2B5EF4-FFF2-40B4-BE49-F238E27FC236}">
                  <a16:creationId xmlns:a16="http://schemas.microsoft.com/office/drawing/2014/main" id="{0614C335-B951-43EE-8F45-F66AF63A55A6}"/>
                </a:ext>
              </a:extLst>
            </p:cNvPr>
            <p:cNvCxnSpPr>
              <a:cxnSpLocks/>
              <a:stCxn id="56" idx="281"/>
            </p:cNvCxnSpPr>
            <p:nvPr userDrawn="1"/>
          </p:nvCxnSpPr>
          <p:spPr>
            <a:xfrm flipH="1">
              <a:off x="1" y="6596494"/>
              <a:ext cx="8861342" cy="4412"/>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5E48166-4193-4599-ABCC-3ED3A6B886C9}"/>
                </a:ext>
              </a:extLst>
            </p:cNvPr>
            <p:cNvCxnSpPr>
              <a:cxnSpLocks/>
              <a:endCxn id="56" idx="1"/>
            </p:cNvCxnSpPr>
            <p:nvPr userDrawn="1"/>
          </p:nvCxnSpPr>
          <p:spPr>
            <a:xfrm flipH="1">
              <a:off x="11635504" y="6603287"/>
              <a:ext cx="556498" cy="18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03046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A22F7B-28F2-9347-BB35-383AA43283D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B1836CC-607F-5148-AE2D-0F35B76A85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3B2970-550C-064E-8135-AFA7375D506B}"/>
              </a:ext>
            </a:extLst>
          </p:cNvPr>
          <p:cNvSpPr>
            <a:spLocks noGrp="1"/>
          </p:cNvSpPr>
          <p:nvPr>
            <p:ph type="dt" sz="half" idx="10"/>
          </p:nvPr>
        </p:nvSpPr>
        <p:spPr/>
        <p:txBody>
          <a:bodyPr/>
          <a:lstStyle>
            <a:lvl1pPr>
              <a:defRPr/>
            </a:lvl1pPr>
          </a:lstStyle>
          <a:p>
            <a:pPr>
              <a:defRPr/>
            </a:pPr>
            <a:fld id="{9FC3D27A-7F3A-5240-BE87-F56542EA2A1C}" type="datetimeFigureOut">
              <a:rPr lang="en-GB"/>
              <a:pPr>
                <a:defRPr/>
              </a:pPr>
              <a:t>12/01/2022</a:t>
            </a:fld>
            <a:endParaRPr lang="en-GB"/>
          </a:p>
        </p:txBody>
      </p:sp>
      <p:sp>
        <p:nvSpPr>
          <p:cNvPr id="5" name="Footer Placeholder 4">
            <a:extLst>
              <a:ext uri="{FF2B5EF4-FFF2-40B4-BE49-F238E27FC236}">
                <a16:creationId xmlns:a16="http://schemas.microsoft.com/office/drawing/2014/main" id="{FE378649-EFB1-2043-83C7-5633C62B9D83}"/>
              </a:ext>
            </a:extLst>
          </p:cNvPr>
          <p:cNvSpPr>
            <a:spLocks noGrp="1"/>
          </p:cNvSpPr>
          <p:nvPr>
            <p:ph type="ftr" sz="quarter" idx="11"/>
          </p:nvPr>
        </p:nvSpPr>
        <p:spPr/>
        <p:txBody>
          <a:bodyPr/>
          <a:lstStyle>
            <a:lvl1pPr>
              <a:defRPr/>
            </a:lvl1pPr>
          </a:lstStyle>
          <a:p>
            <a:pPr>
              <a:defRPr/>
            </a:pPr>
            <a:endParaRPr lang="en-GB"/>
          </a:p>
        </p:txBody>
      </p:sp>
      <p:grpSp>
        <p:nvGrpSpPr>
          <p:cNvPr id="9" name="Graphic 42">
            <a:extLst>
              <a:ext uri="{FF2B5EF4-FFF2-40B4-BE49-F238E27FC236}">
                <a16:creationId xmlns:a16="http://schemas.microsoft.com/office/drawing/2014/main" id="{1168DC59-A2C2-FE46-8530-397842990D5A}"/>
              </a:ext>
            </a:extLst>
          </p:cNvPr>
          <p:cNvGrpSpPr>
            <a:grpSpLocks/>
          </p:cNvGrpSpPr>
          <p:nvPr userDrawn="1"/>
        </p:nvGrpSpPr>
        <p:grpSpPr bwMode="auto">
          <a:xfrm>
            <a:off x="10059988" y="368603"/>
            <a:ext cx="1800225" cy="501650"/>
            <a:chOff x="3991037" y="2824361"/>
            <a:chExt cx="4163037" cy="1159341"/>
          </a:xfrm>
        </p:grpSpPr>
        <p:sp>
          <p:nvSpPr>
            <p:cNvPr id="10" name="Freeform 44">
              <a:extLst>
                <a:ext uri="{FF2B5EF4-FFF2-40B4-BE49-F238E27FC236}">
                  <a16:creationId xmlns:a16="http://schemas.microsoft.com/office/drawing/2014/main" id="{061C005F-C031-7143-BAB7-48B84B1F7B0B}"/>
                </a:ext>
              </a:extLst>
            </p:cNvPr>
            <p:cNvSpPr>
              <a:spLocks/>
            </p:cNvSpPr>
            <p:nvPr/>
          </p:nvSpPr>
          <p:spPr bwMode="auto">
            <a:xfrm>
              <a:off x="6507415" y="2824361"/>
              <a:ext cx="1646659" cy="1159341"/>
            </a:xfrm>
            <a:custGeom>
              <a:avLst/>
              <a:gdLst>
                <a:gd name="T0" fmla="*/ 59 w 1646658"/>
                <a:gd name="T1" fmla="*/ 66685 h 1159341"/>
                <a:gd name="T2" fmla="*/ 289033 w 1646658"/>
                <a:gd name="T3" fmla="*/ 53571 h 1159341"/>
                <a:gd name="T4" fmla="*/ 535176 w 1646658"/>
                <a:gd name="T5" fmla="*/ 28199 h 1159341"/>
                <a:gd name="T6" fmla="*/ 862796 w 1646658"/>
                <a:gd name="T7" fmla="*/ 28009 h 1159341"/>
                <a:gd name="T8" fmla="*/ 1198505 w 1646658"/>
                <a:gd name="T9" fmla="*/ 56232 h 1159341"/>
                <a:gd name="T10" fmla="*/ 1450073 w 1646658"/>
                <a:gd name="T11" fmla="*/ 117335 h 1159341"/>
                <a:gd name="T12" fmla="*/ 1512608 w 1646658"/>
                <a:gd name="T13" fmla="*/ 744805 h 1159341"/>
                <a:gd name="T14" fmla="*/ 1649004 w 1646658"/>
                <a:gd name="T15" fmla="*/ 1163118 h 1159341"/>
                <a:gd name="T16" fmla="*/ 1239815 w 1646658"/>
                <a:gd name="T17" fmla="*/ 1068755 h 1159341"/>
                <a:gd name="T18" fmla="*/ 1086094 w 1646658"/>
                <a:gd name="T19" fmla="*/ 1035305 h 1159341"/>
                <a:gd name="T20" fmla="*/ 872981 w 1646658"/>
                <a:gd name="T21" fmla="*/ 1065239 h 1159341"/>
                <a:gd name="T22" fmla="*/ 667955 w 1646658"/>
                <a:gd name="T23" fmla="*/ 1010978 h 1159341"/>
                <a:gd name="T24" fmla="*/ 460172 w 1646658"/>
                <a:gd name="T25" fmla="*/ 1010408 h 1159341"/>
                <a:gd name="T26" fmla="*/ 176433 w 1646658"/>
                <a:gd name="T27" fmla="*/ 1009363 h 1159341"/>
                <a:gd name="T28" fmla="*/ 59 w 1646658"/>
                <a:gd name="T29" fmla="*/ 66685 h 11593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6658" h="1159341">
                  <a:moveTo>
                    <a:pt x="59" y="66685"/>
                  </a:moveTo>
                  <a:cubicBezTo>
                    <a:pt x="-3367" y="59083"/>
                    <a:pt x="142452" y="125698"/>
                    <a:pt x="289033" y="53571"/>
                  </a:cubicBezTo>
                  <a:cubicBezTo>
                    <a:pt x="401159" y="-1545"/>
                    <a:pt x="513379" y="26678"/>
                    <a:pt x="535176" y="28199"/>
                  </a:cubicBezTo>
                  <a:cubicBezTo>
                    <a:pt x="556972" y="29719"/>
                    <a:pt x="738200" y="86736"/>
                    <a:pt x="862794" y="28009"/>
                  </a:cubicBezTo>
                  <a:cubicBezTo>
                    <a:pt x="987388" y="-30719"/>
                    <a:pt x="1121786" y="14800"/>
                    <a:pt x="1198503" y="56232"/>
                  </a:cubicBezTo>
                  <a:cubicBezTo>
                    <a:pt x="1275220" y="97664"/>
                    <a:pt x="1450071" y="117335"/>
                    <a:pt x="1450071" y="117335"/>
                  </a:cubicBezTo>
                  <a:cubicBezTo>
                    <a:pt x="1450071" y="117335"/>
                    <a:pt x="1373734" y="459151"/>
                    <a:pt x="1512606" y="744805"/>
                  </a:cubicBezTo>
                  <a:cubicBezTo>
                    <a:pt x="1667182" y="1063053"/>
                    <a:pt x="1649002" y="1163118"/>
                    <a:pt x="1649002" y="1163118"/>
                  </a:cubicBezTo>
                  <a:cubicBezTo>
                    <a:pt x="1441409" y="1045378"/>
                    <a:pt x="1374496" y="1119785"/>
                    <a:pt x="1239813" y="1068755"/>
                  </a:cubicBezTo>
                  <a:cubicBezTo>
                    <a:pt x="1226392" y="1063624"/>
                    <a:pt x="1131876" y="1029034"/>
                    <a:pt x="1086092" y="1035305"/>
                  </a:cubicBezTo>
                  <a:cubicBezTo>
                    <a:pt x="1010708" y="1045663"/>
                    <a:pt x="972540" y="1072651"/>
                    <a:pt x="872979" y="1065239"/>
                  </a:cubicBezTo>
                  <a:cubicBezTo>
                    <a:pt x="836524" y="1062483"/>
                    <a:pt x="790931" y="1058302"/>
                    <a:pt x="667955" y="1010978"/>
                  </a:cubicBezTo>
                  <a:cubicBezTo>
                    <a:pt x="545075" y="963654"/>
                    <a:pt x="460172" y="1010408"/>
                    <a:pt x="460172" y="1010408"/>
                  </a:cubicBezTo>
                  <a:cubicBezTo>
                    <a:pt x="460172" y="1010408"/>
                    <a:pt x="325964" y="1056687"/>
                    <a:pt x="176433" y="1009363"/>
                  </a:cubicBezTo>
                  <a:cubicBezTo>
                    <a:pt x="176528" y="1009458"/>
                    <a:pt x="184237" y="482433"/>
                    <a:pt x="59" y="66685"/>
                  </a:cubicBezTo>
                  <a:close/>
                </a:path>
              </a:pathLst>
            </a:custGeom>
            <a:solidFill>
              <a:srgbClr val="F5333F"/>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1" name="Freeform 45">
              <a:extLst>
                <a:ext uri="{FF2B5EF4-FFF2-40B4-BE49-F238E27FC236}">
                  <a16:creationId xmlns:a16="http://schemas.microsoft.com/office/drawing/2014/main" id="{BA60761A-308A-C948-B654-FA87C1DCB124}"/>
                </a:ext>
              </a:extLst>
            </p:cNvPr>
            <p:cNvSpPr>
              <a:spLocks/>
            </p:cNvSpPr>
            <p:nvPr/>
          </p:nvSpPr>
          <p:spPr bwMode="auto">
            <a:xfrm>
              <a:off x="6507415" y="2824361"/>
              <a:ext cx="1646659" cy="1159341"/>
            </a:xfrm>
            <a:custGeom>
              <a:avLst/>
              <a:gdLst>
                <a:gd name="T0" fmla="*/ 59 w 1646658"/>
                <a:gd name="T1" fmla="*/ 66685 h 1159341"/>
                <a:gd name="T2" fmla="*/ 289033 w 1646658"/>
                <a:gd name="T3" fmla="*/ 53571 h 1159341"/>
                <a:gd name="T4" fmla="*/ 535176 w 1646658"/>
                <a:gd name="T5" fmla="*/ 28199 h 1159341"/>
                <a:gd name="T6" fmla="*/ 862796 w 1646658"/>
                <a:gd name="T7" fmla="*/ 28009 h 1159341"/>
                <a:gd name="T8" fmla="*/ 1198505 w 1646658"/>
                <a:gd name="T9" fmla="*/ 56232 h 1159341"/>
                <a:gd name="T10" fmla="*/ 1450073 w 1646658"/>
                <a:gd name="T11" fmla="*/ 117335 h 1159341"/>
                <a:gd name="T12" fmla="*/ 1512608 w 1646658"/>
                <a:gd name="T13" fmla="*/ 744805 h 1159341"/>
                <a:gd name="T14" fmla="*/ 1649004 w 1646658"/>
                <a:gd name="T15" fmla="*/ 1163118 h 1159341"/>
                <a:gd name="T16" fmla="*/ 1239815 w 1646658"/>
                <a:gd name="T17" fmla="*/ 1068755 h 1159341"/>
                <a:gd name="T18" fmla="*/ 1086094 w 1646658"/>
                <a:gd name="T19" fmla="*/ 1035305 h 1159341"/>
                <a:gd name="T20" fmla="*/ 872981 w 1646658"/>
                <a:gd name="T21" fmla="*/ 1065239 h 1159341"/>
                <a:gd name="T22" fmla="*/ 667955 w 1646658"/>
                <a:gd name="T23" fmla="*/ 1010978 h 1159341"/>
                <a:gd name="T24" fmla="*/ 460172 w 1646658"/>
                <a:gd name="T25" fmla="*/ 1010408 h 1159341"/>
                <a:gd name="T26" fmla="*/ 176433 w 1646658"/>
                <a:gd name="T27" fmla="*/ 1009363 h 1159341"/>
                <a:gd name="T28" fmla="*/ 59 w 1646658"/>
                <a:gd name="T29" fmla="*/ 66685 h 11593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6658" h="1159341">
                  <a:moveTo>
                    <a:pt x="59" y="66685"/>
                  </a:moveTo>
                  <a:cubicBezTo>
                    <a:pt x="-3367" y="59083"/>
                    <a:pt x="142452" y="125698"/>
                    <a:pt x="289033" y="53571"/>
                  </a:cubicBezTo>
                  <a:cubicBezTo>
                    <a:pt x="401159" y="-1545"/>
                    <a:pt x="513379" y="26678"/>
                    <a:pt x="535176" y="28199"/>
                  </a:cubicBezTo>
                  <a:cubicBezTo>
                    <a:pt x="556972" y="29719"/>
                    <a:pt x="738200" y="86736"/>
                    <a:pt x="862794" y="28009"/>
                  </a:cubicBezTo>
                  <a:cubicBezTo>
                    <a:pt x="987388" y="-30719"/>
                    <a:pt x="1121786" y="14800"/>
                    <a:pt x="1198503" y="56232"/>
                  </a:cubicBezTo>
                  <a:cubicBezTo>
                    <a:pt x="1275220" y="97664"/>
                    <a:pt x="1450071" y="117335"/>
                    <a:pt x="1450071" y="117335"/>
                  </a:cubicBezTo>
                  <a:cubicBezTo>
                    <a:pt x="1450071" y="117335"/>
                    <a:pt x="1373734" y="459151"/>
                    <a:pt x="1512606" y="744805"/>
                  </a:cubicBezTo>
                  <a:cubicBezTo>
                    <a:pt x="1667182" y="1063053"/>
                    <a:pt x="1649002" y="1163118"/>
                    <a:pt x="1649002" y="1163118"/>
                  </a:cubicBezTo>
                  <a:cubicBezTo>
                    <a:pt x="1441409" y="1045378"/>
                    <a:pt x="1374496" y="1119785"/>
                    <a:pt x="1239813" y="1068755"/>
                  </a:cubicBezTo>
                  <a:cubicBezTo>
                    <a:pt x="1226392" y="1063624"/>
                    <a:pt x="1131876" y="1029034"/>
                    <a:pt x="1086092" y="1035305"/>
                  </a:cubicBezTo>
                  <a:cubicBezTo>
                    <a:pt x="1010708" y="1045663"/>
                    <a:pt x="972540" y="1072651"/>
                    <a:pt x="872979" y="1065239"/>
                  </a:cubicBezTo>
                  <a:cubicBezTo>
                    <a:pt x="836524" y="1062483"/>
                    <a:pt x="790931" y="1058302"/>
                    <a:pt x="667955" y="1010978"/>
                  </a:cubicBezTo>
                  <a:cubicBezTo>
                    <a:pt x="545075" y="963654"/>
                    <a:pt x="460172" y="1010408"/>
                    <a:pt x="460172" y="1010408"/>
                  </a:cubicBezTo>
                  <a:cubicBezTo>
                    <a:pt x="460172" y="1010408"/>
                    <a:pt x="325964" y="1056687"/>
                    <a:pt x="176433" y="1009363"/>
                  </a:cubicBezTo>
                  <a:cubicBezTo>
                    <a:pt x="176528" y="1009458"/>
                    <a:pt x="184237" y="482433"/>
                    <a:pt x="59" y="66685"/>
                  </a:cubicBezTo>
                  <a:close/>
                </a:path>
              </a:pathLst>
            </a:custGeom>
            <a:noFill/>
            <a:ln w="485" cap="flat">
              <a:solidFill>
                <a:srgbClr val="E62E25"/>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12" name="Freeform 46">
              <a:extLst>
                <a:ext uri="{FF2B5EF4-FFF2-40B4-BE49-F238E27FC236}">
                  <a16:creationId xmlns:a16="http://schemas.microsoft.com/office/drawing/2014/main" id="{9538D538-2FD3-7E4A-9510-FB1AAC563562}"/>
                </a:ext>
              </a:extLst>
            </p:cNvPr>
            <p:cNvSpPr>
              <a:spLocks/>
            </p:cNvSpPr>
            <p:nvPr/>
          </p:nvSpPr>
          <p:spPr bwMode="auto">
            <a:xfrm>
              <a:off x="7078189" y="3652316"/>
              <a:ext cx="57110" cy="57017"/>
            </a:xfrm>
            <a:custGeom>
              <a:avLst/>
              <a:gdLst>
                <a:gd name="T0" fmla="*/ 30461 w 57109"/>
                <a:gd name="T1" fmla="*/ 60820 h 57016"/>
                <a:gd name="T2" fmla="*/ 0 w 57109"/>
                <a:gd name="T3" fmla="*/ 30411 h 57016"/>
                <a:gd name="T4" fmla="*/ 30461 w 57109"/>
                <a:gd name="T5" fmla="*/ 0 h 57016"/>
                <a:gd name="T6" fmla="*/ 60919 w 57109"/>
                <a:gd name="T7" fmla="*/ 30411 h 57016"/>
                <a:gd name="T8" fmla="*/ 30461 w 57109"/>
                <a:gd name="T9" fmla="*/ 60820 h 570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109" h="57016">
                  <a:moveTo>
                    <a:pt x="30459" y="60818"/>
                  </a:moveTo>
                  <a:cubicBezTo>
                    <a:pt x="13611" y="60818"/>
                    <a:pt x="0" y="47134"/>
                    <a:pt x="0" y="30409"/>
                  </a:cubicBezTo>
                  <a:cubicBezTo>
                    <a:pt x="0" y="13684"/>
                    <a:pt x="13706" y="0"/>
                    <a:pt x="30459" y="0"/>
                  </a:cubicBezTo>
                  <a:cubicBezTo>
                    <a:pt x="47210" y="0"/>
                    <a:pt x="60917" y="13684"/>
                    <a:pt x="60917" y="30409"/>
                  </a:cubicBezTo>
                  <a:cubicBezTo>
                    <a:pt x="60917" y="47134"/>
                    <a:pt x="47210" y="60818"/>
                    <a:pt x="30459" y="60818"/>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3" name="Freeform 47">
              <a:extLst>
                <a:ext uri="{FF2B5EF4-FFF2-40B4-BE49-F238E27FC236}">
                  <a16:creationId xmlns:a16="http://schemas.microsoft.com/office/drawing/2014/main" id="{C9D7CCF8-009F-0F47-B462-FFD64ECE65BA}"/>
                </a:ext>
              </a:extLst>
            </p:cNvPr>
            <p:cNvSpPr>
              <a:spLocks/>
            </p:cNvSpPr>
            <p:nvPr/>
          </p:nvSpPr>
          <p:spPr bwMode="auto">
            <a:xfrm>
              <a:off x="7318240" y="3648610"/>
              <a:ext cx="66628" cy="66520"/>
            </a:xfrm>
            <a:custGeom>
              <a:avLst/>
              <a:gdLst>
                <a:gd name="T0" fmla="*/ 36267 w 66627"/>
                <a:gd name="T1" fmla="*/ 72413 h 66519"/>
                <a:gd name="T2" fmla="*/ 0 w 66627"/>
                <a:gd name="T3" fmla="*/ 36208 h 66519"/>
                <a:gd name="T4" fmla="*/ 36267 w 66627"/>
                <a:gd name="T5" fmla="*/ 0 h 66519"/>
                <a:gd name="T6" fmla="*/ 72531 w 66627"/>
                <a:gd name="T7" fmla="*/ 36208 h 66519"/>
                <a:gd name="T8" fmla="*/ 36267 w 66627"/>
                <a:gd name="T9" fmla="*/ 72413 h 665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627" h="66519">
                  <a:moveTo>
                    <a:pt x="36265" y="72411"/>
                  </a:moveTo>
                  <a:cubicBezTo>
                    <a:pt x="16276" y="72411"/>
                    <a:pt x="0" y="56161"/>
                    <a:pt x="0" y="36206"/>
                  </a:cubicBezTo>
                  <a:cubicBezTo>
                    <a:pt x="0" y="16250"/>
                    <a:pt x="16276" y="0"/>
                    <a:pt x="36265" y="0"/>
                  </a:cubicBezTo>
                  <a:cubicBezTo>
                    <a:pt x="56253" y="0"/>
                    <a:pt x="72529" y="16250"/>
                    <a:pt x="72529" y="36206"/>
                  </a:cubicBezTo>
                  <a:cubicBezTo>
                    <a:pt x="72529" y="56161"/>
                    <a:pt x="56348" y="72411"/>
                    <a:pt x="36265" y="72411"/>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4" name="Freeform 48">
              <a:extLst>
                <a:ext uri="{FF2B5EF4-FFF2-40B4-BE49-F238E27FC236}">
                  <a16:creationId xmlns:a16="http://schemas.microsoft.com/office/drawing/2014/main" id="{1BDDC0A0-90C8-BF4C-9CF2-67C66C6927BE}"/>
                </a:ext>
              </a:extLst>
            </p:cNvPr>
            <p:cNvSpPr>
              <a:spLocks/>
            </p:cNvSpPr>
            <p:nvPr/>
          </p:nvSpPr>
          <p:spPr bwMode="auto">
            <a:xfrm>
              <a:off x="7032406" y="3448101"/>
              <a:ext cx="66628" cy="66520"/>
            </a:xfrm>
            <a:custGeom>
              <a:avLst/>
              <a:gdLst>
                <a:gd name="T0" fmla="*/ 36362 w 66627"/>
                <a:gd name="T1" fmla="*/ 72603 h 66519"/>
                <a:gd name="T2" fmla="*/ 0 w 66627"/>
                <a:gd name="T3" fmla="*/ 36303 h 66519"/>
                <a:gd name="T4" fmla="*/ 36362 w 66627"/>
                <a:gd name="T5" fmla="*/ 0 h 66519"/>
                <a:gd name="T6" fmla="*/ 72721 w 66627"/>
                <a:gd name="T7" fmla="*/ 36303 h 66519"/>
                <a:gd name="T8" fmla="*/ 36362 w 66627"/>
                <a:gd name="T9" fmla="*/ 72603 h 665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627" h="66519">
                  <a:moveTo>
                    <a:pt x="36360" y="72601"/>
                  </a:moveTo>
                  <a:cubicBezTo>
                    <a:pt x="16276" y="72601"/>
                    <a:pt x="0" y="56257"/>
                    <a:pt x="0" y="36301"/>
                  </a:cubicBezTo>
                  <a:cubicBezTo>
                    <a:pt x="0" y="16250"/>
                    <a:pt x="16276" y="0"/>
                    <a:pt x="36360" y="0"/>
                  </a:cubicBezTo>
                  <a:cubicBezTo>
                    <a:pt x="56443" y="0"/>
                    <a:pt x="72719" y="16250"/>
                    <a:pt x="72719" y="36301"/>
                  </a:cubicBezTo>
                  <a:cubicBezTo>
                    <a:pt x="72719" y="56352"/>
                    <a:pt x="56348" y="72601"/>
                    <a:pt x="36360" y="72601"/>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5" name="Freeform 49">
              <a:extLst>
                <a:ext uri="{FF2B5EF4-FFF2-40B4-BE49-F238E27FC236}">
                  <a16:creationId xmlns:a16="http://schemas.microsoft.com/office/drawing/2014/main" id="{EACD1BEE-1C69-F84B-9B64-367AF8BC1D2C}"/>
                </a:ext>
              </a:extLst>
            </p:cNvPr>
            <p:cNvSpPr>
              <a:spLocks/>
            </p:cNvSpPr>
            <p:nvPr/>
          </p:nvSpPr>
          <p:spPr bwMode="auto">
            <a:xfrm>
              <a:off x="7083715" y="3409804"/>
              <a:ext cx="47591" cy="57017"/>
            </a:xfrm>
            <a:custGeom>
              <a:avLst/>
              <a:gdLst>
                <a:gd name="T0" fmla="*/ 40828 w 47591"/>
                <a:gd name="T1" fmla="*/ 65761 h 57016"/>
                <a:gd name="T2" fmla="*/ 34736 w 47591"/>
                <a:gd name="T3" fmla="*/ 65191 h 57016"/>
                <a:gd name="T4" fmla="*/ 280 w 47591"/>
                <a:gd name="T5" fmla="*/ 20906 h 57016"/>
                <a:gd name="T6" fmla="*/ 4278 w 47591"/>
                <a:gd name="T7" fmla="*/ 3706 h 57016"/>
                <a:gd name="T8" fmla="*/ 12178 w 47591"/>
                <a:gd name="T9" fmla="*/ 0 h 57016"/>
                <a:gd name="T10" fmla="*/ 21601 w 47591"/>
                <a:gd name="T11" fmla="*/ 3326 h 57016"/>
                <a:gd name="T12" fmla="*/ 51774 w 47591"/>
                <a:gd name="T13" fmla="*/ 52172 h 57016"/>
                <a:gd name="T14" fmla="*/ 50822 w 47591"/>
                <a:gd name="T15" fmla="*/ 61770 h 57016"/>
                <a:gd name="T16" fmla="*/ 40828 w 47591"/>
                <a:gd name="T17" fmla="*/ 65761 h 57016"/>
                <a:gd name="T18" fmla="*/ 40828 w 47591"/>
                <a:gd name="T19" fmla="*/ 65761 h 570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591" h="57016">
                  <a:moveTo>
                    <a:pt x="40828" y="65759"/>
                  </a:moveTo>
                  <a:cubicBezTo>
                    <a:pt x="39115" y="65759"/>
                    <a:pt x="37116" y="65569"/>
                    <a:pt x="34736" y="65189"/>
                  </a:cubicBezTo>
                  <a:cubicBezTo>
                    <a:pt x="24837" y="63384"/>
                    <a:pt x="756" y="27083"/>
                    <a:pt x="280" y="20906"/>
                  </a:cubicBezTo>
                  <a:cubicBezTo>
                    <a:pt x="-577" y="15965"/>
                    <a:pt x="471" y="8172"/>
                    <a:pt x="4278" y="3706"/>
                  </a:cubicBezTo>
                  <a:cubicBezTo>
                    <a:pt x="6372" y="1235"/>
                    <a:pt x="9037" y="0"/>
                    <a:pt x="12178" y="0"/>
                  </a:cubicBezTo>
                  <a:cubicBezTo>
                    <a:pt x="15033" y="0"/>
                    <a:pt x="18174" y="1140"/>
                    <a:pt x="21601" y="3326"/>
                  </a:cubicBezTo>
                  <a:cubicBezTo>
                    <a:pt x="40352" y="15680"/>
                    <a:pt x="51298" y="50745"/>
                    <a:pt x="51774" y="52170"/>
                  </a:cubicBezTo>
                  <a:cubicBezTo>
                    <a:pt x="51964" y="52645"/>
                    <a:pt x="53678" y="57682"/>
                    <a:pt x="50822" y="61768"/>
                  </a:cubicBezTo>
                  <a:cubicBezTo>
                    <a:pt x="48823" y="64334"/>
                    <a:pt x="45492" y="65759"/>
                    <a:pt x="40828" y="6575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6" name="Freeform 50">
              <a:extLst>
                <a:ext uri="{FF2B5EF4-FFF2-40B4-BE49-F238E27FC236}">
                  <a16:creationId xmlns:a16="http://schemas.microsoft.com/office/drawing/2014/main" id="{239AA1A6-9125-5D45-8A44-8F683D2400EF}"/>
                </a:ext>
              </a:extLst>
            </p:cNvPr>
            <p:cNvSpPr>
              <a:spLocks/>
            </p:cNvSpPr>
            <p:nvPr/>
          </p:nvSpPr>
          <p:spPr bwMode="auto">
            <a:xfrm>
              <a:off x="7116653" y="3358869"/>
              <a:ext cx="66628" cy="66520"/>
            </a:xfrm>
            <a:custGeom>
              <a:avLst/>
              <a:gdLst>
                <a:gd name="T0" fmla="*/ 49107 w 66627"/>
                <a:gd name="T1" fmla="*/ 75739 h 66519"/>
                <a:gd name="T2" fmla="*/ 13221 w 66627"/>
                <a:gd name="T3" fmla="*/ 54073 h 66519"/>
                <a:gd name="T4" fmla="*/ 7224 w 66627"/>
                <a:gd name="T5" fmla="*/ 3706 h 66519"/>
                <a:gd name="T6" fmla="*/ 18741 w 66627"/>
                <a:gd name="T7" fmla="*/ 0 h 66519"/>
                <a:gd name="T8" fmla="*/ 54627 w 66627"/>
                <a:gd name="T9" fmla="*/ 21666 h 66519"/>
                <a:gd name="T10" fmla="*/ 60624 w 66627"/>
                <a:gd name="T11" fmla="*/ 72033 h 66519"/>
                <a:gd name="T12" fmla="*/ 49107 w 66627"/>
                <a:gd name="T13" fmla="*/ 75739 h 66519"/>
                <a:gd name="T14" fmla="*/ 49107 w 66627"/>
                <a:gd name="T15" fmla="*/ 75739 h 665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27" h="66519">
                  <a:moveTo>
                    <a:pt x="49105" y="75737"/>
                  </a:moveTo>
                  <a:cubicBezTo>
                    <a:pt x="37587" y="75737"/>
                    <a:pt x="23500" y="67185"/>
                    <a:pt x="13221" y="54071"/>
                  </a:cubicBezTo>
                  <a:cubicBezTo>
                    <a:pt x="-1723" y="34875"/>
                    <a:pt x="-4388" y="12829"/>
                    <a:pt x="7224" y="3706"/>
                  </a:cubicBezTo>
                  <a:cubicBezTo>
                    <a:pt x="10365" y="1235"/>
                    <a:pt x="14268" y="0"/>
                    <a:pt x="18741" y="0"/>
                  </a:cubicBezTo>
                  <a:cubicBezTo>
                    <a:pt x="30258" y="0"/>
                    <a:pt x="44345" y="8552"/>
                    <a:pt x="54625" y="21666"/>
                  </a:cubicBezTo>
                  <a:cubicBezTo>
                    <a:pt x="69569" y="40862"/>
                    <a:pt x="72234" y="62908"/>
                    <a:pt x="60622" y="72031"/>
                  </a:cubicBezTo>
                  <a:cubicBezTo>
                    <a:pt x="57480" y="74502"/>
                    <a:pt x="53578" y="75737"/>
                    <a:pt x="49105" y="75737"/>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7" name="Freeform 51">
              <a:extLst>
                <a:ext uri="{FF2B5EF4-FFF2-40B4-BE49-F238E27FC236}">
                  <a16:creationId xmlns:a16="http://schemas.microsoft.com/office/drawing/2014/main" id="{21F0298C-DCDC-8E49-9019-9B887B3ED256}"/>
                </a:ext>
              </a:extLst>
            </p:cNvPr>
            <p:cNvSpPr>
              <a:spLocks/>
            </p:cNvSpPr>
            <p:nvPr/>
          </p:nvSpPr>
          <p:spPr bwMode="auto">
            <a:xfrm>
              <a:off x="7156905" y="3311260"/>
              <a:ext cx="28555" cy="28508"/>
            </a:xfrm>
            <a:custGeom>
              <a:avLst/>
              <a:gdLst>
                <a:gd name="T0" fmla="*/ 14470 w 28554"/>
                <a:gd name="T1" fmla="*/ 28889 h 28508"/>
                <a:gd name="T2" fmla="*/ 0 w 28554"/>
                <a:gd name="T3" fmla="*/ 14444 h 28508"/>
                <a:gd name="T4" fmla="*/ 14470 w 28554"/>
                <a:gd name="T5" fmla="*/ 0 h 28508"/>
                <a:gd name="T6" fmla="*/ 28938 w 28554"/>
                <a:gd name="T7" fmla="*/ 14444 h 28508"/>
                <a:gd name="T8" fmla="*/ 14470 w 28554"/>
                <a:gd name="T9" fmla="*/ 28889 h 285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54" h="28508">
                  <a:moveTo>
                    <a:pt x="14468" y="28889"/>
                  </a:moveTo>
                  <a:cubicBezTo>
                    <a:pt x="6473" y="28889"/>
                    <a:pt x="0" y="22427"/>
                    <a:pt x="0" y="14444"/>
                  </a:cubicBezTo>
                  <a:cubicBezTo>
                    <a:pt x="0" y="6462"/>
                    <a:pt x="6473" y="0"/>
                    <a:pt x="14468" y="0"/>
                  </a:cubicBezTo>
                  <a:cubicBezTo>
                    <a:pt x="22463" y="0"/>
                    <a:pt x="28936" y="6462"/>
                    <a:pt x="28936" y="14444"/>
                  </a:cubicBezTo>
                  <a:cubicBezTo>
                    <a:pt x="28936" y="22427"/>
                    <a:pt x="22463" y="28889"/>
                    <a:pt x="14468" y="2888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8" name="Freeform 52">
              <a:extLst>
                <a:ext uri="{FF2B5EF4-FFF2-40B4-BE49-F238E27FC236}">
                  <a16:creationId xmlns:a16="http://schemas.microsoft.com/office/drawing/2014/main" id="{49C28D2F-2FBD-7142-BCB4-E9252EEC88B4}"/>
                </a:ext>
              </a:extLst>
            </p:cNvPr>
            <p:cNvSpPr>
              <a:spLocks/>
            </p:cNvSpPr>
            <p:nvPr/>
          </p:nvSpPr>
          <p:spPr bwMode="auto">
            <a:xfrm>
              <a:off x="7198357" y="3371128"/>
              <a:ext cx="28555" cy="28508"/>
            </a:xfrm>
            <a:custGeom>
              <a:avLst/>
              <a:gdLst>
                <a:gd name="T0" fmla="*/ 15184 w 28554"/>
                <a:gd name="T1" fmla="*/ 30409 h 28508"/>
                <a:gd name="T2" fmla="*/ 9661 w 28554"/>
                <a:gd name="T3" fmla="*/ 29934 h 28508"/>
                <a:gd name="T4" fmla="*/ 1570 w 28554"/>
                <a:gd name="T5" fmla="*/ 23947 h 28508"/>
                <a:gd name="T6" fmla="*/ 1094 w 28554"/>
                <a:gd name="T7" fmla="*/ 11308 h 28508"/>
                <a:gd name="T8" fmla="*/ 13468 w 28554"/>
                <a:gd name="T9" fmla="*/ 0 h 28508"/>
                <a:gd name="T10" fmla="*/ 18801 w 28554"/>
                <a:gd name="T11" fmla="*/ 1235 h 28508"/>
                <a:gd name="T12" fmla="*/ 34981 w 28554"/>
                <a:gd name="T13" fmla="*/ 12164 h 28508"/>
                <a:gd name="T14" fmla="*/ 24702 w 28554"/>
                <a:gd name="T15" fmla="*/ 29839 h 28508"/>
                <a:gd name="T16" fmla="*/ 23274 w 28554"/>
                <a:gd name="T17" fmla="*/ 29934 h 28508"/>
                <a:gd name="T18" fmla="*/ 15184 w 28554"/>
                <a:gd name="T19" fmla="*/ 30409 h 28508"/>
                <a:gd name="T20" fmla="*/ 15184 w 28554"/>
                <a:gd name="T21" fmla="*/ 30409 h 285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554" h="28508">
                  <a:moveTo>
                    <a:pt x="15182" y="30409"/>
                  </a:moveTo>
                  <a:cubicBezTo>
                    <a:pt x="12707" y="30409"/>
                    <a:pt x="10898" y="30219"/>
                    <a:pt x="9661" y="29934"/>
                  </a:cubicBezTo>
                  <a:cubicBezTo>
                    <a:pt x="8328" y="29649"/>
                    <a:pt x="3950" y="28318"/>
                    <a:pt x="1570" y="23947"/>
                  </a:cubicBezTo>
                  <a:cubicBezTo>
                    <a:pt x="-333" y="20526"/>
                    <a:pt x="-524" y="16250"/>
                    <a:pt x="1094" y="11308"/>
                  </a:cubicBezTo>
                  <a:cubicBezTo>
                    <a:pt x="4331" y="1425"/>
                    <a:pt x="10232" y="0"/>
                    <a:pt x="13468" y="0"/>
                  </a:cubicBezTo>
                  <a:cubicBezTo>
                    <a:pt x="16419" y="0"/>
                    <a:pt x="18608" y="1140"/>
                    <a:pt x="18799" y="1235"/>
                  </a:cubicBezTo>
                  <a:lnTo>
                    <a:pt x="34979" y="12164"/>
                  </a:lnTo>
                  <a:lnTo>
                    <a:pt x="24700" y="29839"/>
                  </a:lnTo>
                  <a:lnTo>
                    <a:pt x="23272" y="29934"/>
                  </a:lnTo>
                  <a:cubicBezTo>
                    <a:pt x="23272" y="30029"/>
                    <a:pt x="19084" y="30409"/>
                    <a:pt x="15182" y="3040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9" name="Freeform 53">
              <a:extLst>
                <a:ext uri="{FF2B5EF4-FFF2-40B4-BE49-F238E27FC236}">
                  <a16:creationId xmlns:a16="http://schemas.microsoft.com/office/drawing/2014/main" id="{AC45CD99-9592-6C43-BC07-9F88E7B50D49}"/>
                </a:ext>
              </a:extLst>
            </p:cNvPr>
            <p:cNvSpPr>
              <a:spLocks/>
            </p:cNvSpPr>
            <p:nvPr/>
          </p:nvSpPr>
          <p:spPr bwMode="auto">
            <a:xfrm>
              <a:off x="7143389" y="3275625"/>
              <a:ext cx="190365" cy="380112"/>
            </a:xfrm>
            <a:custGeom>
              <a:avLst/>
              <a:gdLst>
                <a:gd name="T0" fmla="*/ 125355 w 190365"/>
                <a:gd name="T1" fmla="*/ 384105 h 380111"/>
                <a:gd name="T2" fmla="*/ 107842 w 190365"/>
                <a:gd name="T3" fmla="*/ 382395 h 380111"/>
                <a:gd name="T4" fmla="*/ 47306 w 190365"/>
                <a:gd name="T5" fmla="*/ 375077 h 380111"/>
                <a:gd name="T6" fmla="*/ 46735 w 190365"/>
                <a:gd name="T7" fmla="*/ 374697 h 380111"/>
                <a:gd name="T8" fmla="*/ 29126 w 190365"/>
                <a:gd name="T9" fmla="*/ 345904 h 380111"/>
                <a:gd name="T10" fmla="*/ 27984 w 190365"/>
                <a:gd name="T11" fmla="*/ 302571 h 380111"/>
                <a:gd name="T12" fmla="*/ 28460 w 190365"/>
                <a:gd name="T13" fmla="*/ 300956 h 380111"/>
                <a:gd name="T14" fmla="*/ 36169 w 190365"/>
                <a:gd name="T15" fmla="*/ 294114 h 380111"/>
                <a:gd name="T16" fmla="*/ 38644 w 190365"/>
                <a:gd name="T17" fmla="*/ 294304 h 380111"/>
                <a:gd name="T18" fmla="*/ 48067 w 190365"/>
                <a:gd name="T19" fmla="*/ 294969 h 380111"/>
                <a:gd name="T20" fmla="*/ 57395 w 190365"/>
                <a:gd name="T21" fmla="*/ 294019 h 380111"/>
                <a:gd name="T22" fmla="*/ 64153 w 190365"/>
                <a:gd name="T23" fmla="*/ 290027 h 380111"/>
                <a:gd name="T24" fmla="*/ 60727 w 190365"/>
                <a:gd name="T25" fmla="*/ 282900 h 380111"/>
                <a:gd name="T26" fmla="*/ 47782 w 190365"/>
                <a:gd name="T27" fmla="*/ 271402 h 380111"/>
                <a:gd name="T28" fmla="*/ 476 w 190365"/>
                <a:gd name="T29" fmla="*/ 214195 h 380111"/>
                <a:gd name="T30" fmla="*/ 0 w 190365"/>
                <a:gd name="T31" fmla="*/ 212770 h 380111"/>
                <a:gd name="T32" fmla="*/ 8281 w 190365"/>
                <a:gd name="T33" fmla="*/ 202887 h 380111"/>
                <a:gd name="T34" fmla="*/ 11803 w 190365"/>
                <a:gd name="T35" fmla="*/ 196045 h 380111"/>
                <a:gd name="T36" fmla="*/ 14468 w 190365"/>
                <a:gd name="T37" fmla="*/ 178558 h 380111"/>
                <a:gd name="T38" fmla="*/ 16752 w 190365"/>
                <a:gd name="T39" fmla="*/ 178558 h 380111"/>
                <a:gd name="T40" fmla="*/ 58727 w 190365"/>
                <a:gd name="T41" fmla="*/ 146438 h 380111"/>
                <a:gd name="T42" fmla="*/ 67389 w 190365"/>
                <a:gd name="T43" fmla="*/ 141497 h 380111"/>
                <a:gd name="T44" fmla="*/ 83189 w 190365"/>
                <a:gd name="T45" fmla="*/ 149479 h 380111"/>
                <a:gd name="T46" fmla="*/ 86616 w 190365"/>
                <a:gd name="T47" fmla="*/ 196235 h 380111"/>
                <a:gd name="T48" fmla="*/ 87473 w 190365"/>
                <a:gd name="T49" fmla="*/ 204312 h 380111"/>
                <a:gd name="T50" fmla="*/ 91946 w 190365"/>
                <a:gd name="T51" fmla="*/ 206308 h 380111"/>
                <a:gd name="T52" fmla="*/ 99466 w 190365"/>
                <a:gd name="T53" fmla="*/ 200226 h 380111"/>
                <a:gd name="T54" fmla="*/ 132018 w 190365"/>
                <a:gd name="T55" fmla="*/ 141877 h 380111"/>
                <a:gd name="T56" fmla="*/ 127069 w 190365"/>
                <a:gd name="T57" fmla="*/ 110327 h 380111"/>
                <a:gd name="T58" fmla="*/ 93945 w 190365"/>
                <a:gd name="T59" fmla="*/ 87426 h 380111"/>
                <a:gd name="T60" fmla="*/ 88901 w 190365"/>
                <a:gd name="T61" fmla="*/ 87711 h 380111"/>
                <a:gd name="T62" fmla="*/ 80049 w 190365"/>
                <a:gd name="T63" fmla="*/ 88376 h 380111"/>
                <a:gd name="T64" fmla="*/ 70150 w 190365"/>
                <a:gd name="T65" fmla="*/ 85525 h 380111"/>
                <a:gd name="T66" fmla="*/ 61107 w 190365"/>
                <a:gd name="T67" fmla="*/ 73552 h 380111"/>
                <a:gd name="T68" fmla="*/ 72815 w 190365"/>
                <a:gd name="T69" fmla="*/ 56542 h 380111"/>
                <a:gd name="T70" fmla="*/ 76146 w 190365"/>
                <a:gd name="T71" fmla="*/ 55686 h 380111"/>
                <a:gd name="T72" fmla="*/ 81381 w 190365"/>
                <a:gd name="T73" fmla="*/ 56447 h 380111"/>
                <a:gd name="T74" fmla="*/ 88234 w 190365"/>
                <a:gd name="T75" fmla="*/ 57302 h 380111"/>
                <a:gd name="T76" fmla="*/ 96801 w 190365"/>
                <a:gd name="T77" fmla="*/ 50365 h 380111"/>
                <a:gd name="T78" fmla="*/ 96229 w 190365"/>
                <a:gd name="T79" fmla="*/ 45708 h 380111"/>
                <a:gd name="T80" fmla="*/ 83475 w 190365"/>
                <a:gd name="T81" fmla="*/ 40292 h 380111"/>
                <a:gd name="T82" fmla="*/ 79382 w 190365"/>
                <a:gd name="T83" fmla="*/ 40482 h 380111"/>
                <a:gd name="T84" fmla="*/ 56158 w 190365"/>
                <a:gd name="T85" fmla="*/ 24802 h 380111"/>
                <a:gd name="T86" fmla="*/ 60917 w 190365"/>
                <a:gd name="T87" fmla="*/ 6842 h 380111"/>
                <a:gd name="T88" fmla="*/ 77764 w 190365"/>
                <a:gd name="T89" fmla="*/ 0 h 380111"/>
                <a:gd name="T90" fmla="*/ 81286 w 190365"/>
                <a:gd name="T91" fmla="*/ 285 h 380111"/>
                <a:gd name="T92" fmla="*/ 183893 w 190365"/>
                <a:gd name="T93" fmla="*/ 120020 h 380111"/>
                <a:gd name="T94" fmla="*/ 148770 w 190365"/>
                <a:gd name="T95" fmla="*/ 265890 h 380111"/>
                <a:gd name="T96" fmla="*/ 144963 w 190365"/>
                <a:gd name="T97" fmla="*/ 281285 h 380111"/>
                <a:gd name="T98" fmla="*/ 174660 w 190365"/>
                <a:gd name="T99" fmla="*/ 335356 h 380111"/>
                <a:gd name="T100" fmla="*/ 151436 w 190365"/>
                <a:gd name="T101" fmla="*/ 377168 h 380111"/>
                <a:gd name="T102" fmla="*/ 125355 w 190365"/>
                <a:gd name="T103" fmla="*/ 384105 h 380111"/>
                <a:gd name="T104" fmla="*/ 125355 w 190365"/>
                <a:gd name="T105" fmla="*/ 384105 h 380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0365" h="380111">
                  <a:moveTo>
                    <a:pt x="125355" y="384103"/>
                  </a:moveTo>
                  <a:cubicBezTo>
                    <a:pt x="115932" y="384103"/>
                    <a:pt x="108127" y="382488"/>
                    <a:pt x="107842" y="382393"/>
                  </a:cubicBezTo>
                  <a:lnTo>
                    <a:pt x="47306" y="375075"/>
                  </a:lnTo>
                  <a:lnTo>
                    <a:pt x="46735" y="374695"/>
                  </a:lnTo>
                  <a:cubicBezTo>
                    <a:pt x="46068" y="374220"/>
                    <a:pt x="31410" y="363862"/>
                    <a:pt x="29126" y="345902"/>
                  </a:cubicBezTo>
                  <a:cubicBezTo>
                    <a:pt x="27127" y="329842"/>
                    <a:pt x="26080" y="308651"/>
                    <a:pt x="27984" y="302569"/>
                  </a:cubicBezTo>
                  <a:lnTo>
                    <a:pt x="28460" y="300954"/>
                  </a:lnTo>
                  <a:cubicBezTo>
                    <a:pt x="29221" y="298103"/>
                    <a:pt x="30173" y="294112"/>
                    <a:pt x="36169" y="294112"/>
                  </a:cubicBezTo>
                  <a:cubicBezTo>
                    <a:pt x="36836" y="294112"/>
                    <a:pt x="37692" y="294207"/>
                    <a:pt x="38644" y="294302"/>
                  </a:cubicBezTo>
                  <a:cubicBezTo>
                    <a:pt x="42356" y="294777"/>
                    <a:pt x="45497" y="294967"/>
                    <a:pt x="48067" y="294967"/>
                  </a:cubicBezTo>
                  <a:cubicBezTo>
                    <a:pt x="54254" y="294967"/>
                    <a:pt x="57300" y="294017"/>
                    <a:pt x="57395" y="294017"/>
                  </a:cubicBezTo>
                  <a:cubicBezTo>
                    <a:pt x="59108" y="293636"/>
                    <a:pt x="63392" y="292401"/>
                    <a:pt x="64153" y="290025"/>
                  </a:cubicBezTo>
                  <a:cubicBezTo>
                    <a:pt x="64724" y="288315"/>
                    <a:pt x="63487" y="285844"/>
                    <a:pt x="60727" y="282898"/>
                  </a:cubicBezTo>
                  <a:cubicBezTo>
                    <a:pt x="57776" y="279762"/>
                    <a:pt x="53207" y="275961"/>
                    <a:pt x="47782" y="271400"/>
                  </a:cubicBezTo>
                  <a:cubicBezTo>
                    <a:pt x="31410" y="257811"/>
                    <a:pt x="8947" y="239185"/>
                    <a:pt x="476" y="214193"/>
                  </a:cubicBezTo>
                  <a:lnTo>
                    <a:pt x="0" y="212768"/>
                  </a:lnTo>
                  <a:lnTo>
                    <a:pt x="8281" y="202885"/>
                  </a:lnTo>
                  <a:lnTo>
                    <a:pt x="11803" y="196043"/>
                  </a:lnTo>
                  <a:lnTo>
                    <a:pt x="14468" y="178558"/>
                  </a:lnTo>
                  <a:lnTo>
                    <a:pt x="16752" y="178558"/>
                  </a:lnTo>
                  <a:cubicBezTo>
                    <a:pt x="18370" y="178558"/>
                    <a:pt x="56062" y="178177"/>
                    <a:pt x="58727" y="146438"/>
                  </a:cubicBezTo>
                  <a:cubicBezTo>
                    <a:pt x="59013" y="143492"/>
                    <a:pt x="62440" y="141497"/>
                    <a:pt x="67389" y="141497"/>
                  </a:cubicBezTo>
                  <a:cubicBezTo>
                    <a:pt x="70245" y="141497"/>
                    <a:pt x="77478" y="142257"/>
                    <a:pt x="83189" y="149479"/>
                  </a:cubicBezTo>
                  <a:cubicBezTo>
                    <a:pt x="88329" y="155941"/>
                    <a:pt x="93089" y="169340"/>
                    <a:pt x="86616" y="196233"/>
                  </a:cubicBezTo>
                  <a:cubicBezTo>
                    <a:pt x="85759" y="199749"/>
                    <a:pt x="86045" y="202505"/>
                    <a:pt x="87473" y="204310"/>
                  </a:cubicBezTo>
                  <a:cubicBezTo>
                    <a:pt x="88805" y="206021"/>
                    <a:pt x="90899" y="206306"/>
                    <a:pt x="91946" y="206306"/>
                  </a:cubicBezTo>
                  <a:cubicBezTo>
                    <a:pt x="94992" y="206306"/>
                    <a:pt x="98704" y="204405"/>
                    <a:pt x="99466" y="200224"/>
                  </a:cubicBezTo>
                  <a:cubicBezTo>
                    <a:pt x="99751" y="198989"/>
                    <a:pt x="105938" y="169245"/>
                    <a:pt x="132018" y="141877"/>
                  </a:cubicBezTo>
                  <a:cubicBezTo>
                    <a:pt x="142488" y="130853"/>
                    <a:pt x="127259" y="110518"/>
                    <a:pt x="127069" y="110327"/>
                  </a:cubicBezTo>
                  <a:cubicBezTo>
                    <a:pt x="126307" y="108712"/>
                    <a:pt x="118217" y="87426"/>
                    <a:pt x="93945" y="87426"/>
                  </a:cubicBezTo>
                  <a:cubicBezTo>
                    <a:pt x="92327" y="87426"/>
                    <a:pt x="90709" y="87521"/>
                    <a:pt x="88901" y="87711"/>
                  </a:cubicBezTo>
                  <a:cubicBezTo>
                    <a:pt x="84808" y="88186"/>
                    <a:pt x="82143" y="88376"/>
                    <a:pt x="80049" y="88376"/>
                  </a:cubicBezTo>
                  <a:cubicBezTo>
                    <a:pt x="75765" y="88376"/>
                    <a:pt x="73767" y="87331"/>
                    <a:pt x="70150" y="85525"/>
                  </a:cubicBezTo>
                  <a:cubicBezTo>
                    <a:pt x="65771" y="83340"/>
                    <a:pt x="61393" y="79158"/>
                    <a:pt x="61107" y="73552"/>
                  </a:cubicBezTo>
                  <a:cubicBezTo>
                    <a:pt x="60727" y="67660"/>
                    <a:pt x="64724" y="61958"/>
                    <a:pt x="72815" y="56542"/>
                  </a:cubicBezTo>
                  <a:cubicBezTo>
                    <a:pt x="73671" y="55971"/>
                    <a:pt x="74813" y="55686"/>
                    <a:pt x="76146" y="55686"/>
                  </a:cubicBezTo>
                  <a:cubicBezTo>
                    <a:pt x="77574" y="55686"/>
                    <a:pt x="79287" y="55971"/>
                    <a:pt x="81381" y="56447"/>
                  </a:cubicBezTo>
                  <a:cubicBezTo>
                    <a:pt x="83570" y="56827"/>
                    <a:pt x="85950" y="57302"/>
                    <a:pt x="88234" y="57302"/>
                  </a:cubicBezTo>
                  <a:cubicBezTo>
                    <a:pt x="91470" y="57302"/>
                    <a:pt x="95087" y="56447"/>
                    <a:pt x="96801" y="50365"/>
                  </a:cubicBezTo>
                  <a:cubicBezTo>
                    <a:pt x="97277" y="48559"/>
                    <a:pt x="97086" y="47039"/>
                    <a:pt x="96229" y="45708"/>
                  </a:cubicBezTo>
                  <a:cubicBezTo>
                    <a:pt x="93660" y="42002"/>
                    <a:pt x="86235" y="40577"/>
                    <a:pt x="83475" y="40292"/>
                  </a:cubicBezTo>
                  <a:cubicBezTo>
                    <a:pt x="83380" y="40292"/>
                    <a:pt x="81667" y="40482"/>
                    <a:pt x="79382" y="40482"/>
                  </a:cubicBezTo>
                  <a:cubicBezTo>
                    <a:pt x="65676" y="40482"/>
                    <a:pt x="57205" y="34780"/>
                    <a:pt x="56158" y="24802"/>
                  </a:cubicBezTo>
                  <a:cubicBezTo>
                    <a:pt x="55396" y="17295"/>
                    <a:pt x="56919" y="11308"/>
                    <a:pt x="60917" y="6842"/>
                  </a:cubicBezTo>
                  <a:cubicBezTo>
                    <a:pt x="66437" y="665"/>
                    <a:pt x="74528" y="0"/>
                    <a:pt x="77764" y="0"/>
                  </a:cubicBezTo>
                  <a:cubicBezTo>
                    <a:pt x="79001" y="0"/>
                    <a:pt x="80239" y="95"/>
                    <a:pt x="81286" y="285"/>
                  </a:cubicBezTo>
                  <a:cubicBezTo>
                    <a:pt x="93755" y="2186"/>
                    <a:pt x="160954" y="54166"/>
                    <a:pt x="183893" y="120020"/>
                  </a:cubicBezTo>
                  <a:cubicBezTo>
                    <a:pt x="202072" y="172286"/>
                    <a:pt x="190175" y="221415"/>
                    <a:pt x="148770" y="265888"/>
                  </a:cubicBezTo>
                  <a:cubicBezTo>
                    <a:pt x="140109" y="275201"/>
                    <a:pt x="144773" y="281093"/>
                    <a:pt x="144963" y="281283"/>
                  </a:cubicBezTo>
                  <a:cubicBezTo>
                    <a:pt x="145820" y="281948"/>
                    <a:pt x="174660" y="305610"/>
                    <a:pt x="174660" y="335354"/>
                  </a:cubicBezTo>
                  <a:cubicBezTo>
                    <a:pt x="174660" y="350748"/>
                    <a:pt x="166855" y="364812"/>
                    <a:pt x="151436" y="377166"/>
                  </a:cubicBezTo>
                  <a:cubicBezTo>
                    <a:pt x="145439" y="381727"/>
                    <a:pt x="136777" y="384103"/>
                    <a:pt x="125355" y="384103"/>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0" name="Freeform 54">
              <a:extLst>
                <a:ext uri="{FF2B5EF4-FFF2-40B4-BE49-F238E27FC236}">
                  <a16:creationId xmlns:a16="http://schemas.microsoft.com/office/drawing/2014/main" id="{18B2C47D-80E7-204F-B757-060714819656}"/>
                </a:ext>
              </a:extLst>
            </p:cNvPr>
            <p:cNvSpPr>
              <a:spLocks/>
            </p:cNvSpPr>
            <p:nvPr/>
          </p:nvSpPr>
          <p:spPr bwMode="auto">
            <a:xfrm>
              <a:off x="7244493" y="3207015"/>
              <a:ext cx="142774" cy="161548"/>
            </a:xfrm>
            <a:custGeom>
              <a:avLst/>
              <a:gdLst>
                <a:gd name="T0" fmla="*/ 123529 w 142773"/>
                <a:gd name="T1" fmla="*/ 168201 h 161547"/>
                <a:gd name="T2" fmla="*/ 111155 w 142773"/>
                <a:gd name="T3" fmla="*/ 165541 h 161547"/>
                <a:gd name="T4" fmla="*/ 38148 w 142773"/>
                <a:gd name="T5" fmla="*/ 112515 h 161547"/>
                <a:gd name="T6" fmla="*/ 1217 w 142773"/>
                <a:gd name="T7" fmla="*/ 15204 h 161547"/>
                <a:gd name="T8" fmla="*/ 4358 w 142773"/>
                <a:gd name="T9" fmla="*/ 7887 h 161547"/>
                <a:gd name="T10" fmla="*/ 22443 w 142773"/>
                <a:gd name="T11" fmla="*/ 0 h 161547"/>
                <a:gd name="T12" fmla="*/ 42050 w 142773"/>
                <a:gd name="T13" fmla="*/ 21286 h 161547"/>
                <a:gd name="T14" fmla="*/ 59659 w 142773"/>
                <a:gd name="T15" fmla="*/ 53786 h 161547"/>
                <a:gd name="T16" fmla="*/ 60992 w 142773"/>
                <a:gd name="T17" fmla="*/ 54451 h 161547"/>
                <a:gd name="T18" fmla="*/ 94117 w 142773"/>
                <a:gd name="T19" fmla="*/ 93890 h 161547"/>
                <a:gd name="T20" fmla="*/ 122292 w 142773"/>
                <a:gd name="T21" fmla="*/ 124679 h 161547"/>
                <a:gd name="T22" fmla="*/ 143327 w 142773"/>
                <a:gd name="T23" fmla="*/ 140833 h 161547"/>
                <a:gd name="T24" fmla="*/ 140472 w 142773"/>
                <a:gd name="T25" fmla="*/ 159174 h 161547"/>
                <a:gd name="T26" fmla="*/ 123529 w 142773"/>
                <a:gd name="T27" fmla="*/ 168201 h 161547"/>
                <a:gd name="T28" fmla="*/ 123529 w 142773"/>
                <a:gd name="T29" fmla="*/ 168201 h 1615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2773" h="161547">
                  <a:moveTo>
                    <a:pt x="123527" y="168199"/>
                  </a:moveTo>
                  <a:cubicBezTo>
                    <a:pt x="116864" y="168199"/>
                    <a:pt x="111343" y="165634"/>
                    <a:pt x="111153" y="165539"/>
                  </a:cubicBezTo>
                  <a:cubicBezTo>
                    <a:pt x="109630" y="165064"/>
                    <a:pt x="68511" y="150239"/>
                    <a:pt x="38148" y="112513"/>
                  </a:cubicBezTo>
                  <a:cubicBezTo>
                    <a:pt x="9117" y="76403"/>
                    <a:pt x="-4303" y="40957"/>
                    <a:pt x="1217" y="15204"/>
                  </a:cubicBezTo>
                  <a:cubicBezTo>
                    <a:pt x="837" y="13399"/>
                    <a:pt x="1979" y="10548"/>
                    <a:pt x="4358" y="7887"/>
                  </a:cubicBezTo>
                  <a:cubicBezTo>
                    <a:pt x="8546" y="3136"/>
                    <a:pt x="15780" y="0"/>
                    <a:pt x="22443" y="0"/>
                  </a:cubicBezTo>
                  <a:cubicBezTo>
                    <a:pt x="27583" y="0"/>
                    <a:pt x="39766" y="2091"/>
                    <a:pt x="42050" y="21286"/>
                  </a:cubicBezTo>
                  <a:cubicBezTo>
                    <a:pt x="45001" y="46469"/>
                    <a:pt x="54520" y="51220"/>
                    <a:pt x="59659" y="53786"/>
                  </a:cubicBezTo>
                  <a:lnTo>
                    <a:pt x="60992" y="54451"/>
                  </a:lnTo>
                  <a:cubicBezTo>
                    <a:pt x="76792" y="63004"/>
                    <a:pt x="87834" y="76307"/>
                    <a:pt x="94115" y="93888"/>
                  </a:cubicBezTo>
                  <a:cubicBezTo>
                    <a:pt x="102968" y="118880"/>
                    <a:pt x="106680" y="120020"/>
                    <a:pt x="122290" y="124677"/>
                  </a:cubicBezTo>
                  <a:cubicBezTo>
                    <a:pt x="133236" y="127908"/>
                    <a:pt x="140660" y="133704"/>
                    <a:pt x="143325" y="140831"/>
                  </a:cubicBezTo>
                  <a:cubicBezTo>
                    <a:pt x="145419" y="146533"/>
                    <a:pt x="144467" y="152900"/>
                    <a:pt x="140470" y="159172"/>
                  </a:cubicBezTo>
                  <a:cubicBezTo>
                    <a:pt x="136662" y="165064"/>
                    <a:pt x="130856" y="168199"/>
                    <a:pt x="123527" y="16819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1" name="Freeform 55">
              <a:extLst>
                <a:ext uri="{FF2B5EF4-FFF2-40B4-BE49-F238E27FC236}">
                  <a16:creationId xmlns:a16="http://schemas.microsoft.com/office/drawing/2014/main" id="{1994B338-499E-A94E-85B7-BE3828CBD38F}"/>
                </a:ext>
              </a:extLst>
            </p:cNvPr>
            <p:cNvSpPr>
              <a:spLocks/>
            </p:cNvSpPr>
            <p:nvPr/>
          </p:nvSpPr>
          <p:spPr bwMode="auto">
            <a:xfrm>
              <a:off x="7313409" y="3178886"/>
              <a:ext cx="95183" cy="76022"/>
            </a:xfrm>
            <a:custGeom>
              <a:avLst/>
              <a:gdLst>
                <a:gd name="T0" fmla="*/ 16348 w 95182"/>
                <a:gd name="T1" fmla="*/ 77638 h 76022"/>
                <a:gd name="T2" fmla="*/ 928 w 95182"/>
                <a:gd name="T3" fmla="*/ 67090 h 76022"/>
                <a:gd name="T4" fmla="*/ 5973 w 95182"/>
                <a:gd name="T5" fmla="*/ 46184 h 76022"/>
                <a:gd name="T6" fmla="*/ 83168 w 95182"/>
                <a:gd name="T7" fmla="*/ 1425 h 76022"/>
                <a:gd name="T8" fmla="*/ 91449 w 95182"/>
                <a:gd name="T9" fmla="*/ 0 h 76022"/>
                <a:gd name="T10" fmla="*/ 100777 w 95182"/>
                <a:gd name="T11" fmla="*/ 4086 h 76022"/>
                <a:gd name="T12" fmla="*/ 99634 w 95182"/>
                <a:gd name="T13" fmla="*/ 19196 h 76022"/>
                <a:gd name="T14" fmla="*/ 99349 w 95182"/>
                <a:gd name="T15" fmla="*/ 19766 h 76022"/>
                <a:gd name="T16" fmla="*/ 27008 w 95182"/>
                <a:gd name="T17" fmla="*/ 75737 h 76022"/>
                <a:gd name="T18" fmla="*/ 26532 w 95182"/>
                <a:gd name="T19" fmla="*/ 75927 h 76022"/>
                <a:gd name="T20" fmla="*/ 16348 w 95182"/>
                <a:gd name="T21" fmla="*/ 77638 h 76022"/>
                <a:gd name="T22" fmla="*/ 16348 w 95182"/>
                <a:gd name="T23" fmla="*/ 77638 h 760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5182" h="76022">
                  <a:moveTo>
                    <a:pt x="16348" y="77638"/>
                  </a:moveTo>
                  <a:cubicBezTo>
                    <a:pt x="8733" y="77638"/>
                    <a:pt x="3022" y="73742"/>
                    <a:pt x="928" y="67090"/>
                  </a:cubicBezTo>
                  <a:cubicBezTo>
                    <a:pt x="-1451" y="59678"/>
                    <a:pt x="928" y="49700"/>
                    <a:pt x="5973" y="46184"/>
                  </a:cubicBezTo>
                  <a:cubicBezTo>
                    <a:pt x="13492" y="40862"/>
                    <a:pt x="80310" y="3041"/>
                    <a:pt x="83166" y="1425"/>
                  </a:cubicBezTo>
                  <a:cubicBezTo>
                    <a:pt x="83832" y="1140"/>
                    <a:pt x="87544" y="0"/>
                    <a:pt x="91447" y="0"/>
                  </a:cubicBezTo>
                  <a:cubicBezTo>
                    <a:pt x="96967" y="0"/>
                    <a:pt x="99537" y="2186"/>
                    <a:pt x="100775" y="4086"/>
                  </a:cubicBezTo>
                  <a:cubicBezTo>
                    <a:pt x="102964" y="7507"/>
                    <a:pt x="102583" y="12449"/>
                    <a:pt x="99632" y="19196"/>
                  </a:cubicBezTo>
                  <a:lnTo>
                    <a:pt x="99347" y="19766"/>
                  </a:lnTo>
                  <a:lnTo>
                    <a:pt x="27008" y="75737"/>
                  </a:lnTo>
                  <a:lnTo>
                    <a:pt x="26532" y="75927"/>
                  </a:lnTo>
                  <a:cubicBezTo>
                    <a:pt x="22725" y="77068"/>
                    <a:pt x="19298" y="77638"/>
                    <a:pt x="16348" y="77638"/>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2" name="Freeform 56">
              <a:extLst>
                <a:ext uri="{FF2B5EF4-FFF2-40B4-BE49-F238E27FC236}">
                  <a16:creationId xmlns:a16="http://schemas.microsoft.com/office/drawing/2014/main" id="{BF73EF40-7CA6-E948-AAA1-EEC41D46517D}"/>
                </a:ext>
              </a:extLst>
            </p:cNvPr>
            <p:cNvSpPr>
              <a:spLocks/>
            </p:cNvSpPr>
            <p:nvPr/>
          </p:nvSpPr>
          <p:spPr bwMode="auto">
            <a:xfrm>
              <a:off x="7343010" y="3179647"/>
              <a:ext cx="123737" cy="114034"/>
            </a:xfrm>
            <a:custGeom>
              <a:avLst/>
              <a:gdLst>
                <a:gd name="T0" fmla="*/ 17585 w 123737"/>
                <a:gd name="T1" fmla="*/ 115271 h 114033"/>
                <a:gd name="T2" fmla="*/ 1309 w 123737"/>
                <a:gd name="T3" fmla="*/ 104723 h 114033"/>
                <a:gd name="T4" fmla="*/ 4260 w 123737"/>
                <a:gd name="T5" fmla="*/ 85527 h 114033"/>
                <a:gd name="T6" fmla="*/ 71364 w 123737"/>
                <a:gd name="T7" fmla="*/ 31739 h 114033"/>
                <a:gd name="T8" fmla="*/ 107533 w 123737"/>
                <a:gd name="T9" fmla="*/ 2851 h 114033"/>
                <a:gd name="T10" fmla="*/ 116005 w 123737"/>
                <a:gd name="T11" fmla="*/ 0 h 114033"/>
                <a:gd name="T12" fmla="*/ 126665 w 123737"/>
                <a:gd name="T13" fmla="*/ 5037 h 114033"/>
                <a:gd name="T14" fmla="*/ 126189 w 123737"/>
                <a:gd name="T15" fmla="*/ 18530 h 114033"/>
                <a:gd name="T16" fmla="*/ 125999 w 123737"/>
                <a:gd name="T17" fmla="*/ 19006 h 114033"/>
                <a:gd name="T18" fmla="*/ 28341 w 123737"/>
                <a:gd name="T19" fmla="*/ 113560 h 114033"/>
                <a:gd name="T20" fmla="*/ 27770 w 123737"/>
                <a:gd name="T21" fmla="*/ 113750 h 114033"/>
                <a:gd name="T22" fmla="*/ 17585 w 123737"/>
                <a:gd name="T23" fmla="*/ 115271 h 114033"/>
                <a:gd name="T24" fmla="*/ 17585 w 123737"/>
                <a:gd name="T25" fmla="*/ 115271 h 1140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3737" h="114033">
                  <a:moveTo>
                    <a:pt x="17585" y="115269"/>
                  </a:moveTo>
                  <a:cubicBezTo>
                    <a:pt x="9781" y="115269"/>
                    <a:pt x="3879" y="111373"/>
                    <a:pt x="1309" y="104721"/>
                  </a:cubicBezTo>
                  <a:cubicBezTo>
                    <a:pt x="-1260" y="97974"/>
                    <a:pt x="72" y="89326"/>
                    <a:pt x="4260" y="85525"/>
                  </a:cubicBezTo>
                  <a:cubicBezTo>
                    <a:pt x="8353" y="81819"/>
                    <a:pt x="43285" y="54071"/>
                    <a:pt x="71364" y="31739"/>
                  </a:cubicBezTo>
                  <a:cubicBezTo>
                    <a:pt x="89353" y="17390"/>
                    <a:pt x="106391" y="3801"/>
                    <a:pt x="107533" y="2851"/>
                  </a:cubicBezTo>
                  <a:cubicBezTo>
                    <a:pt x="109342" y="1045"/>
                    <a:pt x="112483" y="0"/>
                    <a:pt x="116005" y="0"/>
                  </a:cubicBezTo>
                  <a:cubicBezTo>
                    <a:pt x="120668" y="0"/>
                    <a:pt x="124666" y="1901"/>
                    <a:pt x="126665" y="5037"/>
                  </a:cubicBezTo>
                  <a:cubicBezTo>
                    <a:pt x="128188" y="7412"/>
                    <a:pt x="129330" y="11688"/>
                    <a:pt x="126189" y="18530"/>
                  </a:cubicBezTo>
                  <a:lnTo>
                    <a:pt x="125999" y="19006"/>
                  </a:lnTo>
                  <a:lnTo>
                    <a:pt x="28341" y="113558"/>
                  </a:lnTo>
                  <a:lnTo>
                    <a:pt x="27770" y="113748"/>
                  </a:lnTo>
                  <a:cubicBezTo>
                    <a:pt x="24058" y="114699"/>
                    <a:pt x="20631" y="115269"/>
                    <a:pt x="17585" y="11526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3" name="Freeform 57">
              <a:extLst>
                <a:ext uri="{FF2B5EF4-FFF2-40B4-BE49-F238E27FC236}">
                  <a16:creationId xmlns:a16="http://schemas.microsoft.com/office/drawing/2014/main" id="{B3709975-A0E0-0C4E-A017-2A4CF931EF09}"/>
                </a:ext>
              </a:extLst>
            </p:cNvPr>
            <p:cNvSpPr>
              <a:spLocks/>
            </p:cNvSpPr>
            <p:nvPr/>
          </p:nvSpPr>
          <p:spPr bwMode="auto">
            <a:xfrm>
              <a:off x="7185798" y="3666760"/>
              <a:ext cx="104701" cy="66520"/>
            </a:xfrm>
            <a:custGeom>
              <a:avLst/>
              <a:gdLst>
                <a:gd name="T0" fmla="*/ 84567 w 104700"/>
                <a:gd name="T1" fmla="*/ 68042 h 66519"/>
                <a:gd name="T2" fmla="*/ 21268 w 104700"/>
                <a:gd name="T3" fmla="*/ 49892 h 66519"/>
                <a:gd name="T4" fmla="*/ 994 w 104700"/>
                <a:gd name="T5" fmla="*/ 22332 h 66519"/>
                <a:gd name="T6" fmla="*/ 2612 w 104700"/>
                <a:gd name="T7" fmla="*/ 7222 h 66519"/>
                <a:gd name="T8" fmla="*/ 17461 w 104700"/>
                <a:gd name="T9" fmla="*/ 0 h 66519"/>
                <a:gd name="T10" fmla="*/ 70289 w 104700"/>
                <a:gd name="T11" fmla="*/ 5132 h 66519"/>
                <a:gd name="T12" fmla="*/ 103889 w 104700"/>
                <a:gd name="T13" fmla="*/ 26988 h 66519"/>
                <a:gd name="T14" fmla="*/ 111599 w 104700"/>
                <a:gd name="T15" fmla="*/ 56924 h 66519"/>
                <a:gd name="T16" fmla="*/ 92562 w 104700"/>
                <a:gd name="T17" fmla="*/ 67662 h 66519"/>
                <a:gd name="T18" fmla="*/ 84567 w 104700"/>
                <a:gd name="T19" fmla="*/ 68042 h 66519"/>
                <a:gd name="T20" fmla="*/ 84567 w 104700"/>
                <a:gd name="T21" fmla="*/ 68042 h 665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4700" h="66519">
                  <a:moveTo>
                    <a:pt x="84565" y="68040"/>
                  </a:moveTo>
                  <a:cubicBezTo>
                    <a:pt x="60769" y="68040"/>
                    <a:pt x="27836" y="55306"/>
                    <a:pt x="21268" y="49890"/>
                  </a:cubicBezTo>
                  <a:cubicBezTo>
                    <a:pt x="9371" y="40197"/>
                    <a:pt x="2898" y="28984"/>
                    <a:pt x="994" y="22332"/>
                  </a:cubicBezTo>
                  <a:cubicBezTo>
                    <a:pt x="-719" y="16250"/>
                    <a:pt x="-243" y="11213"/>
                    <a:pt x="2612" y="7222"/>
                  </a:cubicBezTo>
                  <a:cubicBezTo>
                    <a:pt x="7467" y="475"/>
                    <a:pt x="17080" y="0"/>
                    <a:pt x="17461" y="0"/>
                  </a:cubicBezTo>
                  <a:cubicBezTo>
                    <a:pt x="17461" y="0"/>
                    <a:pt x="70287" y="5132"/>
                    <a:pt x="70287" y="5132"/>
                  </a:cubicBezTo>
                  <a:cubicBezTo>
                    <a:pt x="71430" y="5132"/>
                    <a:pt x="90276" y="5702"/>
                    <a:pt x="103887" y="26988"/>
                  </a:cubicBezTo>
                  <a:cubicBezTo>
                    <a:pt x="112263" y="40102"/>
                    <a:pt x="114833" y="49795"/>
                    <a:pt x="111597" y="56922"/>
                  </a:cubicBezTo>
                  <a:cubicBezTo>
                    <a:pt x="108932" y="62623"/>
                    <a:pt x="102745" y="66140"/>
                    <a:pt x="92560" y="67660"/>
                  </a:cubicBezTo>
                  <a:cubicBezTo>
                    <a:pt x="89990" y="67945"/>
                    <a:pt x="87325" y="68040"/>
                    <a:pt x="84565" y="68040"/>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4" name="Freeform 58">
              <a:extLst>
                <a:ext uri="{FF2B5EF4-FFF2-40B4-BE49-F238E27FC236}">
                  <a16:creationId xmlns:a16="http://schemas.microsoft.com/office/drawing/2014/main" id="{49124DF4-DA0B-624B-A276-FA11957166BF}"/>
                </a:ext>
              </a:extLst>
            </p:cNvPr>
            <p:cNvSpPr>
              <a:spLocks/>
            </p:cNvSpPr>
            <p:nvPr/>
          </p:nvSpPr>
          <p:spPr bwMode="auto">
            <a:xfrm>
              <a:off x="7013560" y="3008501"/>
              <a:ext cx="666278" cy="741218"/>
            </a:xfrm>
            <a:custGeom>
              <a:avLst/>
              <a:gdLst>
                <a:gd name="T0" fmla="*/ 406715 w 666278"/>
                <a:gd name="T1" fmla="*/ 350558 h 741218"/>
                <a:gd name="T2" fmla="*/ 350748 w 666278"/>
                <a:gd name="T3" fmla="*/ 449957 h 741218"/>
                <a:gd name="T4" fmla="*/ 311342 w 666278"/>
                <a:gd name="T5" fmla="*/ 540234 h 741218"/>
                <a:gd name="T6" fmla="*/ 339516 w 666278"/>
                <a:gd name="T7" fmla="*/ 617017 h 741218"/>
                <a:gd name="T8" fmla="*/ 407191 w 666278"/>
                <a:gd name="T9" fmla="*/ 679260 h 741218"/>
                <a:gd name="T10" fmla="*/ 262704 w 666278"/>
                <a:gd name="T11" fmla="*/ 743214 h 741218"/>
                <a:gd name="T12" fmla="*/ 171900 w 666278"/>
                <a:gd name="T13" fmla="*/ 727154 h 741218"/>
                <a:gd name="T14" fmla="*/ 40833 w 666278"/>
                <a:gd name="T15" fmla="*/ 673083 h 741218"/>
                <a:gd name="T16" fmla="*/ 134208 w 666278"/>
                <a:gd name="T17" fmla="*/ 621673 h 741218"/>
                <a:gd name="T18" fmla="*/ 134779 w 666278"/>
                <a:gd name="T19" fmla="*/ 540424 h 741218"/>
                <a:gd name="T20" fmla="*/ 107366 w 666278"/>
                <a:gd name="T21" fmla="*/ 500227 h 741218"/>
                <a:gd name="T22" fmla="*/ 0 w 666278"/>
                <a:gd name="T23" fmla="*/ 472099 h 741218"/>
                <a:gd name="T24" fmla="*/ 54159 w 666278"/>
                <a:gd name="T25" fmla="*/ 378782 h 741218"/>
                <a:gd name="T26" fmla="*/ 127545 w 666278"/>
                <a:gd name="T27" fmla="*/ 323285 h 741218"/>
                <a:gd name="T28" fmla="*/ 168283 w 666278"/>
                <a:gd name="T29" fmla="*/ 283088 h 741218"/>
                <a:gd name="T30" fmla="*/ 307916 w 666278"/>
                <a:gd name="T31" fmla="*/ 196328 h 741218"/>
                <a:gd name="T32" fmla="*/ 95088 w 666278"/>
                <a:gd name="T33" fmla="*/ 701972 h 741218"/>
                <a:gd name="T34" fmla="*/ 67294 w 666278"/>
                <a:gd name="T35" fmla="*/ 674223 h 741218"/>
                <a:gd name="T36" fmla="*/ 374639 w 666278"/>
                <a:gd name="T37" fmla="*/ 676314 h 741218"/>
                <a:gd name="T38" fmla="*/ 21511 w 666278"/>
                <a:gd name="T39" fmla="*/ 475900 h 741218"/>
                <a:gd name="T40" fmla="*/ 55206 w 666278"/>
                <a:gd name="T41" fmla="*/ 442260 h 741218"/>
                <a:gd name="T42" fmla="*/ 105367 w 666278"/>
                <a:gd name="T43" fmla="*/ 463737 h 741218"/>
                <a:gd name="T44" fmla="*/ 73100 w 666278"/>
                <a:gd name="T45" fmla="*/ 421924 h 741218"/>
                <a:gd name="T46" fmla="*/ 162096 w 666278"/>
                <a:gd name="T47" fmla="*/ 420309 h 741218"/>
                <a:gd name="T48" fmla="*/ 146010 w 666278"/>
                <a:gd name="T49" fmla="*/ 317203 h 741218"/>
                <a:gd name="T50" fmla="*/ 157813 w 666278"/>
                <a:gd name="T51" fmla="*/ 305420 h 741218"/>
                <a:gd name="T52" fmla="*/ 207879 w 666278"/>
                <a:gd name="T53" fmla="*/ 389995 h 741218"/>
                <a:gd name="T54" fmla="*/ 188462 w 666278"/>
                <a:gd name="T55" fmla="*/ 374790 h 741218"/>
                <a:gd name="T56" fmla="*/ 188462 w 666278"/>
                <a:gd name="T57" fmla="*/ 291546 h 741218"/>
                <a:gd name="T58" fmla="*/ 204072 w 666278"/>
                <a:gd name="T59" fmla="*/ 325756 h 741218"/>
                <a:gd name="T60" fmla="*/ 259087 w 666278"/>
                <a:gd name="T61" fmla="*/ 375646 h 741218"/>
                <a:gd name="T62" fmla="*/ 213780 w 666278"/>
                <a:gd name="T63" fmla="*/ 462501 h 741218"/>
                <a:gd name="T64" fmla="*/ 144011 w 666278"/>
                <a:gd name="T65" fmla="*/ 464212 h 741218"/>
                <a:gd name="T66" fmla="*/ 192650 w 666278"/>
                <a:gd name="T67" fmla="*/ 547836 h 741218"/>
                <a:gd name="T68" fmla="*/ 160573 w 666278"/>
                <a:gd name="T69" fmla="*/ 570168 h 741218"/>
                <a:gd name="T70" fmla="*/ 238528 w 666278"/>
                <a:gd name="T71" fmla="*/ 646570 h 741218"/>
                <a:gd name="T72" fmla="*/ 276506 w 666278"/>
                <a:gd name="T73" fmla="*/ 530921 h 741218"/>
                <a:gd name="T74" fmla="*/ 271175 w 666278"/>
                <a:gd name="T75" fmla="*/ 309316 h 741218"/>
                <a:gd name="T76" fmla="*/ 352461 w 666278"/>
                <a:gd name="T77" fmla="*/ 325756 h 741218"/>
                <a:gd name="T78" fmla="*/ 270224 w 666278"/>
                <a:gd name="T79" fmla="*/ 219990 h 741218"/>
                <a:gd name="T80" fmla="*/ 307249 w 666278"/>
                <a:gd name="T81" fmla="*/ 218754 h 741218"/>
                <a:gd name="T82" fmla="*/ 384252 w 666278"/>
                <a:gd name="T83" fmla="*/ 174091 h 741218"/>
                <a:gd name="T84" fmla="*/ 356268 w 666278"/>
                <a:gd name="T85" fmla="*/ 282138 h 741218"/>
                <a:gd name="T86" fmla="*/ 189699 w 666278"/>
                <a:gd name="T87" fmla="*/ 660920 h 741218"/>
                <a:gd name="T88" fmla="*/ 264322 w 666278"/>
                <a:gd name="T89" fmla="*/ 723068 h 741218"/>
                <a:gd name="T90" fmla="*/ 189699 w 666278"/>
                <a:gd name="T91" fmla="*/ 660920 h 74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66278" h="741218">
                  <a:moveTo>
                    <a:pt x="670276" y="0"/>
                  </a:moveTo>
                  <a:lnTo>
                    <a:pt x="383872" y="309221"/>
                  </a:lnTo>
                  <a:cubicBezTo>
                    <a:pt x="401956" y="326326"/>
                    <a:pt x="406715" y="342576"/>
                    <a:pt x="406715" y="350558"/>
                  </a:cubicBezTo>
                  <a:cubicBezTo>
                    <a:pt x="406620" y="398928"/>
                    <a:pt x="355317" y="399973"/>
                    <a:pt x="347797" y="395411"/>
                  </a:cubicBezTo>
                  <a:cubicBezTo>
                    <a:pt x="346750" y="394746"/>
                    <a:pt x="350558" y="411471"/>
                    <a:pt x="351224" y="420499"/>
                  </a:cubicBezTo>
                  <a:cubicBezTo>
                    <a:pt x="352081" y="431997"/>
                    <a:pt x="351414" y="438554"/>
                    <a:pt x="350748" y="449957"/>
                  </a:cubicBezTo>
                  <a:cubicBezTo>
                    <a:pt x="349987" y="464022"/>
                    <a:pt x="347131" y="471814"/>
                    <a:pt x="342657" y="485213"/>
                  </a:cubicBezTo>
                  <a:cubicBezTo>
                    <a:pt x="339326" y="495286"/>
                    <a:pt x="336090" y="500607"/>
                    <a:pt x="330569" y="509825"/>
                  </a:cubicBezTo>
                  <a:cubicBezTo>
                    <a:pt x="328380" y="513626"/>
                    <a:pt x="311342" y="534057"/>
                    <a:pt x="311342" y="540234"/>
                  </a:cubicBezTo>
                  <a:cubicBezTo>
                    <a:pt x="311342" y="550022"/>
                    <a:pt x="317910" y="554108"/>
                    <a:pt x="322954" y="562566"/>
                  </a:cubicBezTo>
                  <a:cubicBezTo>
                    <a:pt x="330379" y="574919"/>
                    <a:pt x="332663" y="583092"/>
                    <a:pt x="336375" y="596966"/>
                  </a:cubicBezTo>
                  <a:cubicBezTo>
                    <a:pt x="337803" y="602477"/>
                    <a:pt x="339516" y="617017"/>
                    <a:pt x="339516" y="617017"/>
                  </a:cubicBezTo>
                  <a:cubicBezTo>
                    <a:pt x="343228" y="618062"/>
                    <a:pt x="345513" y="617207"/>
                    <a:pt x="349415" y="617112"/>
                  </a:cubicBezTo>
                  <a:cubicBezTo>
                    <a:pt x="380635" y="616256"/>
                    <a:pt x="407191" y="644100"/>
                    <a:pt x="407191" y="671658"/>
                  </a:cubicBezTo>
                  <a:lnTo>
                    <a:pt x="407191" y="679260"/>
                  </a:lnTo>
                  <a:cubicBezTo>
                    <a:pt x="407191" y="706058"/>
                    <a:pt x="387203" y="721928"/>
                    <a:pt x="361979" y="731145"/>
                  </a:cubicBezTo>
                  <a:cubicBezTo>
                    <a:pt x="339707" y="739223"/>
                    <a:pt x="326096" y="743214"/>
                    <a:pt x="302490" y="743214"/>
                  </a:cubicBezTo>
                  <a:lnTo>
                    <a:pt x="262704" y="743214"/>
                  </a:lnTo>
                  <a:cubicBezTo>
                    <a:pt x="249093" y="743214"/>
                    <a:pt x="241859" y="738938"/>
                    <a:pt x="228724" y="735612"/>
                  </a:cubicBezTo>
                  <a:cubicBezTo>
                    <a:pt x="212257" y="731525"/>
                    <a:pt x="202644" y="730005"/>
                    <a:pt x="185797" y="728009"/>
                  </a:cubicBezTo>
                  <a:cubicBezTo>
                    <a:pt x="180371" y="727439"/>
                    <a:pt x="177325" y="727249"/>
                    <a:pt x="171900" y="727154"/>
                  </a:cubicBezTo>
                  <a:cubicBezTo>
                    <a:pt x="154481" y="726774"/>
                    <a:pt x="144582" y="726774"/>
                    <a:pt x="127164" y="727154"/>
                  </a:cubicBezTo>
                  <a:cubicBezTo>
                    <a:pt x="114410" y="727439"/>
                    <a:pt x="107176" y="730290"/>
                    <a:pt x="94516" y="728960"/>
                  </a:cubicBezTo>
                  <a:cubicBezTo>
                    <a:pt x="64344" y="725539"/>
                    <a:pt x="40833" y="703302"/>
                    <a:pt x="40833" y="673083"/>
                  </a:cubicBezTo>
                  <a:cubicBezTo>
                    <a:pt x="40833" y="652652"/>
                    <a:pt x="49495" y="638398"/>
                    <a:pt x="66818" y="627470"/>
                  </a:cubicBezTo>
                  <a:cubicBezTo>
                    <a:pt x="77003" y="621008"/>
                    <a:pt x="84617" y="620913"/>
                    <a:pt x="96610" y="619012"/>
                  </a:cubicBezTo>
                  <a:lnTo>
                    <a:pt x="134208" y="621673"/>
                  </a:lnTo>
                  <a:cubicBezTo>
                    <a:pt x="134874" y="621483"/>
                    <a:pt x="135254" y="621103"/>
                    <a:pt x="135730" y="620818"/>
                  </a:cubicBezTo>
                  <a:lnTo>
                    <a:pt x="133446" y="544225"/>
                  </a:lnTo>
                  <a:cubicBezTo>
                    <a:pt x="133541" y="542610"/>
                    <a:pt x="133256" y="540424"/>
                    <a:pt x="134779" y="540424"/>
                  </a:cubicBezTo>
                  <a:cubicBezTo>
                    <a:pt x="138491" y="540424"/>
                    <a:pt x="149056" y="542230"/>
                    <a:pt x="149056" y="542230"/>
                  </a:cubicBezTo>
                  <a:lnTo>
                    <a:pt x="149913" y="541374"/>
                  </a:lnTo>
                  <a:lnTo>
                    <a:pt x="107366" y="500227"/>
                  </a:lnTo>
                  <a:cubicBezTo>
                    <a:pt x="100798" y="504884"/>
                    <a:pt x="92327" y="528451"/>
                    <a:pt x="56158" y="529686"/>
                  </a:cubicBezTo>
                  <a:cubicBezTo>
                    <a:pt x="31505" y="530541"/>
                    <a:pt x="0" y="512296"/>
                    <a:pt x="0" y="478751"/>
                  </a:cubicBezTo>
                  <a:lnTo>
                    <a:pt x="0" y="472099"/>
                  </a:lnTo>
                  <a:cubicBezTo>
                    <a:pt x="0" y="457085"/>
                    <a:pt x="8091" y="443211"/>
                    <a:pt x="20084" y="433233"/>
                  </a:cubicBezTo>
                  <a:cubicBezTo>
                    <a:pt x="41880" y="415177"/>
                    <a:pt x="54254" y="422114"/>
                    <a:pt x="53778" y="421259"/>
                  </a:cubicBezTo>
                  <a:cubicBezTo>
                    <a:pt x="44736" y="402919"/>
                    <a:pt x="50732" y="388379"/>
                    <a:pt x="54159" y="378782"/>
                  </a:cubicBezTo>
                  <a:cubicBezTo>
                    <a:pt x="63963" y="351699"/>
                    <a:pt x="81952" y="359111"/>
                    <a:pt x="84998" y="359491"/>
                  </a:cubicBezTo>
                  <a:cubicBezTo>
                    <a:pt x="86331" y="359681"/>
                    <a:pt x="86806" y="354644"/>
                    <a:pt x="87283" y="351414"/>
                  </a:cubicBezTo>
                  <a:cubicBezTo>
                    <a:pt x="91090" y="325376"/>
                    <a:pt x="116123" y="323285"/>
                    <a:pt x="127545" y="323285"/>
                  </a:cubicBezTo>
                  <a:lnTo>
                    <a:pt x="127545" y="315683"/>
                  </a:lnTo>
                  <a:cubicBezTo>
                    <a:pt x="127545" y="297628"/>
                    <a:pt x="142584" y="283088"/>
                    <a:pt x="160668" y="283088"/>
                  </a:cubicBezTo>
                  <a:lnTo>
                    <a:pt x="168283" y="283088"/>
                  </a:lnTo>
                  <a:cubicBezTo>
                    <a:pt x="171424" y="245457"/>
                    <a:pt x="212733" y="245647"/>
                    <a:pt x="212543" y="245077"/>
                  </a:cubicBezTo>
                  <a:cubicBezTo>
                    <a:pt x="200455" y="202790"/>
                    <a:pt x="229580" y="177037"/>
                    <a:pt x="253757" y="175802"/>
                  </a:cubicBezTo>
                  <a:cubicBezTo>
                    <a:pt x="284596" y="174281"/>
                    <a:pt x="304489" y="199369"/>
                    <a:pt x="307916" y="196328"/>
                  </a:cubicBezTo>
                  <a:cubicBezTo>
                    <a:pt x="312389" y="192147"/>
                    <a:pt x="669705" y="-95"/>
                    <a:pt x="670276" y="0"/>
                  </a:cubicBezTo>
                  <a:close/>
                  <a:moveTo>
                    <a:pt x="67294" y="674223"/>
                  </a:moveTo>
                  <a:cubicBezTo>
                    <a:pt x="67294" y="689523"/>
                    <a:pt x="79668" y="701972"/>
                    <a:pt x="95088" y="701972"/>
                  </a:cubicBezTo>
                  <a:cubicBezTo>
                    <a:pt x="110412" y="701972"/>
                    <a:pt x="122881" y="689523"/>
                    <a:pt x="122881" y="674223"/>
                  </a:cubicBezTo>
                  <a:cubicBezTo>
                    <a:pt x="122881" y="658924"/>
                    <a:pt x="110412" y="646475"/>
                    <a:pt x="95088" y="646475"/>
                  </a:cubicBezTo>
                  <a:cubicBezTo>
                    <a:pt x="79668" y="646475"/>
                    <a:pt x="67294" y="658924"/>
                    <a:pt x="67294" y="674223"/>
                  </a:cubicBezTo>
                  <a:close/>
                  <a:moveTo>
                    <a:pt x="307440" y="676314"/>
                  </a:moveTo>
                  <a:cubicBezTo>
                    <a:pt x="307440" y="694845"/>
                    <a:pt x="322479" y="709859"/>
                    <a:pt x="341039" y="709859"/>
                  </a:cubicBezTo>
                  <a:cubicBezTo>
                    <a:pt x="359600" y="709859"/>
                    <a:pt x="374639" y="694845"/>
                    <a:pt x="374639" y="676314"/>
                  </a:cubicBezTo>
                  <a:cubicBezTo>
                    <a:pt x="374639" y="657784"/>
                    <a:pt x="359600" y="642769"/>
                    <a:pt x="341039" y="642769"/>
                  </a:cubicBezTo>
                  <a:cubicBezTo>
                    <a:pt x="322479" y="642769"/>
                    <a:pt x="307440" y="657784"/>
                    <a:pt x="307440" y="676314"/>
                  </a:cubicBezTo>
                  <a:close/>
                  <a:moveTo>
                    <a:pt x="21511" y="475900"/>
                  </a:moveTo>
                  <a:cubicBezTo>
                    <a:pt x="21511" y="494526"/>
                    <a:pt x="36550" y="509540"/>
                    <a:pt x="55206" y="509540"/>
                  </a:cubicBezTo>
                  <a:cubicBezTo>
                    <a:pt x="73767" y="509540"/>
                    <a:pt x="88901" y="494431"/>
                    <a:pt x="88901" y="475900"/>
                  </a:cubicBezTo>
                  <a:cubicBezTo>
                    <a:pt x="88901" y="457370"/>
                    <a:pt x="73862" y="442260"/>
                    <a:pt x="55206" y="442260"/>
                  </a:cubicBezTo>
                  <a:cubicBezTo>
                    <a:pt x="36550" y="442260"/>
                    <a:pt x="21511" y="457275"/>
                    <a:pt x="21511" y="475900"/>
                  </a:cubicBezTo>
                  <a:close/>
                  <a:moveTo>
                    <a:pt x="73100" y="421924"/>
                  </a:moveTo>
                  <a:cubicBezTo>
                    <a:pt x="73576" y="427531"/>
                    <a:pt x="97372" y="462311"/>
                    <a:pt x="105367" y="463737"/>
                  </a:cubicBezTo>
                  <a:cubicBezTo>
                    <a:pt x="124023" y="467158"/>
                    <a:pt x="119264" y="454139"/>
                    <a:pt x="119264" y="454139"/>
                  </a:cubicBezTo>
                  <a:cubicBezTo>
                    <a:pt x="119264" y="454139"/>
                    <a:pt x="108318" y="418693"/>
                    <a:pt x="90138" y="406720"/>
                  </a:cubicBezTo>
                  <a:cubicBezTo>
                    <a:pt x="75289" y="396932"/>
                    <a:pt x="71863" y="414417"/>
                    <a:pt x="73100" y="421924"/>
                  </a:cubicBezTo>
                  <a:close/>
                  <a:moveTo>
                    <a:pt x="111935" y="356260"/>
                  </a:moveTo>
                  <a:cubicBezTo>
                    <a:pt x="101655" y="364242"/>
                    <a:pt x="104511" y="385148"/>
                    <a:pt x="118407" y="402824"/>
                  </a:cubicBezTo>
                  <a:cubicBezTo>
                    <a:pt x="132209" y="420499"/>
                    <a:pt x="151816" y="428386"/>
                    <a:pt x="162096" y="420309"/>
                  </a:cubicBezTo>
                  <a:cubicBezTo>
                    <a:pt x="172376" y="412326"/>
                    <a:pt x="169520" y="391420"/>
                    <a:pt x="155624" y="373745"/>
                  </a:cubicBezTo>
                  <a:cubicBezTo>
                    <a:pt x="141822" y="356070"/>
                    <a:pt x="122214" y="348183"/>
                    <a:pt x="111935" y="356260"/>
                  </a:cubicBezTo>
                  <a:close/>
                  <a:moveTo>
                    <a:pt x="146010" y="317203"/>
                  </a:moveTo>
                  <a:cubicBezTo>
                    <a:pt x="146010" y="323665"/>
                    <a:pt x="151245" y="328987"/>
                    <a:pt x="157813" y="328987"/>
                  </a:cubicBezTo>
                  <a:cubicBezTo>
                    <a:pt x="164285" y="328987"/>
                    <a:pt x="169615" y="323760"/>
                    <a:pt x="169615" y="317203"/>
                  </a:cubicBezTo>
                  <a:cubicBezTo>
                    <a:pt x="169615" y="310742"/>
                    <a:pt x="164381" y="305420"/>
                    <a:pt x="157813" y="305420"/>
                  </a:cubicBezTo>
                  <a:cubicBezTo>
                    <a:pt x="151340" y="305420"/>
                    <a:pt x="146010" y="310646"/>
                    <a:pt x="146010" y="317203"/>
                  </a:cubicBezTo>
                  <a:close/>
                  <a:moveTo>
                    <a:pt x="195029" y="389995"/>
                  </a:moveTo>
                  <a:cubicBezTo>
                    <a:pt x="198646" y="390850"/>
                    <a:pt x="207879" y="389995"/>
                    <a:pt x="207879" y="389995"/>
                  </a:cubicBezTo>
                  <a:lnTo>
                    <a:pt x="216255" y="375646"/>
                  </a:lnTo>
                  <a:lnTo>
                    <a:pt x="202358" y="366238"/>
                  </a:lnTo>
                  <a:cubicBezTo>
                    <a:pt x="202358" y="366238"/>
                    <a:pt x="192935" y="361106"/>
                    <a:pt x="188462" y="374790"/>
                  </a:cubicBezTo>
                  <a:cubicBezTo>
                    <a:pt x="184940" y="385243"/>
                    <a:pt x="191412" y="389140"/>
                    <a:pt x="195029" y="389995"/>
                  </a:cubicBezTo>
                  <a:close/>
                  <a:moveTo>
                    <a:pt x="210449" y="269975"/>
                  </a:moveTo>
                  <a:cubicBezTo>
                    <a:pt x="202454" y="268739"/>
                    <a:pt x="186368" y="272160"/>
                    <a:pt x="188462" y="291546"/>
                  </a:cubicBezTo>
                  <a:cubicBezTo>
                    <a:pt x="190175" y="307511"/>
                    <a:pt x="213304" y="304565"/>
                    <a:pt x="213304" y="304565"/>
                  </a:cubicBezTo>
                  <a:cubicBezTo>
                    <a:pt x="213304" y="304565"/>
                    <a:pt x="232341" y="306275"/>
                    <a:pt x="229105" y="318059"/>
                  </a:cubicBezTo>
                  <a:cubicBezTo>
                    <a:pt x="224821" y="333928"/>
                    <a:pt x="207879" y="323190"/>
                    <a:pt x="204072" y="325756"/>
                  </a:cubicBezTo>
                  <a:cubicBezTo>
                    <a:pt x="186748" y="337254"/>
                    <a:pt x="194649" y="346852"/>
                    <a:pt x="200645" y="349893"/>
                  </a:cubicBezTo>
                  <a:cubicBezTo>
                    <a:pt x="206641" y="352934"/>
                    <a:pt x="207022" y="353314"/>
                    <a:pt x="218444" y="351984"/>
                  </a:cubicBezTo>
                  <a:cubicBezTo>
                    <a:pt x="249188" y="348468"/>
                    <a:pt x="259087" y="375646"/>
                    <a:pt x="259087" y="375646"/>
                  </a:cubicBezTo>
                  <a:cubicBezTo>
                    <a:pt x="259087" y="375646"/>
                    <a:pt x="276030" y="397882"/>
                    <a:pt x="263846" y="410616"/>
                  </a:cubicBezTo>
                  <a:cubicBezTo>
                    <a:pt x="240527" y="435133"/>
                    <a:pt x="233197" y="461741"/>
                    <a:pt x="231960" y="467633"/>
                  </a:cubicBezTo>
                  <a:cubicBezTo>
                    <a:pt x="229580" y="479416"/>
                    <a:pt x="209687" y="479416"/>
                    <a:pt x="213780" y="462501"/>
                  </a:cubicBezTo>
                  <a:cubicBezTo>
                    <a:pt x="227391" y="405960"/>
                    <a:pt x="191793" y="408525"/>
                    <a:pt x="191317" y="413562"/>
                  </a:cubicBezTo>
                  <a:cubicBezTo>
                    <a:pt x="188366" y="448532"/>
                    <a:pt x="146581" y="448152"/>
                    <a:pt x="146581" y="448152"/>
                  </a:cubicBezTo>
                  <a:lnTo>
                    <a:pt x="144011" y="464212"/>
                  </a:lnTo>
                  <a:lnTo>
                    <a:pt x="140204" y="471434"/>
                  </a:lnTo>
                  <a:lnTo>
                    <a:pt x="132970" y="480176"/>
                  </a:lnTo>
                  <a:cubicBezTo>
                    <a:pt x="144107" y="512866"/>
                    <a:pt x="180847" y="535293"/>
                    <a:pt x="192650" y="547836"/>
                  </a:cubicBezTo>
                  <a:cubicBezTo>
                    <a:pt x="204452" y="560475"/>
                    <a:pt x="188176" y="563421"/>
                    <a:pt x="188176" y="563421"/>
                  </a:cubicBezTo>
                  <a:cubicBezTo>
                    <a:pt x="188176" y="563421"/>
                    <a:pt x="181704" y="565512"/>
                    <a:pt x="168283" y="563801"/>
                  </a:cubicBezTo>
                  <a:cubicBezTo>
                    <a:pt x="161430" y="562946"/>
                    <a:pt x="161906" y="565987"/>
                    <a:pt x="160573" y="570168"/>
                  </a:cubicBezTo>
                  <a:cubicBezTo>
                    <a:pt x="158955" y="575394"/>
                    <a:pt x="159716" y="595350"/>
                    <a:pt x="161906" y="612455"/>
                  </a:cubicBezTo>
                  <a:cubicBezTo>
                    <a:pt x="164000" y="629465"/>
                    <a:pt x="178372" y="639348"/>
                    <a:pt x="178372" y="639348"/>
                  </a:cubicBezTo>
                  <a:lnTo>
                    <a:pt x="238528" y="646570"/>
                  </a:lnTo>
                  <a:cubicBezTo>
                    <a:pt x="238528" y="646570"/>
                    <a:pt x="266416" y="652462"/>
                    <a:pt x="279551" y="641914"/>
                  </a:cubicBezTo>
                  <a:cubicBezTo>
                    <a:pt x="333234" y="598771"/>
                    <a:pt x="272698" y="549927"/>
                    <a:pt x="272698" y="549927"/>
                  </a:cubicBezTo>
                  <a:cubicBezTo>
                    <a:pt x="272698" y="549927"/>
                    <a:pt x="266035" y="542230"/>
                    <a:pt x="276506" y="530921"/>
                  </a:cubicBezTo>
                  <a:cubicBezTo>
                    <a:pt x="396055" y="402539"/>
                    <a:pt x="226915" y="272540"/>
                    <a:pt x="210449" y="269975"/>
                  </a:cubicBezTo>
                  <a:close/>
                  <a:moveTo>
                    <a:pt x="234816" y="214288"/>
                  </a:moveTo>
                  <a:cubicBezTo>
                    <a:pt x="229009" y="240801"/>
                    <a:pt x="245095" y="276817"/>
                    <a:pt x="271175" y="309316"/>
                  </a:cubicBezTo>
                  <a:cubicBezTo>
                    <a:pt x="301443" y="346947"/>
                    <a:pt x="343228" y="361582"/>
                    <a:pt x="343228" y="361582"/>
                  </a:cubicBezTo>
                  <a:cubicBezTo>
                    <a:pt x="343228" y="361582"/>
                    <a:pt x="360552" y="369659"/>
                    <a:pt x="369118" y="356260"/>
                  </a:cubicBezTo>
                  <a:cubicBezTo>
                    <a:pt x="377970" y="342386"/>
                    <a:pt x="369499" y="330887"/>
                    <a:pt x="352461" y="325756"/>
                  </a:cubicBezTo>
                  <a:cubicBezTo>
                    <a:pt x="336090" y="320814"/>
                    <a:pt x="331711" y="319389"/>
                    <a:pt x="322479" y="293256"/>
                  </a:cubicBezTo>
                  <a:cubicBezTo>
                    <a:pt x="313246" y="267219"/>
                    <a:pt x="295352" y="257811"/>
                    <a:pt x="290592" y="255245"/>
                  </a:cubicBezTo>
                  <a:cubicBezTo>
                    <a:pt x="285833" y="252679"/>
                    <a:pt x="273650" y="248878"/>
                    <a:pt x="270224" y="219990"/>
                  </a:cubicBezTo>
                  <a:cubicBezTo>
                    <a:pt x="266607" y="188536"/>
                    <a:pt x="233483" y="203550"/>
                    <a:pt x="234816" y="214288"/>
                  </a:cubicBezTo>
                  <a:close/>
                  <a:moveTo>
                    <a:pt x="384252" y="174091"/>
                  </a:moveTo>
                  <a:cubicBezTo>
                    <a:pt x="384252" y="174091"/>
                    <a:pt x="314769" y="213338"/>
                    <a:pt x="307249" y="218754"/>
                  </a:cubicBezTo>
                  <a:cubicBezTo>
                    <a:pt x="299730" y="224076"/>
                    <a:pt x="297826" y="252299"/>
                    <a:pt x="325429" y="243747"/>
                  </a:cubicBezTo>
                  <a:lnTo>
                    <a:pt x="396816" y="188441"/>
                  </a:lnTo>
                  <a:cubicBezTo>
                    <a:pt x="406335" y="167249"/>
                    <a:pt x="384252" y="174091"/>
                    <a:pt x="384252" y="174091"/>
                  </a:cubicBezTo>
                  <a:close/>
                  <a:moveTo>
                    <a:pt x="438792" y="175802"/>
                  </a:moveTo>
                  <a:cubicBezTo>
                    <a:pt x="436983" y="177512"/>
                    <a:pt x="342372" y="252394"/>
                    <a:pt x="335519" y="258571"/>
                  </a:cubicBezTo>
                  <a:cubicBezTo>
                    <a:pt x="328665" y="264748"/>
                    <a:pt x="330379" y="290215"/>
                    <a:pt x="356268" y="282138"/>
                  </a:cubicBezTo>
                  <a:lnTo>
                    <a:pt x="453164" y="188441"/>
                  </a:lnTo>
                  <a:cubicBezTo>
                    <a:pt x="460398" y="172856"/>
                    <a:pt x="443075" y="171526"/>
                    <a:pt x="438792" y="175802"/>
                  </a:cubicBezTo>
                  <a:close/>
                  <a:moveTo>
                    <a:pt x="189699" y="660920"/>
                  </a:moveTo>
                  <a:cubicBezTo>
                    <a:pt x="189699" y="660920"/>
                    <a:pt x="170472" y="661775"/>
                    <a:pt x="175707" y="679830"/>
                  </a:cubicBezTo>
                  <a:cubicBezTo>
                    <a:pt x="177801" y="686957"/>
                    <a:pt x="184559" y="697505"/>
                    <a:pt x="195124" y="706058"/>
                  </a:cubicBezTo>
                  <a:cubicBezTo>
                    <a:pt x="201502" y="711284"/>
                    <a:pt x="240241" y="726489"/>
                    <a:pt x="264322" y="723068"/>
                  </a:cubicBezTo>
                  <a:cubicBezTo>
                    <a:pt x="279075" y="720977"/>
                    <a:pt x="291259" y="713755"/>
                    <a:pt x="273841" y="686577"/>
                  </a:cubicBezTo>
                  <a:cubicBezTo>
                    <a:pt x="260420" y="665766"/>
                    <a:pt x="242145" y="665956"/>
                    <a:pt x="242145" y="665956"/>
                  </a:cubicBezTo>
                  <a:lnTo>
                    <a:pt x="189699" y="660920"/>
                  </a:lnTo>
                  <a:close/>
                </a:path>
              </a:pathLst>
            </a:custGeom>
            <a:solidFill>
              <a:srgbClr val="000000"/>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grpSp>
          <p:nvGrpSpPr>
            <p:cNvPr id="25" name="Graphic 42">
              <a:extLst>
                <a:ext uri="{FF2B5EF4-FFF2-40B4-BE49-F238E27FC236}">
                  <a16:creationId xmlns:a16="http://schemas.microsoft.com/office/drawing/2014/main" id="{0529F516-B6DA-2145-90DE-AE2B8E7C58E0}"/>
                </a:ext>
              </a:extLst>
            </p:cNvPr>
            <p:cNvGrpSpPr/>
            <p:nvPr/>
          </p:nvGrpSpPr>
          <p:grpSpPr>
            <a:xfrm>
              <a:off x="3991037" y="2890857"/>
              <a:ext cx="2312937" cy="589173"/>
              <a:chOff x="3991037" y="2890857"/>
              <a:chExt cx="2312937" cy="589173"/>
            </a:xfrm>
            <a:solidFill>
              <a:srgbClr val="1A1A18"/>
            </a:solidFill>
          </p:grpSpPr>
          <p:sp>
            <p:nvSpPr>
              <p:cNvPr id="49" name="Freeform 48">
                <a:extLst>
                  <a:ext uri="{FF2B5EF4-FFF2-40B4-BE49-F238E27FC236}">
                    <a16:creationId xmlns:a16="http://schemas.microsoft.com/office/drawing/2014/main" id="{FD1267AC-4A6E-9244-BBF6-04E85D1EF0E3}"/>
                  </a:ext>
                </a:extLst>
              </p:cNvPr>
              <p:cNvSpPr/>
              <p:nvPr/>
            </p:nvSpPr>
            <p:spPr>
              <a:xfrm>
                <a:off x="3991037" y="2890857"/>
                <a:ext cx="504468" cy="589173"/>
              </a:xfrm>
              <a:custGeom>
                <a:avLst/>
                <a:gdLst>
                  <a:gd name="connsiteX0" fmla="*/ 396245 w 504467"/>
                  <a:gd name="connsiteY0" fmla="*/ 294397 h 589173"/>
                  <a:gd name="connsiteX1" fmla="*/ 396245 w 504467"/>
                  <a:gd name="connsiteY1" fmla="*/ 292686 h 589173"/>
                  <a:gd name="connsiteX2" fmla="*/ 502183 w 504467"/>
                  <a:gd name="connsiteY2" fmla="*/ 157936 h 589173"/>
                  <a:gd name="connsiteX3" fmla="*/ 272413 w 504467"/>
                  <a:gd name="connsiteY3" fmla="*/ 0 h 589173"/>
                  <a:gd name="connsiteX4" fmla="*/ 0 w 504467"/>
                  <a:gd name="connsiteY4" fmla="*/ 0 h 589173"/>
                  <a:gd name="connsiteX5" fmla="*/ 0 w 504467"/>
                  <a:gd name="connsiteY5" fmla="*/ 593925 h 589173"/>
                  <a:gd name="connsiteX6" fmla="*/ 295066 w 504467"/>
                  <a:gd name="connsiteY6" fmla="*/ 593925 h 589173"/>
                  <a:gd name="connsiteX7" fmla="*/ 509703 w 504467"/>
                  <a:gd name="connsiteY7" fmla="*/ 432567 h 589173"/>
                  <a:gd name="connsiteX8" fmla="*/ 396245 w 504467"/>
                  <a:gd name="connsiteY8" fmla="*/ 294397 h 589173"/>
                  <a:gd name="connsiteX9" fmla="*/ 167331 w 504467"/>
                  <a:gd name="connsiteY9" fmla="*/ 113273 h 589173"/>
                  <a:gd name="connsiteX10" fmla="*/ 247760 w 504467"/>
                  <a:gd name="connsiteY10" fmla="*/ 113273 h 589173"/>
                  <a:gd name="connsiteX11" fmla="*/ 337613 w 504467"/>
                  <a:gd name="connsiteY11" fmla="*/ 176752 h 589173"/>
                  <a:gd name="connsiteX12" fmla="*/ 255375 w 504467"/>
                  <a:gd name="connsiteY12" fmla="*/ 237665 h 589173"/>
                  <a:gd name="connsiteX13" fmla="*/ 167426 w 504467"/>
                  <a:gd name="connsiteY13" fmla="*/ 237665 h 589173"/>
                  <a:gd name="connsiteX14" fmla="*/ 167426 w 504467"/>
                  <a:gd name="connsiteY14" fmla="*/ 113273 h 589173"/>
                  <a:gd name="connsiteX15" fmla="*/ 259087 w 504467"/>
                  <a:gd name="connsiteY15" fmla="*/ 480651 h 589173"/>
                  <a:gd name="connsiteX16" fmla="*/ 165427 w 504467"/>
                  <a:gd name="connsiteY16" fmla="*/ 480651 h 589173"/>
                  <a:gd name="connsiteX17" fmla="*/ 165427 w 504467"/>
                  <a:gd name="connsiteY17" fmla="*/ 351033 h 589173"/>
                  <a:gd name="connsiteX18" fmla="*/ 254328 w 504467"/>
                  <a:gd name="connsiteY18" fmla="*/ 351033 h 589173"/>
                  <a:gd name="connsiteX19" fmla="*/ 339421 w 504467"/>
                  <a:gd name="connsiteY19" fmla="*/ 417173 h 589173"/>
                  <a:gd name="connsiteX20" fmla="*/ 259087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245" y="294397"/>
                    </a:moveTo>
                    <a:lnTo>
                      <a:pt x="396245" y="292686"/>
                    </a:lnTo>
                    <a:cubicBezTo>
                      <a:pt x="463349" y="274631"/>
                      <a:pt x="502183" y="220560"/>
                      <a:pt x="502183" y="157936"/>
                    </a:cubicBezTo>
                    <a:cubicBezTo>
                      <a:pt x="502183" y="39532"/>
                      <a:pt x="399101" y="0"/>
                      <a:pt x="272413" y="0"/>
                    </a:cubicBezTo>
                    <a:lnTo>
                      <a:pt x="0" y="0"/>
                    </a:lnTo>
                    <a:lnTo>
                      <a:pt x="0" y="593925"/>
                    </a:lnTo>
                    <a:lnTo>
                      <a:pt x="295066" y="593925"/>
                    </a:lnTo>
                    <a:cubicBezTo>
                      <a:pt x="424610" y="593925"/>
                      <a:pt x="509703" y="544130"/>
                      <a:pt x="509703" y="432567"/>
                    </a:cubicBezTo>
                    <a:cubicBezTo>
                      <a:pt x="509703" y="362152"/>
                      <a:pt x="470963" y="313307"/>
                      <a:pt x="396245" y="294397"/>
                    </a:cubicBezTo>
                    <a:close/>
                    <a:moveTo>
                      <a:pt x="167331" y="113273"/>
                    </a:moveTo>
                    <a:lnTo>
                      <a:pt x="247760" y="113273"/>
                    </a:lnTo>
                    <a:cubicBezTo>
                      <a:pt x="295066" y="113273"/>
                      <a:pt x="337613" y="124392"/>
                      <a:pt x="337613" y="176752"/>
                    </a:cubicBezTo>
                    <a:cubicBezTo>
                      <a:pt x="337613" y="212768"/>
                      <a:pt x="310200" y="237665"/>
                      <a:pt x="255375" y="237665"/>
                    </a:cubicBezTo>
                    <a:lnTo>
                      <a:pt x="167426" y="237665"/>
                    </a:lnTo>
                    <a:lnTo>
                      <a:pt x="167426" y="113273"/>
                    </a:lnTo>
                    <a:close/>
                    <a:moveTo>
                      <a:pt x="259087" y="480651"/>
                    </a:moveTo>
                    <a:lnTo>
                      <a:pt x="165427" y="480651"/>
                    </a:lnTo>
                    <a:lnTo>
                      <a:pt x="165427" y="351033"/>
                    </a:lnTo>
                    <a:lnTo>
                      <a:pt x="254328" y="351033"/>
                    </a:lnTo>
                    <a:cubicBezTo>
                      <a:pt x="304489" y="351033"/>
                      <a:pt x="339421" y="374220"/>
                      <a:pt x="339421" y="417173"/>
                    </a:cubicBezTo>
                    <a:cubicBezTo>
                      <a:pt x="339516" y="462596"/>
                      <a:pt x="310200" y="480651"/>
                      <a:pt x="259087" y="480651"/>
                    </a:cubicBez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0" name="Freeform 49">
                <a:extLst>
                  <a:ext uri="{FF2B5EF4-FFF2-40B4-BE49-F238E27FC236}">
                    <a16:creationId xmlns:a16="http://schemas.microsoft.com/office/drawing/2014/main" id="{FB93E1E3-A224-5F4E-BA61-641E1E0C7FC9}"/>
                  </a:ext>
                </a:extLst>
              </p:cNvPr>
              <p:cNvSpPr/>
              <p:nvPr/>
            </p:nvSpPr>
            <p:spPr>
              <a:xfrm>
                <a:off x="4527867" y="2890857"/>
                <a:ext cx="161810" cy="589173"/>
              </a:xfrm>
              <a:custGeom>
                <a:avLst/>
                <a:gdLst>
                  <a:gd name="connsiteX0" fmla="*/ 0 w 161810"/>
                  <a:gd name="connsiteY0" fmla="*/ 0 h 589173"/>
                  <a:gd name="connsiteX1" fmla="*/ 170186 w 161810"/>
                  <a:gd name="connsiteY1" fmla="*/ 0 h 589173"/>
                  <a:gd name="connsiteX2" fmla="*/ 170186 w 161810"/>
                  <a:gd name="connsiteY2" fmla="*/ 593925 h 589173"/>
                  <a:gd name="connsiteX3" fmla="*/ 0 w 161810"/>
                  <a:gd name="connsiteY3" fmla="*/ 593925 h 589173"/>
                </a:gdLst>
                <a:ahLst/>
                <a:cxnLst>
                  <a:cxn ang="0">
                    <a:pos x="connsiteX0" y="connsiteY0"/>
                  </a:cxn>
                  <a:cxn ang="0">
                    <a:pos x="connsiteX1" y="connsiteY1"/>
                  </a:cxn>
                  <a:cxn ang="0">
                    <a:pos x="connsiteX2" y="connsiteY2"/>
                  </a:cxn>
                  <a:cxn ang="0">
                    <a:pos x="connsiteX3" y="connsiteY3"/>
                  </a:cxn>
                </a:cxnLst>
                <a:rect l="l" t="t" r="r" b="b"/>
                <a:pathLst>
                  <a:path w="161810" h="589173">
                    <a:moveTo>
                      <a:pt x="0" y="0"/>
                    </a:moveTo>
                    <a:lnTo>
                      <a:pt x="170186" y="0"/>
                    </a:lnTo>
                    <a:lnTo>
                      <a:pt x="170186" y="593925"/>
                    </a:lnTo>
                    <a:lnTo>
                      <a:pt x="0" y="593925"/>
                    </a:ln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1" name="Freeform 50">
                <a:extLst>
                  <a:ext uri="{FF2B5EF4-FFF2-40B4-BE49-F238E27FC236}">
                    <a16:creationId xmlns:a16="http://schemas.microsoft.com/office/drawing/2014/main" id="{33EBBA1E-A444-D44B-A182-56793E38A580}"/>
                  </a:ext>
                </a:extLst>
              </p:cNvPr>
              <p:cNvSpPr/>
              <p:nvPr/>
            </p:nvSpPr>
            <p:spPr>
              <a:xfrm>
                <a:off x="4736697" y="2890857"/>
                <a:ext cx="504468" cy="589173"/>
              </a:xfrm>
              <a:custGeom>
                <a:avLst/>
                <a:gdLst>
                  <a:gd name="connsiteX0" fmla="*/ 396340 w 504467"/>
                  <a:gd name="connsiteY0" fmla="*/ 294397 h 589173"/>
                  <a:gd name="connsiteX1" fmla="*/ 396340 w 504467"/>
                  <a:gd name="connsiteY1" fmla="*/ 292686 h 589173"/>
                  <a:gd name="connsiteX2" fmla="*/ 502279 w 504467"/>
                  <a:gd name="connsiteY2" fmla="*/ 157936 h 589173"/>
                  <a:gd name="connsiteX3" fmla="*/ 272508 w 504467"/>
                  <a:gd name="connsiteY3" fmla="*/ 0 h 589173"/>
                  <a:gd name="connsiteX4" fmla="*/ 0 w 504467"/>
                  <a:gd name="connsiteY4" fmla="*/ 0 h 589173"/>
                  <a:gd name="connsiteX5" fmla="*/ 95 w 504467"/>
                  <a:gd name="connsiteY5" fmla="*/ 593925 h 589173"/>
                  <a:gd name="connsiteX6" fmla="*/ 295161 w 504467"/>
                  <a:gd name="connsiteY6" fmla="*/ 593925 h 589173"/>
                  <a:gd name="connsiteX7" fmla="*/ 509798 w 504467"/>
                  <a:gd name="connsiteY7" fmla="*/ 432567 h 589173"/>
                  <a:gd name="connsiteX8" fmla="*/ 396340 w 504467"/>
                  <a:gd name="connsiteY8" fmla="*/ 294397 h 589173"/>
                  <a:gd name="connsiteX9" fmla="*/ 167521 w 504467"/>
                  <a:gd name="connsiteY9" fmla="*/ 113273 h 589173"/>
                  <a:gd name="connsiteX10" fmla="*/ 247951 w 504467"/>
                  <a:gd name="connsiteY10" fmla="*/ 113273 h 589173"/>
                  <a:gd name="connsiteX11" fmla="*/ 337803 w 504467"/>
                  <a:gd name="connsiteY11" fmla="*/ 176752 h 589173"/>
                  <a:gd name="connsiteX12" fmla="*/ 255565 w 504467"/>
                  <a:gd name="connsiteY12" fmla="*/ 237665 h 589173"/>
                  <a:gd name="connsiteX13" fmla="*/ 167617 w 504467"/>
                  <a:gd name="connsiteY13" fmla="*/ 237665 h 589173"/>
                  <a:gd name="connsiteX14" fmla="*/ 167617 w 504467"/>
                  <a:gd name="connsiteY14" fmla="*/ 113273 h 589173"/>
                  <a:gd name="connsiteX15" fmla="*/ 259182 w 504467"/>
                  <a:gd name="connsiteY15" fmla="*/ 480651 h 589173"/>
                  <a:gd name="connsiteX16" fmla="*/ 165523 w 504467"/>
                  <a:gd name="connsiteY16" fmla="*/ 480651 h 589173"/>
                  <a:gd name="connsiteX17" fmla="*/ 165523 w 504467"/>
                  <a:gd name="connsiteY17" fmla="*/ 351033 h 589173"/>
                  <a:gd name="connsiteX18" fmla="*/ 254423 w 504467"/>
                  <a:gd name="connsiteY18" fmla="*/ 351033 h 589173"/>
                  <a:gd name="connsiteX19" fmla="*/ 339516 w 504467"/>
                  <a:gd name="connsiteY19" fmla="*/ 417173 h 589173"/>
                  <a:gd name="connsiteX20" fmla="*/ 259182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340" y="294397"/>
                    </a:moveTo>
                    <a:lnTo>
                      <a:pt x="396340" y="292686"/>
                    </a:lnTo>
                    <a:cubicBezTo>
                      <a:pt x="463444" y="274631"/>
                      <a:pt x="502279" y="220560"/>
                      <a:pt x="502279" y="157936"/>
                    </a:cubicBezTo>
                    <a:cubicBezTo>
                      <a:pt x="502279" y="39532"/>
                      <a:pt x="399196" y="0"/>
                      <a:pt x="272508" y="0"/>
                    </a:cubicBezTo>
                    <a:lnTo>
                      <a:pt x="0" y="0"/>
                    </a:lnTo>
                    <a:lnTo>
                      <a:pt x="95" y="593925"/>
                    </a:lnTo>
                    <a:lnTo>
                      <a:pt x="295161" y="593925"/>
                    </a:lnTo>
                    <a:cubicBezTo>
                      <a:pt x="424705" y="593925"/>
                      <a:pt x="509798" y="544130"/>
                      <a:pt x="509798" y="432567"/>
                    </a:cubicBezTo>
                    <a:cubicBezTo>
                      <a:pt x="509798" y="362152"/>
                      <a:pt x="471059" y="313307"/>
                      <a:pt x="396340" y="294397"/>
                    </a:cubicBezTo>
                    <a:close/>
                    <a:moveTo>
                      <a:pt x="167521" y="113273"/>
                    </a:moveTo>
                    <a:lnTo>
                      <a:pt x="247951" y="113273"/>
                    </a:lnTo>
                    <a:cubicBezTo>
                      <a:pt x="295256" y="113273"/>
                      <a:pt x="337803" y="124392"/>
                      <a:pt x="337803" y="176752"/>
                    </a:cubicBezTo>
                    <a:cubicBezTo>
                      <a:pt x="337803" y="212768"/>
                      <a:pt x="310390" y="237665"/>
                      <a:pt x="255565" y="237665"/>
                    </a:cubicBezTo>
                    <a:lnTo>
                      <a:pt x="167617" y="237665"/>
                    </a:lnTo>
                    <a:lnTo>
                      <a:pt x="167617" y="113273"/>
                    </a:lnTo>
                    <a:close/>
                    <a:moveTo>
                      <a:pt x="259182" y="480651"/>
                    </a:moveTo>
                    <a:lnTo>
                      <a:pt x="165523" y="480651"/>
                    </a:lnTo>
                    <a:lnTo>
                      <a:pt x="165523" y="351033"/>
                    </a:lnTo>
                    <a:lnTo>
                      <a:pt x="254423" y="351033"/>
                    </a:lnTo>
                    <a:cubicBezTo>
                      <a:pt x="304584" y="351033"/>
                      <a:pt x="339516" y="374220"/>
                      <a:pt x="339516" y="417173"/>
                    </a:cubicBezTo>
                    <a:cubicBezTo>
                      <a:pt x="339611" y="462596"/>
                      <a:pt x="310295" y="480651"/>
                      <a:pt x="259182" y="480651"/>
                    </a:cubicBez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2" name="Freeform 51">
                <a:extLst>
                  <a:ext uri="{FF2B5EF4-FFF2-40B4-BE49-F238E27FC236}">
                    <a16:creationId xmlns:a16="http://schemas.microsoft.com/office/drawing/2014/main" id="{E9228351-5CA1-7649-A2D3-B99DD665712C}"/>
                  </a:ext>
                </a:extLst>
              </p:cNvPr>
              <p:cNvSpPr/>
              <p:nvPr/>
            </p:nvSpPr>
            <p:spPr>
              <a:xfrm>
                <a:off x="5270101" y="2890857"/>
                <a:ext cx="504468" cy="589173"/>
              </a:xfrm>
              <a:custGeom>
                <a:avLst/>
                <a:gdLst>
                  <a:gd name="connsiteX0" fmla="*/ 396436 w 504467"/>
                  <a:gd name="connsiteY0" fmla="*/ 294397 h 589173"/>
                  <a:gd name="connsiteX1" fmla="*/ 396436 w 504467"/>
                  <a:gd name="connsiteY1" fmla="*/ 292686 h 589173"/>
                  <a:gd name="connsiteX2" fmla="*/ 502374 w 504467"/>
                  <a:gd name="connsiteY2" fmla="*/ 157936 h 589173"/>
                  <a:gd name="connsiteX3" fmla="*/ 272603 w 504467"/>
                  <a:gd name="connsiteY3" fmla="*/ 0 h 589173"/>
                  <a:gd name="connsiteX4" fmla="*/ 0 w 504467"/>
                  <a:gd name="connsiteY4" fmla="*/ 0 h 589173"/>
                  <a:gd name="connsiteX5" fmla="*/ 190 w 504467"/>
                  <a:gd name="connsiteY5" fmla="*/ 593925 h 589173"/>
                  <a:gd name="connsiteX6" fmla="*/ 295256 w 504467"/>
                  <a:gd name="connsiteY6" fmla="*/ 593925 h 589173"/>
                  <a:gd name="connsiteX7" fmla="*/ 509893 w 504467"/>
                  <a:gd name="connsiteY7" fmla="*/ 432567 h 589173"/>
                  <a:gd name="connsiteX8" fmla="*/ 396436 w 504467"/>
                  <a:gd name="connsiteY8" fmla="*/ 294397 h 589173"/>
                  <a:gd name="connsiteX9" fmla="*/ 167521 w 504467"/>
                  <a:gd name="connsiteY9" fmla="*/ 113273 h 589173"/>
                  <a:gd name="connsiteX10" fmla="*/ 247951 w 504467"/>
                  <a:gd name="connsiteY10" fmla="*/ 113273 h 589173"/>
                  <a:gd name="connsiteX11" fmla="*/ 337803 w 504467"/>
                  <a:gd name="connsiteY11" fmla="*/ 176752 h 589173"/>
                  <a:gd name="connsiteX12" fmla="*/ 255565 w 504467"/>
                  <a:gd name="connsiteY12" fmla="*/ 237665 h 589173"/>
                  <a:gd name="connsiteX13" fmla="*/ 167617 w 504467"/>
                  <a:gd name="connsiteY13" fmla="*/ 237665 h 589173"/>
                  <a:gd name="connsiteX14" fmla="*/ 167617 w 504467"/>
                  <a:gd name="connsiteY14" fmla="*/ 113273 h 589173"/>
                  <a:gd name="connsiteX15" fmla="*/ 259277 w 504467"/>
                  <a:gd name="connsiteY15" fmla="*/ 480651 h 589173"/>
                  <a:gd name="connsiteX16" fmla="*/ 165618 w 504467"/>
                  <a:gd name="connsiteY16" fmla="*/ 480651 h 589173"/>
                  <a:gd name="connsiteX17" fmla="*/ 165618 w 504467"/>
                  <a:gd name="connsiteY17" fmla="*/ 351033 h 589173"/>
                  <a:gd name="connsiteX18" fmla="*/ 254518 w 504467"/>
                  <a:gd name="connsiteY18" fmla="*/ 351033 h 589173"/>
                  <a:gd name="connsiteX19" fmla="*/ 339612 w 504467"/>
                  <a:gd name="connsiteY19" fmla="*/ 417173 h 589173"/>
                  <a:gd name="connsiteX20" fmla="*/ 259277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436" y="294397"/>
                    </a:moveTo>
                    <a:lnTo>
                      <a:pt x="396436" y="292686"/>
                    </a:lnTo>
                    <a:cubicBezTo>
                      <a:pt x="463539" y="274631"/>
                      <a:pt x="502374" y="220560"/>
                      <a:pt x="502374" y="157936"/>
                    </a:cubicBezTo>
                    <a:cubicBezTo>
                      <a:pt x="502374" y="39532"/>
                      <a:pt x="399291" y="0"/>
                      <a:pt x="272603" y="0"/>
                    </a:cubicBezTo>
                    <a:lnTo>
                      <a:pt x="0" y="0"/>
                    </a:lnTo>
                    <a:lnTo>
                      <a:pt x="190" y="593925"/>
                    </a:lnTo>
                    <a:lnTo>
                      <a:pt x="295256" y="593925"/>
                    </a:lnTo>
                    <a:cubicBezTo>
                      <a:pt x="424800" y="593925"/>
                      <a:pt x="509893" y="544130"/>
                      <a:pt x="509893" y="432567"/>
                    </a:cubicBezTo>
                    <a:cubicBezTo>
                      <a:pt x="509893" y="362152"/>
                      <a:pt x="471154" y="313307"/>
                      <a:pt x="396436" y="294397"/>
                    </a:cubicBezTo>
                    <a:close/>
                    <a:moveTo>
                      <a:pt x="167521" y="113273"/>
                    </a:moveTo>
                    <a:lnTo>
                      <a:pt x="247951" y="113273"/>
                    </a:lnTo>
                    <a:cubicBezTo>
                      <a:pt x="295256" y="113273"/>
                      <a:pt x="337803" y="124392"/>
                      <a:pt x="337803" y="176752"/>
                    </a:cubicBezTo>
                    <a:cubicBezTo>
                      <a:pt x="337803" y="212768"/>
                      <a:pt x="310390" y="237665"/>
                      <a:pt x="255565" y="237665"/>
                    </a:cubicBezTo>
                    <a:lnTo>
                      <a:pt x="167617" y="237665"/>
                    </a:lnTo>
                    <a:lnTo>
                      <a:pt x="167617" y="113273"/>
                    </a:lnTo>
                    <a:close/>
                    <a:moveTo>
                      <a:pt x="259277" y="480651"/>
                    </a:moveTo>
                    <a:lnTo>
                      <a:pt x="165618" y="480651"/>
                    </a:lnTo>
                    <a:lnTo>
                      <a:pt x="165618" y="351033"/>
                    </a:lnTo>
                    <a:lnTo>
                      <a:pt x="254518" y="351033"/>
                    </a:lnTo>
                    <a:cubicBezTo>
                      <a:pt x="304680" y="351033"/>
                      <a:pt x="339612" y="374220"/>
                      <a:pt x="339612" y="417173"/>
                    </a:cubicBezTo>
                    <a:cubicBezTo>
                      <a:pt x="339707" y="462596"/>
                      <a:pt x="310390" y="480651"/>
                      <a:pt x="259277" y="480651"/>
                    </a:cubicBez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3" name="Freeform 52">
                <a:extLst>
                  <a:ext uri="{FF2B5EF4-FFF2-40B4-BE49-F238E27FC236}">
                    <a16:creationId xmlns:a16="http://schemas.microsoft.com/office/drawing/2014/main" id="{AE7F08A6-AB16-D949-8165-2810E2F70EB6}"/>
                  </a:ext>
                </a:extLst>
              </p:cNvPr>
              <p:cNvSpPr/>
              <p:nvPr/>
            </p:nvSpPr>
            <p:spPr>
              <a:xfrm>
                <a:off x="5723836" y="2890857"/>
                <a:ext cx="580614" cy="589173"/>
              </a:xfrm>
              <a:custGeom>
                <a:avLst/>
                <a:gdLst>
                  <a:gd name="connsiteX0" fmla="*/ 408524 w 580613"/>
                  <a:gd name="connsiteY0" fmla="*/ 0 h 589173"/>
                  <a:gd name="connsiteX1" fmla="*/ 290307 w 580613"/>
                  <a:gd name="connsiteY1" fmla="*/ 207731 h 589173"/>
                  <a:gd name="connsiteX2" fmla="*/ 188176 w 580613"/>
                  <a:gd name="connsiteY2" fmla="*/ 0 h 589173"/>
                  <a:gd name="connsiteX3" fmla="*/ 0 w 580613"/>
                  <a:gd name="connsiteY3" fmla="*/ 0 h 589173"/>
                  <a:gd name="connsiteX4" fmla="*/ 198646 w 580613"/>
                  <a:gd name="connsiteY4" fmla="*/ 330412 h 589173"/>
                  <a:gd name="connsiteX5" fmla="*/ 43784 w 580613"/>
                  <a:gd name="connsiteY5" fmla="*/ 593925 h 589173"/>
                  <a:gd name="connsiteX6" fmla="*/ 214066 w 580613"/>
                  <a:gd name="connsiteY6" fmla="*/ 593925 h 589173"/>
                  <a:gd name="connsiteX7" fmla="*/ 589180 w 580613"/>
                  <a:gd name="connsiteY7" fmla="*/ 0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613" h="589173">
                    <a:moveTo>
                      <a:pt x="408524" y="0"/>
                    </a:moveTo>
                    <a:lnTo>
                      <a:pt x="290307" y="207731"/>
                    </a:lnTo>
                    <a:lnTo>
                      <a:pt x="188176" y="0"/>
                    </a:lnTo>
                    <a:lnTo>
                      <a:pt x="0" y="0"/>
                    </a:lnTo>
                    <a:lnTo>
                      <a:pt x="198646" y="330412"/>
                    </a:lnTo>
                    <a:lnTo>
                      <a:pt x="43784" y="593925"/>
                    </a:lnTo>
                    <a:lnTo>
                      <a:pt x="214066" y="593925"/>
                    </a:lnTo>
                    <a:lnTo>
                      <a:pt x="589180" y="0"/>
                    </a:ln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dirty="0">
                  <a:latin typeface="+mn-lt"/>
                </a:endParaRPr>
              </a:p>
            </p:txBody>
          </p:sp>
        </p:grpSp>
        <p:grpSp>
          <p:nvGrpSpPr>
            <p:cNvPr id="26" name="Graphic 42">
              <a:extLst>
                <a:ext uri="{FF2B5EF4-FFF2-40B4-BE49-F238E27FC236}">
                  <a16:creationId xmlns:a16="http://schemas.microsoft.com/office/drawing/2014/main" id="{0529F516-B6DA-2145-90DE-AE2B8E7C58E0}"/>
                </a:ext>
              </a:extLst>
            </p:cNvPr>
            <p:cNvGrpSpPr/>
            <p:nvPr/>
          </p:nvGrpSpPr>
          <p:grpSpPr>
            <a:xfrm>
              <a:off x="3992179" y="3669136"/>
              <a:ext cx="1456294" cy="161548"/>
              <a:chOff x="3992179" y="3669136"/>
              <a:chExt cx="1456294" cy="161548"/>
            </a:xfrm>
            <a:solidFill>
              <a:srgbClr val="0033A1"/>
            </a:solidFill>
          </p:grpSpPr>
          <p:sp>
            <p:nvSpPr>
              <p:cNvPr id="40" name="Freeform 39">
                <a:extLst>
                  <a:ext uri="{FF2B5EF4-FFF2-40B4-BE49-F238E27FC236}">
                    <a16:creationId xmlns:a16="http://schemas.microsoft.com/office/drawing/2014/main" id="{6E8272E3-A63A-5E45-A3AA-1E3F590B945B}"/>
                  </a:ext>
                </a:extLst>
              </p:cNvPr>
              <p:cNvSpPr/>
              <p:nvPr/>
            </p:nvSpPr>
            <p:spPr>
              <a:xfrm>
                <a:off x="3992179" y="3671416"/>
                <a:ext cx="104701" cy="152045"/>
              </a:xfrm>
              <a:custGeom>
                <a:avLst/>
                <a:gdLst>
                  <a:gd name="connsiteX0" fmla="*/ 0 w 104700"/>
                  <a:gd name="connsiteY0" fmla="*/ 0 h 152044"/>
                  <a:gd name="connsiteX1" fmla="*/ 29602 w 104700"/>
                  <a:gd name="connsiteY1" fmla="*/ 0 h 152044"/>
                  <a:gd name="connsiteX2" fmla="*/ 29602 w 104700"/>
                  <a:gd name="connsiteY2" fmla="*/ 134275 h 152044"/>
                  <a:gd name="connsiteX3" fmla="*/ 112982 w 104700"/>
                  <a:gd name="connsiteY3" fmla="*/ 134275 h 152044"/>
                  <a:gd name="connsiteX4" fmla="*/ 112982 w 104700"/>
                  <a:gd name="connsiteY4" fmla="*/ 159267 h 152044"/>
                  <a:gd name="connsiteX5" fmla="*/ 0 w 104700"/>
                  <a:gd name="connsiteY5" fmla="*/ 159267 h 152044"/>
                  <a:gd name="connsiteX6" fmla="*/ 0 w 104700"/>
                  <a:gd name="connsiteY6" fmla="*/ 0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00" h="152044">
                    <a:moveTo>
                      <a:pt x="0" y="0"/>
                    </a:moveTo>
                    <a:lnTo>
                      <a:pt x="29602" y="0"/>
                    </a:lnTo>
                    <a:lnTo>
                      <a:pt x="29602" y="134275"/>
                    </a:lnTo>
                    <a:lnTo>
                      <a:pt x="112982" y="134275"/>
                    </a:lnTo>
                    <a:lnTo>
                      <a:pt x="112982" y="159267"/>
                    </a:lnTo>
                    <a:lnTo>
                      <a:pt x="0" y="159267"/>
                    </a:lnTo>
                    <a:lnTo>
                      <a:pt x="0" y="0"/>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1" name="Freeform 40">
                <a:extLst>
                  <a:ext uri="{FF2B5EF4-FFF2-40B4-BE49-F238E27FC236}">
                    <a16:creationId xmlns:a16="http://schemas.microsoft.com/office/drawing/2014/main" id="{5EE78959-F93B-9646-A79A-9BEE978877D1}"/>
                  </a:ext>
                </a:extLst>
              </p:cNvPr>
              <p:cNvSpPr/>
              <p:nvPr/>
            </p:nvSpPr>
            <p:spPr>
              <a:xfrm>
                <a:off x="4128671" y="3671416"/>
                <a:ext cx="28555" cy="152045"/>
              </a:xfrm>
              <a:custGeom>
                <a:avLst/>
                <a:gdLst>
                  <a:gd name="connsiteX0" fmla="*/ 0 w 28554"/>
                  <a:gd name="connsiteY0" fmla="*/ 0 h 152044"/>
                  <a:gd name="connsiteX1" fmla="*/ 29602 w 28554"/>
                  <a:gd name="connsiteY1" fmla="*/ 0 h 152044"/>
                  <a:gd name="connsiteX2" fmla="*/ 29602 w 28554"/>
                  <a:gd name="connsiteY2" fmla="*/ 159267 h 152044"/>
                  <a:gd name="connsiteX3" fmla="*/ 0 w 28554"/>
                  <a:gd name="connsiteY3" fmla="*/ 159267 h 152044"/>
                  <a:gd name="connsiteX4" fmla="*/ 0 w 28554"/>
                  <a:gd name="connsiteY4" fmla="*/ 0 h 15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54" h="152044">
                    <a:moveTo>
                      <a:pt x="0" y="0"/>
                    </a:moveTo>
                    <a:lnTo>
                      <a:pt x="29602" y="0"/>
                    </a:lnTo>
                    <a:lnTo>
                      <a:pt x="29602" y="159267"/>
                    </a:lnTo>
                    <a:lnTo>
                      <a:pt x="0" y="159267"/>
                    </a:lnTo>
                    <a:lnTo>
                      <a:pt x="0" y="0"/>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2" name="Freeform 41">
                <a:extLst>
                  <a:ext uri="{FF2B5EF4-FFF2-40B4-BE49-F238E27FC236}">
                    <a16:creationId xmlns:a16="http://schemas.microsoft.com/office/drawing/2014/main" id="{C1A13D65-7F0C-C34D-93D2-A5E08C942250}"/>
                  </a:ext>
                </a:extLst>
              </p:cNvPr>
              <p:cNvSpPr/>
              <p:nvPr/>
            </p:nvSpPr>
            <p:spPr>
              <a:xfrm>
                <a:off x="4201391" y="3671416"/>
                <a:ext cx="133256" cy="152045"/>
              </a:xfrm>
              <a:custGeom>
                <a:avLst/>
                <a:gdLst>
                  <a:gd name="connsiteX0" fmla="*/ 141727 w 133255"/>
                  <a:gd name="connsiteY0" fmla="*/ 0 h 152044"/>
                  <a:gd name="connsiteX1" fmla="*/ 141727 w 133255"/>
                  <a:gd name="connsiteY1" fmla="*/ 159267 h 152044"/>
                  <a:gd name="connsiteX2" fmla="*/ 117360 w 133255"/>
                  <a:gd name="connsiteY2" fmla="*/ 159267 h 152044"/>
                  <a:gd name="connsiteX3" fmla="*/ 29411 w 133255"/>
                  <a:gd name="connsiteY3" fmla="*/ 51410 h 152044"/>
                  <a:gd name="connsiteX4" fmla="*/ 29411 w 133255"/>
                  <a:gd name="connsiteY4" fmla="*/ 159267 h 152044"/>
                  <a:gd name="connsiteX5" fmla="*/ 0 w 133255"/>
                  <a:gd name="connsiteY5" fmla="*/ 159267 h 152044"/>
                  <a:gd name="connsiteX6" fmla="*/ 0 w 133255"/>
                  <a:gd name="connsiteY6" fmla="*/ 0 h 152044"/>
                  <a:gd name="connsiteX7" fmla="*/ 24367 w 133255"/>
                  <a:gd name="connsiteY7" fmla="*/ 0 h 152044"/>
                  <a:gd name="connsiteX8" fmla="*/ 112315 w 133255"/>
                  <a:gd name="connsiteY8" fmla="*/ 107857 h 152044"/>
                  <a:gd name="connsiteX9" fmla="*/ 112315 w 133255"/>
                  <a:gd name="connsiteY9" fmla="*/ 0 h 152044"/>
                  <a:gd name="connsiteX10" fmla="*/ 141727 w 133255"/>
                  <a:gd name="connsiteY10" fmla="*/ 0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55" h="152044">
                    <a:moveTo>
                      <a:pt x="141727" y="0"/>
                    </a:moveTo>
                    <a:lnTo>
                      <a:pt x="141727" y="159267"/>
                    </a:lnTo>
                    <a:lnTo>
                      <a:pt x="117360" y="159267"/>
                    </a:lnTo>
                    <a:lnTo>
                      <a:pt x="29411" y="51410"/>
                    </a:lnTo>
                    <a:lnTo>
                      <a:pt x="29411" y="159267"/>
                    </a:lnTo>
                    <a:lnTo>
                      <a:pt x="0" y="159267"/>
                    </a:lnTo>
                    <a:lnTo>
                      <a:pt x="0" y="0"/>
                    </a:lnTo>
                    <a:lnTo>
                      <a:pt x="24367" y="0"/>
                    </a:lnTo>
                    <a:lnTo>
                      <a:pt x="112315" y="107857"/>
                    </a:lnTo>
                    <a:lnTo>
                      <a:pt x="112315" y="0"/>
                    </a:lnTo>
                    <a:lnTo>
                      <a:pt x="141727" y="0"/>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3" name="Freeform 42">
                <a:extLst>
                  <a:ext uri="{FF2B5EF4-FFF2-40B4-BE49-F238E27FC236}">
                    <a16:creationId xmlns:a16="http://schemas.microsoft.com/office/drawing/2014/main" id="{14ED971E-58C0-D64B-9980-2AF8A13392CF}"/>
                  </a:ext>
                </a:extLst>
              </p:cNvPr>
              <p:cNvSpPr/>
              <p:nvPr/>
            </p:nvSpPr>
            <p:spPr>
              <a:xfrm>
                <a:off x="4385950" y="3671416"/>
                <a:ext cx="114219" cy="152045"/>
              </a:xfrm>
              <a:custGeom>
                <a:avLst/>
                <a:gdLst>
                  <a:gd name="connsiteX0" fmla="*/ 119645 w 114219"/>
                  <a:gd name="connsiteY0" fmla="*/ 134465 h 152044"/>
                  <a:gd name="connsiteX1" fmla="*/ 119645 w 114219"/>
                  <a:gd name="connsiteY1" fmla="*/ 159267 h 152044"/>
                  <a:gd name="connsiteX2" fmla="*/ 0 w 114219"/>
                  <a:gd name="connsiteY2" fmla="*/ 159267 h 152044"/>
                  <a:gd name="connsiteX3" fmla="*/ 0 w 114219"/>
                  <a:gd name="connsiteY3" fmla="*/ 0 h 152044"/>
                  <a:gd name="connsiteX4" fmla="*/ 116408 w 114219"/>
                  <a:gd name="connsiteY4" fmla="*/ 0 h 152044"/>
                  <a:gd name="connsiteX5" fmla="*/ 116408 w 114219"/>
                  <a:gd name="connsiteY5" fmla="*/ 24802 h 152044"/>
                  <a:gd name="connsiteX6" fmla="*/ 29602 w 114219"/>
                  <a:gd name="connsiteY6" fmla="*/ 24802 h 152044"/>
                  <a:gd name="connsiteX7" fmla="*/ 29602 w 114219"/>
                  <a:gd name="connsiteY7" fmla="*/ 66235 h 152044"/>
                  <a:gd name="connsiteX8" fmla="*/ 106605 w 114219"/>
                  <a:gd name="connsiteY8" fmla="*/ 66235 h 152044"/>
                  <a:gd name="connsiteX9" fmla="*/ 106605 w 114219"/>
                  <a:gd name="connsiteY9" fmla="*/ 90562 h 152044"/>
                  <a:gd name="connsiteX10" fmla="*/ 29602 w 114219"/>
                  <a:gd name="connsiteY10" fmla="*/ 90562 h 152044"/>
                  <a:gd name="connsiteX11" fmla="*/ 29602 w 114219"/>
                  <a:gd name="connsiteY11" fmla="*/ 134465 h 152044"/>
                  <a:gd name="connsiteX12" fmla="*/ 119645 w 114219"/>
                  <a:gd name="connsiteY12" fmla="*/ 134465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219" h="152044">
                    <a:moveTo>
                      <a:pt x="119645" y="134465"/>
                    </a:moveTo>
                    <a:lnTo>
                      <a:pt x="119645" y="159267"/>
                    </a:lnTo>
                    <a:lnTo>
                      <a:pt x="0" y="159267"/>
                    </a:lnTo>
                    <a:lnTo>
                      <a:pt x="0" y="0"/>
                    </a:lnTo>
                    <a:lnTo>
                      <a:pt x="116408" y="0"/>
                    </a:lnTo>
                    <a:lnTo>
                      <a:pt x="116408" y="24802"/>
                    </a:lnTo>
                    <a:lnTo>
                      <a:pt x="29602" y="24802"/>
                    </a:lnTo>
                    <a:lnTo>
                      <a:pt x="29602" y="66235"/>
                    </a:lnTo>
                    <a:lnTo>
                      <a:pt x="106605" y="66235"/>
                    </a:lnTo>
                    <a:lnTo>
                      <a:pt x="106605" y="90562"/>
                    </a:lnTo>
                    <a:lnTo>
                      <a:pt x="29602" y="90562"/>
                    </a:lnTo>
                    <a:lnTo>
                      <a:pt x="29602" y="134465"/>
                    </a:lnTo>
                    <a:lnTo>
                      <a:pt x="119645" y="134465"/>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4" name="Freeform 43">
                <a:extLst>
                  <a:ext uri="{FF2B5EF4-FFF2-40B4-BE49-F238E27FC236}">
                    <a16:creationId xmlns:a16="http://schemas.microsoft.com/office/drawing/2014/main" id="{546B0B23-11A1-9640-823D-7559ED0A8E70}"/>
                  </a:ext>
                </a:extLst>
              </p:cNvPr>
              <p:cNvSpPr/>
              <p:nvPr/>
            </p:nvSpPr>
            <p:spPr>
              <a:xfrm>
                <a:off x="4590116" y="3669136"/>
                <a:ext cx="142774" cy="161548"/>
              </a:xfrm>
              <a:custGeom>
                <a:avLst/>
                <a:gdLst>
                  <a:gd name="connsiteX0" fmla="*/ 120406 w 142773"/>
                  <a:gd name="connsiteY0" fmla="*/ 80109 h 161547"/>
                  <a:gd name="connsiteX1" fmla="*/ 148390 w 142773"/>
                  <a:gd name="connsiteY1" fmla="*/ 80109 h 161547"/>
                  <a:gd name="connsiteX2" fmla="*/ 148390 w 142773"/>
                  <a:gd name="connsiteY2" fmla="*/ 143587 h 161547"/>
                  <a:gd name="connsiteX3" fmla="*/ 85950 w 142773"/>
                  <a:gd name="connsiteY3" fmla="*/ 163828 h 161547"/>
                  <a:gd name="connsiteX4" fmla="*/ 0 w 142773"/>
                  <a:gd name="connsiteY4" fmla="*/ 81914 h 161547"/>
                  <a:gd name="connsiteX5" fmla="*/ 86331 w 142773"/>
                  <a:gd name="connsiteY5" fmla="*/ 0 h 161547"/>
                  <a:gd name="connsiteX6" fmla="*/ 150388 w 142773"/>
                  <a:gd name="connsiteY6" fmla="*/ 25943 h 161547"/>
                  <a:gd name="connsiteX7" fmla="*/ 131733 w 142773"/>
                  <a:gd name="connsiteY7" fmla="*/ 44188 h 161547"/>
                  <a:gd name="connsiteX8" fmla="*/ 87758 w 142773"/>
                  <a:gd name="connsiteY8" fmla="*/ 25943 h 161547"/>
                  <a:gd name="connsiteX9" fmla="*/ 29887 w 142773"/>
                  <a:gd name="connsiteY9" fmla="*/ 81914 h 161547"/>
                  <a:gd name="connsiteX10" fmla="*/ 87568 w 142773"/>
                  <a:gd name="connsiteY10" fmla="*/ 137886 h 161547"/>
                  <a:gd name="connsiteX11" fmla="*/ 120406 w 142773"/>
                  <a:gd name="connsiteY11" fmla="*/ 129713 h 161547"/>
                  <a:gd name="connsiteX12" fmla="*/ 120406 w 142773"/>
                  <a:gd name="connsiteY12" fmla="*/ 80109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773" h="161547">
                    <a:moveTo>
                      <a:pt x="120406" y="80109"/>
                    </a:moveTo>
                    <a:lnTo>
                      <a:pt x="148390" y="80109"/>
                    </a:lnTo>
                    <a:lnTo>
                      <a:pt x="148390" y="143587"/>
                    </a:lnTo>
                    <a:cubicBezTo>
                      <a:pt x="131733" y="156986"/>
                      <a:pt x="108508" y="163828"/>
                      <a:pt x="85950" y="163828"/>
                    </a:cubicBezTo>
                    <a:cubicBezTo>
                      <a:pt x="36455" y="163828"/>
                      <a:pt x="0" y="129523"/>
                      <a:pt x="0" y="81914"/>
                    </a:cubicBezTo>
                    <a:cubicBezTo>
                      <a:pt x="0" y="34400"/>
                      <a:pt x="36455" y="0"/>
                      <a:pt x="86331" y="0"/>
                    </a:cubicBezTo>
                    <a:cubicBezTo>
                      <a:pt x="112982" y="0"/>
                      <a:pt x="135350" y="8838"/>
                      <a:pt x="150388" y="25943"/>
                    </a:cubicBezTo>
                    <a:lnTo>
                      <a:pt x="131733" y="44188"/>
                    </a:lnTo>
                    <a:cubicBezTo>
                      <a:pt x="119169" y="31644"/>
                      <a:pt x="104891" y="25943"/>
                      <a:pt x="87758" y="25943"/>
                    </a:cubicBezTo>
                    <a:cubicBezTo>
                      <a:pt x="53778" y="25943"/>
                      <a:pt x="29887" y="48939"/>
                      <a:pt x="29887" y="81914"/>
                    </a:cubicBezTo>
                    <a:cubicBezTo>
                      <a:pt x="29887" y="114224"/>
                      <a:pt x="53778" y="137886"/>
                      <a:pt x="87568" y="137886"/>
                    </a:cubicBezTo>
                    <a:cubicBezTo>
                      <a:pt x="98990" y="137886"/>
                      <a:pt x="110126" y="135605"/>
                      <a:pt x="120406" y="129713"/>
                    </a:cubicBezTo>
                    <a:lnTo>
                      <a:pt x="120406" y="80109"/>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5" name="Freeform 44">
                <a:extLst>
                  <a:ext uri="{FF2B5EF4-FFF2-40B4-BE49-F238E27FC236}">
                    <a16:creationId xmlns:a16="http://schemas.microsoft.com/office/drawing/2014/main" id="{44E4764C-55F4-B246-9378-1314FF67DCEF}"/>
                  </a:ext>
                </a:extLst>
              </p:cNvPr>
              <p:cNvSpPr/>
              <p:nvPr/>
            </p:nvSpPr>
            <p:spPr>
              <a:xfrm>
                <a:off x="4777531" y="3671416"/>
                <a:ext cx="133256" cy="152045"/>
              </a:xfrm>
              <a:custGeom>
                <a:avLst/>
                <a:gdLst>
                  <a:gd name="connsiteX0" fmla="*/ 104320 w 133255"/>
                  <a:gd name="connsiteY0" fmla="*/ 159267 h 152044"/>
                  <a:gd name="connsiteX1" fmla="*/ 71768 w 133255"/>
                  <a:gd name="connsiteY1" fmla="*/ 112608 h 152044"/>
                  <a:gd name="connsiteX2" fmla="*/ 65581 w 133255"/>
                  <a:gd name="connsiteY2" fmla="*/ 112798 h 152044"/>
                  <a:gd name="connsiteX3" fmla="*/ 29602 w 133255"/>
                  <a:gd name="connsiteY3" fmla="*/ 112798 h 152044"/>
                  <a:gd name="connsiteX4" fmla="*/ 29602 w 133255"/>
                  <a:gd name="connsiteY4" fmla="*/ 159172 h 152044"/>
                  <a:gd name="connsiteX5" fmla="*/ 0 w 133255"/>
                  <a:gd name="connsiteY5" fmla="*/ 159172 h 152044"/>
                  <a:gd name="connsiteX6" fmla="*/ 0 w 133255"/>
                  <a:gd name="connsiteY6" fmla="*/ 0 h 152044"/>
                  <a:gd name="connsiteX7" fmla="*/ 65676 w 133255"/>
                  <a:gd name="connsiteY7" fmla="*/ 0 h 152044"/>
                  <a:gd name="connsiteX8" fmla="*/ 133541 w 133255"/>
                  <a:gd name="connsiteY8" fmla="*/ 56637 h 152044"/>
                  <a:gd name="connsiteX9" fmla="*/ 99561 w 133255"/>
                  <a:gd name="connsiteY9" fmla="*/ 106906 h 152044"/>
                  <a:gd name="connsiteX10" fmla="*/ 136206 w 133255"/>
                  <a:gd name="connsiteY10" fmla="*/ 159267 h 152044"/>
                  <a:gd name="connsiteX11" fmla="*/ 104320 w 133255"/>
                  <a:gd name="connsiteY11" fmla="*/ 159267 h 152044"/>
                  <a:gd name="connsiteX12" fmla="*/ 64248 w 133255"/>
                  <a:gd name="connsiteY12" fmla="*/ 25087 h 152044"/>
                  <a:gd name="connsiteX13" fmla="*/ 29602 w 133255"/>
                  <a:gd name="connsiteY13" fmla="*/ 25087 h 152044"/>
                  <a:gd name="connsiteX14" fmla="*/ 29602 w 133255"/>
                  <a:gd name="connsiteY14" fmla="*/ 88566 h 152044"/>
                  <a:gd name="connsiteX15" fmla="*/ 64248 w 133255"/>
                  <a:gd name="connsiteY15" fmla="*/ 88566 h 152044"/>
                  <a:gd name="connsiteX16" fmla="*/ 103654 w 133255"/>
                  <a:gd name="connsiteY16" fmla="*/ 56732 h 152044"/>
                  <a:gd name="connsiteX17" fmla="*/ 64248 w 133255"/>
                  <a:gd name="connsiteY17" fmla="*/ 25087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3255" h="152044">
                    <a:moveTo>
                      <a:pt x="104320" y="159267"/>
                    </a:moveTo>
                    <a:lnTo>
                      <a:pt x="71768" y="112608"/>
                    </a:lnTo>
                    <a:cubicBezTo>
                      <a:pt x="69674" y="112798"/>
                      <a:pt x="67675" y="112798"/>
                      <a:pt x="65581" y="112798"/>
                    </a:cubicBezTo>
                    <a:lnTo>
                      <a:pt x="29602" y="112798"/>
                    </a:lnTo>
                    <a:lnTo>
                      <a:pt x="29602" y="159172"/>
                    </a:lnTo>
                    <a:lnTo>
                      <a:pt x="0" y="159172"/>
                    </a:lnTo>
                    <a:lnTo>
                      <a:pt x="0" y="0"/>
                    </a:lnTo>
                    <a:lnTo>
                      <a:pt x="65676" y="0"/>
                    </a:lnTo>
                    <a:cubicBezTo>
                      <a:pt x="107651" y="0"/>
                      <a:pt x="133541" y="21381"/>
                      <a:pt x="133541" y="56637"/>
                    </a:cubicBezTo>
                    <a:cubicBezTo>
                      <a:pt x="133541" y="80774"/>
                      <a:pt x="121263" y="98544"/>
                      <a:pt x="99561" y="106906"/>
                    </a:cubicBezTo>
                    <a:lnTo>
                      <a:pt x="136206" y="159267"/>
                    </a:lnTo>
                    <a:lnTo>
                      <a:pt x="104320" y="159267"/>
                    </a:lnTo>
                    <a:close/>
                    <a:moveTo>
                      <a:pt x="64248" y="25087"/>
                    </a:moveTo>
                    <a:lnTo>
                      <a:pt x="29602" y="25087"/>
                    </a:lnTo>
                    <a:lnTo>
                      <a:pt x="29602" y="88566"/>
                    </a:lnTo>
                    <a:lnTo>
                      <a:pt x="64248" y="88566"/>
                    </a:lnTo>
                    <a:cubicBezTo>
                      <a:pt x="90233" y="88566"/>
                      <a:pt x="103654" y="76783"/>
                      <a:pt x="103654" y="56732"/>
                    </a:cubicBezTo>
                    <a:cubicBezTo>
                      <a:pt x="103654" y="36681"/>
                      <a:pt x="90233" y="25087"/>
                      <a:pt x="64248" y="25087"/>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6" name="Freeform 45">
                <a:extLst>
                  <a:ext uri="{FF2B5EF4-FFF2-40B4-BE49-F238E27FC236}">
                    <a16:creationId xmlns:a16="http://schemas.microsoft.com/office/drawing/2014/main" id="{4010427B-FD98-7D4B-9597-E95358269F80}"/>
                  </a:ext>
                </a:extLst>
              </p:cNvPr>
              <p:cNvSpPr/>
              <p:nvPr/>
            </p:nvSpPr>
            <p:spPr>
              <a:xfrm>
                <a:off x="4932678" y="3669136"/>
                <a:ext cx="171329" cy="161548"/>
              </a:xfrm>
              <a:custGeom>
                <a:avLst/>
                <a:gdLst>
                  <a:gd name="connsiteX0" fmla="*/ 0 w 171328"/>
                  <a:gd name="connsiteY0" fmla="*/ 81914 h 161547"/>
                  <a:gd name="connsiteX1" fmla="*/ 85950 w 171328"/>
                  <a:gd name="connsiteY1" fmla="*/ 0 h 161547"/>
                  <a:gd name="connsiteX2" fmla="*/ 171900 w 171328"/>
                  <a:gd name="connsiteY2" fmla="*/ 81914 h 161547"/>
                  <a:gd name="connsiteX3" fmla="*/ 85950 w 171328"/>
                  <a:gd name="connsiteY3" fmla="*/ 163828 h 161547"/>
                  <a:gd name="connsiteX4" fmla="*/ 0 w 171328"/>
                  <a:gd name="connsiteY4" fmla="*/ 81914 h 161547"/>
                  <a:gd name="connsiteX5" fmla="*/ 142012 w 171328"/>
                  <a:gd name="connsiteY5" fmla="*/ 81914 h 161547"/>
                  <a:gd name="connsiteX6" fmla="*/ 85950 w 171328"/>
                  <a:gd name="connsiteY6" fmla="*/ 25943 h 161547"/>
                  <a:gd name="connsiteX7" fmla="*/ 29887 w 171328"/>
                  <a:gd name="connsiteY7" fmla="*/ 81914 h 161547"/>
                  <a:gd name="connsiteX8" fmla="*/ 85950 w 171328"/>
                  <a:gd name="connsiteY8" fmla="*/ 137886 h 161547"/>
                  <a:gd name="connsiteX9" fmla="*/ 142012 w 171328"/>
                  <a:gd name="connsiteY9" fmla="*/ 81914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328" h="161547">
                    <a:moveTo>
                      <a:pt x="0" y="81914"/>
                    </a:moveTo>
                    <a:cubicBezTo>
                      <a:pt x="0" y="34780"/>
                      <a:pt x="36455" y="0"/>
                      <a:pt x="85950" y="0"/>
                    </a:cubicBezTo>
                    <a:cubicBezTo>
                      <a:pt x="135445" y="0"/>
                      <a:pt x="171900" y="34590"/>
                      <a:pt x="171900" y="81914"/>
                    </a:cubicBezTo>
                    <a:cubicBezTo>
                      <a:pt x="171900" y="129238"/>
                      <a:pt x="135445" y="163828"/>
                      <a:pt x="85950" y="163828"/>
                    </a:cubicBezTo>
                    <a:cubicBezTo>
                      <a:pt x="36455" y="163828"/>
                      <a:pt x="0" y="129048"/>
                      <a:pt x="0" y="81914"/>
                    </a:cubicBezTo>
                    <a:close/>
                    <a:moveTo>
                      <a:pt x="142012" y="81914"/>
                    </a:moveTo>
                    <a:cubicBezTo>
                      <a:pt x="142012" y="49415"/>
                      <a:pt x="118122" y="25943"/>
                      <a:pt x="85950" y="25943"/>
                    </a:cubicBezTo>
                    <a:cubicBezTo>
                      <a:pt x="53778" y="25943"/>
                      <a:pt x="29887" y="49415"/>
                      <a:pt x="29887" y="81914"/>
                    </a:cubicBezTo>
                    <a:cubicBezTo>
                      <a:pt x="29887" y="114414"/>
                      <a:pt x="53778" y="137886"/>
                      <a:pt x="85950" y="137886"/>
                    </a:cubicBezTo>
                    <a:cubicBezTo>
                      <a:pt x="118026" y="137886"/>
                      <a:pt x="142012" y="114509"/>
                      <a:pt x="142012" y="81914"/>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7" name="Freeform 46">
                <a:extLst>
                  <a:ext uri="{FF2B5EF4-FFF2-40B4-BE49-F238E27FC236}">
                    <a16:creationId xmlns:a16="http://schemas.microsoft.com/office/drawing/2014/main" id="{8B3C8FE0-F6DA-174B-9127-B578F53283BA}"/>
                  </a:ext>
                </a:extLst>
              </p:cNvPr>
              <p:cNvSpPr/>
              <p:nvPr/>
            </p:nvSpPr>
            <p:spPr>
              <a:xfrm>
                <a:off x="5134561" y="3671416"/>
                <a:ext cx="133256" cy="161548"/>
              </a:xfrm>
              <a:custGeom>
                <a:avLst/>
                <a:gdLst>
                  <a:gd name="connsiteX0" fmla="*/ 0 w 133255"/>
                  <a:gd name="connsiteY0" fmla="*/ 89896 h 161547"/>
                  <a:gd name="connsiteX1" fmla="*/ 0 w 133255"/>
                  <a:gd name="connsiteY1" fmla="*/ 0 h 161547"/>
                  <a:gd name="connsiteX2" fmla="*/ 29602 w 133255"/>
                  <a:gd name="connsiteY2" fmla="*/ 0 h 161547"/>
                  <a:gd name="connsiteX3" fmla="*/ 29602 w 133255"/>
                  <a:gd name="connsiteY3" fmla="*/ 88756 h 161547"/>
                  <a:gd name="connsiteX4" fmla="*/ 70150 w 133255"/>
                  <a:gd name="connsiteY4" fmla="*/ 135605 h 161547"/>
                  <a:gd name="connsiteX5" fmla="*/ 110507 w 133255"/>
                  <a:gd name="connsiteY5" fmla="*/ 88756 h 161547"/>
                  <a:gd name="connsiteX6" fmla="*/ 110507 w 133255"/>
                  <a:gd name="connsiteY6" fmla="*/ 0 h 161547"/>
                  <a:gd name="connsiteX7" fmla="*/ 139633 w 133255"/>
                  <a:gd name="connsiteY7" fmla="*/ 0 h 161547"/>
                  <a:gd name="connsiteX8" fmla="*/ 139633 w 133255"/>
                  <a:gd name="connsiteY8" fmla="*/ 89896 h 161547"/>
                  <a:gd name="connsiteX9" fmla="*/ 69864 w 133255"/>
                  <a:gd name="connsiteY9" fmla="*/ 161548 h 161547"/>
                  <a:gd name="connsiteX10" fmla="*/ 0 w 133255"/>
                  <a:gd name="connsiteY10" fmla="*/ 89896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55" h="161547">
                    <a:moveTo>
                      <a:pt x="0" y="89896"/>
                    </a:moveTo>
                    <a:lnTo>
                      <a:pt x="0" y="0"/>
                    </a:lnTo>
                    <a:lnTo>
                      <a:pt x="29602" y="0"/>
                    </a:lnTo>
                    <a:lnTo>
                      <a:pt x="29602" y="88756"/>
                    </a:lnTo>
                    <a:cubicBezTo>
                      <a:pt x="29602" y="121541"/>
                      <a:pt x="44450" y="135605"/>
                      <a:pt x="70150" y="135605"/>
                    </a:cubicBezTo>
                    <a:cubicBezTo>
                      <a:pt x="95944" y="135605"/>
                      <a:pt x="110507" y="121541"/>
                      <a:pt x="110507" y="88756"/>
                    </a:cubicBezTo>
                    <a:lnTo>
                      <a:pt x="110507" y="0"/>
                    </a:lnTo>
                    <a:lnTo>
                      <a:pt x="139633" y="0"/>
                    </a:lnTo>
                    <a:lnTo>
                      <a:pt x="139633" y="89896"/>
                    </a:lnTo>
                    <a:cubicBezTo>
                      <a:pt x="139633" y="136270"/>
                      <a:pt x="113458" y="161548"/>
                      <a:pt x="69864" y="161548"/>
                    </a:cubicBezTo>
                    <a:cubicBezTo>
                      <a:pt x="26270" y="161548"/>
                      <a:pt x="0" y="136270"/>
                      <a:pt x="0" y="89896"/>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8" name="Freeform 47">
                <a:extLst>
                  <a:ext uri="{FF2B5EF4-FFF2-40B4-BE49-F238E27FC236}">
                    <a16:creationId xmlns:a16="http://schemas.microsoft.com/office/drawing/2014/main" id="{A17F4EFE-5C62-8C4A-913D-61D1E70ECA9C}"/>
                  </a:ext>
                </a:extLst>
              </p:cNvPr>
              <p:cNvSpPr/>
              <p:nvPr/>
            </p:nvSpPr>
            <p:spPr>
              <a:xfrm>
                <a:off x="5315883" y="3671416"/>
                <a:ext cx="133256" cy="152045"/>
              </a:xfrm>
              <a:custGeom>
                <a:avLst/>
                <a:gdLst>
                  <a:gd name="connsiteX0" fmla="*/ 133446 w 133255"/>
                  <a:gd name="connsiteY0" fmla="*/ 56732 h 152044"/>
                  <a:gd name="connsiteX1" fmla="*/ 65581 w 133255"/>
                  <a:gd name="connsiteY1" fmla="*/ 113368 h 152044"/>
                  <a:gd name="connsiteX2" fmla="*/ 29602 w 133255"/>
                  <a:gd name="connsiteY2" fmla="*/ 113368 h 152044"/>
                  <a:gd name="connsiteX3" fmla="*/ 29602 w 133255"/>
                  <a:gd name="connsiteY3" fmla="*/ 159362 h 152044"/>
                  <a:gd name="connsiteX4" fmla="*/ 0 w 133255"/>
                  <a:gd name="connsiteY4" fmla="*/ 159362 h 152044"/>
                  <a:gd name="connsiteX5" fmla="*/ 0 w 133255"/>
                  <a:gd name="connsiteY5" fmla="*/ 0 h 152044"/>
                  <a:gd name="connsiteX6" fmla="*/ 65676 w 133255"/>
                  <a:gd name="connsiteY6" fmla="*/ 0 h 152044"/>
                  <a:gd name="connsiteX7" fmla="*/ 133446 w 133255"/>
                  <a:gd name="connsiteY7" fmla="*/ 56732 h 152044"/>
                  <a:gd name="connsiteX8" fmla="*/ 103559 w 133255"/>
                  <a:gd name="connsiteY8" fmla="*/ 56732 h 152044"/>
                  <a:gd name="connsiteX9" fmla="*/ 64153 w 133255"/>
                  <a:gd name="connsiteY9" fmla="*/ 25087 h 152044"/>
                  <a:gd name="connsiteX10" fmla="*/ 29507 w 133255"/>
                  <a:gd name="connsiteY10" fmla="*/ 25087 h 152044"/>
                  <a:gd name="connsiteX11" fmla="*/ 29507 w 133255"/>
                  <a:gd name="connsiteY11" fmla="*/ 88376 h 152044"/>
                  <a:gd name="connsiteX12" fmla="*/ 64153 w 133255"/>
                  <a:gd name="connsiteY12" fmla="*/ 88376 h 152044"/>
                  <a:gd name="connsiteX13" fmla="*/ 103559 w 133255"/>
                  <a:gd name="connsiteY13" fmla="*/ 56732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255" h="152044">
                    <a:moveTo>
                      <a:pt x="133446" y="56732"/>
                    </a:moveTo>
                    <a:cubicBezTo>
                      <a:pt x="133446" y="91797"/>
                      <a:pt x="107461" y="113368"/>
                      <a:pt x="65581" y="113368"/>
                    </a:cubicBezTo>
                    <a:lnTo>
                      <a:pt x="29602" y="113368"/>
                    </a:lnTo>
                    <a:lnTo>
                      <a:pt x="29602" y="159362"/>
                    </a:lnTo>
                    <a:lnTo>
                      <a:pt x="0" y="159362"/>
                    </a:lnTo>
                    <a:lnTo>
                      <a:pt x="0" y="0"/>
                    </a:lnTo>
                    <a:lnTo>
                      <a:pt x="65676" y="0"/>
                    </a:lnTo>
                    <a:cubicBezTo>
                      <a:pt x="107461" y="0"/>
                      <a:pt x="133446" y="21381"/>
                      <a:pt x="133446" y="56732"/>
                    </a:cubicBezTo>
                    <a:close/>
                    <a:moveTo>
                      <a:pt x="103559" y="56732"/>
                    </a:moveTo>
                    <a:cubicBezTo>
                      <a:pt x="103559" y="36681"/>
                      <a:pt x="90138" y="25087"/>
                      <a:pt x="64153" y="25087"/>
                    </a:cubicBezTo>
                    <a:lnTo>
                      <a:pt x="29507" y="25087"/>
                    </a:lnTo>
                    <a:lnTo>
                      <a:pt x="29507" y="88376"/>
                    </a:lnTo>
                    <a:lnTo>
                      <a:pt x="64153" y="88376"/>
                    </a:lnTo>
                    <a:cubicBezTo>
                      <a:pt x="90138" y="88281"/>
                      <a:pt x="103559" y="76688"/>
                      <a:pt x="103559" y="56732"/>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grpSp>
        <p:grpSp>
          <p:nvGrpSpPr>
            <p:cNvPr id="27" name="Graphic 42">
              <a:extLst>
                <a:ext uri="{FF2B5EF4-FFF2-40B4-BE49-F238E27FC236}">
                  <a16:creationId xmlns:a16="http://schemas.microsoft.com/office/drawing/2014/main" id="{0529F516-B6DA-2145-90DE-AE2B8E7C58E0}"/>
                </a:ext>
              </a:extLst>
            </p:cNvPr>
            <p:cNvGrpSpPr/>
            <p:nvPr/>
          </p:nvGrpSpPr>
          <p:grpSpPr>
            <a:xfrm>
              <a:off x="7034976" y="3181539"/>
              <a:ext cx="428322" cy="541659"/>
              <a:chOff x="7034976" y="3181539"/>
              <a:chExt cx="428322" cy="541659"/>
            </a:xfrm>
            <a:solidFill>
              <a:srgbClr val="FED925"/>
            </a:solidFill>
          </p:grpSpPr>
          <p:sp>
            <p:nvSpPr>
              <p:cNvPr id="28" name="Freeform 27">
                <a:extLst>
                  <a:ext uri="{FF2B5EF4-FFF2-40B4-BE49-F238E27FC236}">
                    <a16:creationId xmlns:a16="http://schemas.microsoft.com/office/drawing/2014/main" id="{F2DCCE77-E714-5D46-B730-95FFF650ECB0}"/>
                  </a:ext>
                </a:extLst>
              </p:cNvPr>
              <p:cNvSpPr/>
              <p:nvPr/>
            </p:nvSpPr>
            <p:spPr>
              <a:xfrm>
                <a:off x="7080854" y="3654977"/>
                <a:ext cx="47591" cy="47514"/>
              </a:xfrm>
              <a:custGeom>
                <a:avLst/>
                <a:gdLst>
                  <a:gd name="connsiteX0" fmla="*/ 27793 w 47591"/>
                  <a:gd name="connsiteY0" fmla="*/ 0 h 47513"/>
                  <a:gd name="connsiteX1" fmla="*/ 0 w 47591"/>
                  <a:gd name="connsiteY1" fmla="*/ 27748 h 47513"/>
                  <a:gd name="connsiteX2" fmla="*/ 27793 w 47591"/>
                  <a:gd name="connsiteY2" fmla="*/ 55496 h 47513"/>
                  <a:gd name="connsiteX3" fmla="*/ 55587 w 47591"/>
                  <a:gd name="connsiteY3" fmla="*/ 27748 h 47513"/>
                  <a:gd name="connsiteX4" fmla="*/ 27793 w 47591"/>
                  <a:gd name="connsiteY4" fmla="*/ 0 h 4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1" h="47513">
                    <a:moveTo>
                      <a:pt x="27793" y="0"/>
                    </a:moveTo>
                    <a:cubicBezTo>
                      <a:pt x="12469" y="0"/>
                      <a:pt x="0" y="12449"/>
                      <a:pt x="0" y="27748"/>
                    </a:cubicBezTo>
                    <a:cubicBezTo>
                      <a:pt x="0" y="43048"/>
                      <a:pt x="12374" y="55496"/>
                      <a:pt x="27793" y="55496"/>
                    </a:cubicBezTo>
                    <a:cubicBezTo>
                      <a:pt x="43118" y="55496"/>
                      <a:pt x="55587" y="43048"/>
                      <a:pt x="55587" y="27748"/>
                    </a:cubicBezTo>
                    <a:cubicBezTo>
                      <a:pt x="55587" y="12449"/>
                      <a:pt x="43118" y="0"/>
                      <a:pt x="27793" y="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29" name="Freeform 28">
                <a:extLst>
                  <a:ext uri="{FF2B5EF4-FFF2-40B4-BE49-F238E27FC236}">
                    <a16:creationId xmlns:a16="http://schemas.microsoft.com/office/drawing/2014/main" id="{C8FC6839-9588-D646-B90F-ECBBA1D4C240}"/>
                  </a:ext>
                </a:extLst>
              </p:cNvPr>
              <p:cNvSpPr/>
              <p:nvPr/>
            </p:nvSpPr>
            <p:spPr>
              <a:xfrm>
                <a:off x="7320905" y="3651270"/>
                <a:ext cx="66628" cy="66520"/>
              </a:xfrm>
              <a:custGeom>
                <a:avLst/>
                <a:gdLst>
                  <a:gd name="connsiteX0" fmla="*/ 33599 w 66627"/>
                  <a:gd name="connsiteY0" fmla="*/ 0 h 66519"/>
                  <a:gd name="connsiteX1" fmla="*/ 0 w 66627"/>
                  <a:gd name="connsiteY1" fmla="*/ 33545 h 66519"/>
                  <a:gd name="connsiteX2" fmla="*/ 33599 w 66627"/>
                  <a:gd name="connsiteY2" fmla="*/ 67090 h 66519"/>
                  <a:gd name="connsiteX3" fmla="*/ 67199 w 66627"/>
                  <a:gd name="connsiteY3" fmla="*/ 33545 h 66519"/>
                  <a:gd name="connsiteX4" fmla="*/ 33599 w 66627"/>
                  <a:gd name="connsiteY4" fmla="*/ 0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27" h="66519">
                    <a:moveTo>
                      <a:pt x="33599" y="0"/>
                    </a:moveTo>
                    <a:cubicBezTo>
                      <a:pt x="15039" y="0"/>
                      <a:pt x="0" y="15014"/>
                      <a:pt x="0" y="33545"/>
                    </a:cubicBezTo>
                    <a:cubicBezTo>
                      <a:pt x="0" y="52075"/>
                      <a:pt x="15039" y="67090"/>
                      <a:pt x="33599" y="67090"/>
                    </a:cubicBezTo>
                    <a:cubicBezTo>
                      <a:pt x="52160" y="67090"/>
                      <a:pt x="67199" y="52075"/>
                      <a:pt x="67199" y="33545"/>
                    </a:cubicBezTo>
                    <a:cubicBezTo>
                      <a:pt x="67199" y="15014"/>
                      <a:pt x="52160" y="0"/>
                      <a:pt x="33599" y="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0" name="Freeform 29">
                <a:extLst>
                  <a:ext uri="{FF2B5EF4-FFF2-40B4-BE49-F238E27FC236}">
                    <a16:creationId xmlns:a16="http://schemas.microsoft.com/office/drawing/2014/main" id="{6B94587F-5F48-CD4E-BEB8-65C6E2BB3EF1}"/>
                  </a:ext>
                </a:extLst>
              </p:cNvPr>
              <p:cNvSpPr/>
              <p:nvPr/>
            </p:nvSpPr>
            <p:spPr>
              <a:xfrm>
                <a:off x="7034976" y="3450761"/>
                <a:ext cx="66628" cy="66520"/>
              </a:xfrm>
              <a:custGeom>
                <a:avLst/>
                <a:gdLst>
                  <a:gd name="connsiteX0" fmla="*/ 67389 w 66627"/>
                  <a:gd name="connsiteY0" fmla="*/ 33640 h 66519"/>
                  <a:gd name="connsiteX1" fmla="*/ 33695 w 66627"/>
                  <a:gd name="connsiteY1" fmla="*/ 0 h 66519"/>
                  <a:gd name="connsiteX2" fmla="*/ 0 w 66627"/>
                  <a:gd name="connsiteY2" fmla="*/ 33640 h 66519"/>
                  <a:gd name="connsiteX3" fmla="*/ 33695 w 66627"/>
                  <a:gd name="connsiteY3" fmla="*/ 67280 h 66519"/>
                  <a:gd name="connsiteX4" fmla="*/ 67389 w 66627"/>
                  <a:gd name="connsiteY4" fmla="*/ 33640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27" h="66519">
                    <a:moveTo>
                      <a:pt x="67389" y="33640"/>
                    </a:moveTo>
                    <a:cubicBezTo>
                      <a:pt x="67389" y="15109"/>
                      <a:pt x="52350" y="0"/>
                      <a:pt x="33695" y="0"/>
                    </a:cubicBezTo>
                    <a:cubicBezTo>
                      <a:pt x="15134" y="0"/>
                      <a:pt x="0" y="15109"/>
                      <a:pt x="0" y="33640"/>
                    </a:cubicBezTo>
                    <a:cubicBezTo>
                      <a:pt x="0" y="52265"/>
                      <a:pt x="15134" y="67280"/>
                      <a:pt x="33695" y="67280"/>
                    </a:cubicBezTo>
                    <a:cubicBezTo>
                      <a:pt x="52350" y="67280"/>
                      <a:pt x="67389" y="52170"/>
                      <a:pt x="67389" y="3364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1" name="Freeform 30">
                <a:extLst>
                  <a:ext uri="{FF2B5EF4-FFF2-40B4-BE49-F238E27FC236}">
                    <a16:creationId xmlns:a16="http://schemas.microsoft.com/office/drawing/2014/main" id="{39E22B58-60C8-344B-93DC-D3959FDD632B}"/>
                  </a:ext>
                </a:extLst>
              </p:cNvPr>
              <p:cNvSpPr/>
              <p:nvPr/>
            </p:nvSpPr>
            <p:spPr>
              <a:xfrm>
                <a:off x="7086333" y="3412318"/>
                <a:ext cx="38073" cy="57017"/>
              </a:xfrm>
              <a:custGeom>
                <a:avLst/>
                <a:gdLst>
                  <a:gd name="connsiteX0" fmla="*/ 32594 w 38073"/>
                  <a:gd name="connsiteY0" fmla="*/ 59920 h 57016"/>
                  <a:gd name="connsiteX1" fmla="*/ 46491 w 38073"/>
                  <a:gd name="connsiteY1" fmla="*/ 50322 h 57016"/>
                  <a:gd name="connsiteX2" fmla="*/ 17365 w 38073"/>
                  <a:gd name="connsiteY2" fmla="*/ 2903 h 57016"/>
                  <a:gd name="connsiteX3" fmla="*/ 232 w 38073"/>
                  <a:gd name="connsiteY3" fmla="*/ 18108 h 57016"/>
                  <a:gd name="connsiteX4" fmla="*/ 32594 w 38073"/>
                  <a:gd name="connsiteY4" fmla="*/ 59920 h 5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73" h="57016">
                    <a:moveTo>
                      <a:pt x="32594" y="59920"/>
                    </a:moveTo>
                    <a:cubicBezTo>
                      <a:pt x="51250" y="63341"/>
                      <a:pt x="46491" y="50322"/>
                      <a:pt x="46491" y="50322"/>
                    </a:cubicBezTo>
                    <a:cubicBezTo>
                      <a:pt x="46491" y="50322"/>
                      <a:pt x="35545" y="14877"/>
                      <a:pt x="17365" y="2903"/>
                    </a:cubicBezTo>
                    <a:cubicBezTo>
                      <a:pt x="2421" y="-6885"/>
                      <a:pt x="-1005" y="10600"/>
                      <a:pt x="232" y="18108"/>
                    </a:cubicBezTo>
                    <a:cubicBezTo>
                      <a:pt x="803" y="23714"/>
                      <a:pt x="24599" y="58495"/>
                      <a:pt x="32594" y="5992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2" name="Freeform 31">
                <a:extLst>
                  <a:ext uri="{FF2B5EF4-FFF2-40B4-BE49-F238E27FC236}">
                    <a16:creationId xmlns:a16="http://schemas.microsoft.com/office/drawing/2014/main" id="{0C541422-45D5-8848-B1D4-FE8CFB798C17}"/>
                  </a:ext>
                </a:extLst>
              </p:cNvPr>
              <p:cNvSpPr/>
              <p:nvPr/>
            </p:nvSpPr>
            <p:spPr>
              <a:xfrm>
                <a:off x="7119329" y="3361588"/>
                <a:ext cx="57110" cy="66520"/>
              </a:xfrm>
              <a:custGeom>
                <a:avLst/>
                <a:gdLst>
                  <a:gd name="connsiteX0" fmla="*/ 56327 w 57109"/>
                  <a:gd name="connsiteY0" fmla="*/ 67222 h 66519"/>
                  <a:gd name="connsiteX1" fmla="*/ 49854 w 57109"/>
                  <a:gd name="connsiteY1" fmla="*/ 20658 h 66519"/>
                  <a:gd name="connsiteX2" fmla="*/ 6166 w 57109"/>
                  <a:gd name="connsiteY2" fmla="*/ 3173 h 66519"/>
                  <a:gd name="connsiteX3" fmla="*/ 12638 w 57109"/>
                  <a:gd name="connsiteY3" fmla="*/ 49737 h 66519"/>
                  <a:gd name="connsiteX4" fmla="*/ 56327 w 57109"/>
                  <a:gd name="connsiteY4" fmla="*/ 67222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09" h="66519">
                    <a:moveTo>
                      <a:pt x="56327" y="67222"/>
                    </a:moveTo>
                    <a:cubicBezTo>
                      <a:pt x="66607" y="59240"/>
                      <a:pt x="63751" y="38334"/>
                      <a:pt x="49854" y="20658"/>
                    </a:cubicBezTo>
                    <a:cubicBezTo>
                      <a:pt x="35958" y="2983"/>
                      <a:pt x="16445" y="-4904"/>
                      <a:pt x="6166" y="3173"/>
                    </a:cubicBezTo>
                    <a:cubicBezTo>
                      <a:pt x="-4114" y="11251"/>
                      <a:pt x="-1259" y="32062"/>
                      <a:pt x="12638" y="49737"/>
                    </a:cubicBezTo>
                    <a:cubicBezTo>
                      <a:pt x="26439" y="67412"/>
                      <a:pt x="46047" y="75204"/>
                      <a:pt x="56327" y="67222"/>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3" name="Freeform 32">
                <a:extLst>
                  <a:ext uri="{FF2B5EF4-FFF2-40B4-BE49-F238E27FC236}">
                    <a16:creationId xmlns:a16="http://schemas.microsoft.com/office/drawing/2014/main" id="{DE4EE203-FF06-174B-9342-39F381581902}"/>
                  </a:ext>
                </a:extLst>
              </p:cNvPr>
              <p:cNvSpPr/>
              <p:nvPr/>
            </p:nvSpPr>
            <p:spPr>
              <a:xfrm>
                <a:off x="7159570" y="3313826"/>
                <a:ext cx="19037" cy="19006"/>
              </a:xfrm>
              <a:custGeom>
                <a:avLst/>
                <a:gdLst>
                  <a:gd name="connsiteX0" fmla="*/ 11803 w 19036"/>
                  <a:gd name="connsiteY0" fmla="*/ 23567 h 19005"/>
                  <a:gd name="connsiteX1" fmla="*/ 23605 w 19036"/>
                  <a:gd name="connsiteY1" fmla="*/ 11783 h 19005"/>
                  <a:gd name="connsiteX2" fmla="*/ 11803 w 19036"/>
                  <a:gd name="connsiteY2" fmla="*/ 0 h 19005"/>
                  <a:gd name="connsiteX3" fmla="*/ 0 w 19036"/>
                  <a:gd name="connsiteY3" fmla="*/ 11783 h 19005"/>
                  <a:gd name="connsiteX4" fmla="*/ 11803 w 19036"/>
                  <a:gd name="connsiteY4" fmla="*/ 23567 h 1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6" h="19005">
                    <a:moveTo>
                      <a:pt x="11803" y="23567"/>
                    </a:moveTo>
                    <a:cubicBezTo>
                      <a:pt x="18275" y="23567"/>
                      <a:pt x="23605" y="18340"/>
                      <a:pt x="23605" y="11783"/>
                    </a:cubicBezTo>
                    <a:cubicBezTo>
                      <a:pt x="23605" y="5322"/>
                      <a:pt x="18370" y="0"/>
                      <a:pt x="11803" y="0"/>
                    </a:cubicBezTo>
                    <a:cubicBezTo>
                      <a:pt x="5330" y="0"/>
                      <a:pt x="0" y="5227"/>
                      <a:pt x="0" y="11783"/>
                    </a:cubicBezTo>
                    <a:cubicBezTo>
                      <a:pt x="0" y="18340"/>
                      <a:pt x="5330" y="23567"/>
                      <a:pt x="11803" y="2356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4" name="Freeform 33">
                <a:extLst>
                  <a:ext uri="{FF2B5EF4-FFF2-40B4-BE49-F238E27FC236}">
                    <a16:creationId xmlns:a16="http://schemas.microsoft.com/office/drawing/2014/main" id="{587DD3B6-F695-804A-86B0-17A59C5CCF8E}"/>
                  </a:ext>
                </a:extLst>
              </p:cNvPr>
              <p:cNvSpPr/>
              <p:nvPr/>
            </p:nvSpPr>
            <p:spPr>
              <a:xfrm>
                <a:off x="7201005" y="3373797"/>
                <a:ext cx="28555" cy="19006"/>
              </a:xfrm>
              <a:custGeom>
                <a:avLst/>
                <a:gdLst>
                  <a:gd name="connsiteX0" fmla="*/ 7584 w 28554"/>
                  <a:gd name="connsiteY0" fmla="*/ 24700 h 19005"/>
                  <a:gd name="connsiteX1" fmla="*/ 20434 w 28554"/>
                  <a:gd name="connsiteY1" fmla="*/ 24700 h 19005"/>
                  <a:gd name="connsiteX2" fmla="*/ 28810 w 28554"/>
                  <a:gd name="connsiteY2" fmla="*/ 10350 h 19005"/>
                  <a:gd name="connsiteX3" fmla="*/ 14913 w 28554"/>
                  <a:gd name="connsiteY3" fmla="*/ 943 h 19005"/>
                  <a:gd name="connsiteX4" fmla="*/ 1017 w 28554"/>
                  <a:gd name="connsiteY4" fmla="*/ 9495 h 19005"/>
                  <a:gd name="connsiteX5" fmla="*/ 7584 w 28554"/>
                  <a:gd name="connsiteY5" fmla="*/ 24700 h 1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54" h="19005">
                    <a:moveTo>
                      <a:pt x="7584" y="24700"/>
                    </a:moveTo>
                    <a:cubicBezTo>
                      <a:pt x="11201" y="25555"/>
                      <a:pt x="20434" y="24700"/>
                      <a:pt x="20434" y="24700"/>
                    </a:cubicBezTo>
                    <a:lnTo>
                      <a:pt x="28810" y="10350"/>
                    </a:lnTo>
                    <a:lnTo>
                      <a:pt x="14913" y="943"/>
                    </a:lnTo>
                    <a:cubicBezTo>
                      <a:pt x="14913" y="943"/>
                      <a:pt x="5490" y="-4189"/>
                      <a:pt x="1017" y="9495"/>
                    </a:cubicBezTo>
                    <a:cubicBezTo>
                      <a:pt x="-2505" y="19948"/>
                      <a:pt x="3967" y="23844"/>
                      <a:pt x="7584" y="2470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5" name="Freeform 34">
                <a:extLst>
                  <a:ext uri="{FF2B5EF4-FFF2-40B4-BE49-F238E27FC236}">
                    <a16:creationId xmlns:a16="http://schemas.microsoft.com/office/drawing/2014/main" id="{687F2AEC-1A82-954F-B7FF-274B70CB2F7E}"/>
                  </a:ext>
                </a:extLst>
              </p:cNvPr>
              <p:cNvSpPr/>
              <p:nvPr/>
            </p:nvSpPr>
            <p:spPr>
              <a:xfrm>
                <a:off x="7146340" y="3278251"/>
                <a:ext cx="180847" cy="370609"/>
              </a:xfrm>
              <a:custGeom>
                <a:avLst/>
                <a:gdLst>
                  <a:gd name="connsiteX0" fmla="*/ 139633 w 180846"/>
                  <a:gd name="connsiteY0" fmla="*/ 280367 h 370609"/>
                  <a:gd name="connsiteX1" fmla="*/ 143440 w 180846"/>
                  <a:gd name="connsiteY1" fmla="*/ 261361 h 370609"/>
                  <a:gd name="connsiteX2" fmla="*/ 77574 w 180846"/>
                  <a:gd name="connsiteY2" fmla="*/ 224 h 370609"/>
                  <a:gd name="connsiteX3" fmla="*/ 55587 w 180846"/>
                  <a:gd name="connsiteY3" fmla="*/ 21796 h 370609"/>
                  <a:gd name="connsiteX4" fmla="*/ 80429 w 180846"/>
                  <a:gd name="connsiteY4" fmla="*/ 34814 h 370609"/>
                  <a:gd name="connsiteX5" fmla="*/ 96229 w 180846"/>
                  <a:gd name="connsiteY5" fmla="*/ 48308 h 370609"/>
                  <a:gd name="connsiteX6" fmla="*/ 71196 w 180846"/>
                  <a:gd name="connsiteY6" fmla="*/ 56006 h 370609"/>
                  <a:gd name="connsiteX7" fmla="*/ 67770 w 180846"/>
                  <a:gd name="connsiteY7" fmla="*/ 80143 h 370609"/>
                  <a:gd name="connsiteX8" fmla="*/ 85569 w 180846"/>
                  <a:gd name="connsiteY8" fmla="*/ 82233 h 370609"/>
                  <a:gd name="connsiteX9" fmla="*/ 126212 w 180846"/>
                  <a:gd name="connsiteY9" fmla="*/ 105895 h 370609"/>
                  <a:gd name="connsiteX10" fmla="*/ 130876 w 180846"/>
                  <a:gd name="connsiteY10" fmla="*/ 140866 h 370609"/>
                  <a:gd name="connsiteX11" fmla="*/ 98990 w 180846"/>
                  <a:gd name="connsiteY11" fmla="*/ 197882 h 370609"/>
                  <a:gd name="connsiteX12" fmla="*/ 80810 w 180846"/>
                  <a:gd name="connsiteY12" fmla="*/ 192751 h 370609"/>
                  <a:gd name="connsiteX13" fmla="*/ 58347 w 180846"/>
                  <a:gd name="connsiteY13" fmla="*/ 143812 h 370609"/>
                  <a:gd name="connsiteX14" fmla="*/ 13611 w 180846"/>
                  <a:gd name="connsiteY14" fmla="*/ 178402 h 370609"/>
                  <a:gd name="connsiteX15" fmla="*/ 11041 w 180846"/>
                  <a:gd name="connsiteY15" fmla="*/ 194461 h 370609"/>
                  <a:gd name="connsiteX16" fmla="*/ 7234 w 180846"/>
                  <a:gd name="connsiteY16" fmla="*/ 201684 h 370609"/>
                  <a:gd name="connsiteX17" fmla="*/ 0 w 180846"/>
                  <a:gd name="connsiteY17" fmla="*/ 210426 h 370609"/>
                  <a:gd name="connsiteX18" fmla="*/ 59679 w 180846"/>
                  <a:gd name="connsiteY18" fmla="*/ 278086 h 370609"/>
                  <a:gd name="connsiteX19" fmla="*/ 55206 w 180846"/>
                  <a:gd name="connsiteY19" fmla="*/ 293671 h 370609"/>
                  <a:gd name="connsiteX20" fmla="*/ 35313 w 180846"/>
                  <a:gd name="connsiteY20" fmla="*/ 294051 h 370609"/>
                  <a:gd name="connsiteX21" fmla="*/ 27603 w 180846"/>
                  <a:gd name="connsiteY21" fmla="*/ 300418 h 370609"/>
                  <a:gd name="connsiteX22" fmla="*/ 28936 w 180846"/>
                  <a:gd name="connsiteY22" fmla="*/ 342705 h 370609"/>
                  <a:gd name="connsiteX23" fmla="*/ 45402 w 180846"/>
                  <a:gd name="connsiteY23" fmla="*/ 369598 h 370609"/>
                  <a:gd name="connsiteX24" fmla="*/ 105557 w 180846"/>
                  <a:gd name="connsiteY24" fmla="*/ 376820 h 370609"/>
                  <a:gd name="connsiteX25" fmla="*/ 146581 w 180846"/>
                  <a:gd name="connsiteY25" fmla="*/ 372164 h 370609"/>
                  <a:gd name="connsiteX26" fmla="*/ 139633 w 180846"/>
                  <a:gd name="connsiteY26" fmla="*/ 280367 h 37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0846" h="370609">
                    <a:moveTo>
                      <a:pt x="139633" y="280367"/>
                    </a:moveTo>
                    <a:cubicBezTo>
                      <a:pt x="139633" y="280367"/>
                      <a:pt x="132970" y="272670"/>
                      <a:pt x="143440" y="261361"/>
                    </a:cubicBezTo>
                    <a:cubicBezTo>
                      <a:pt x="263180" y="132788"/>
                      <a:pt x="94040" y="2790"/>
                      <a:pt x="77574" y="224"/>
                    </a:cubicBezTo>
                    <a:cubicBezTo>
                      <a:pt x="69578" y="-1011"/>
                      <a:pt x="53493" y="2410"/>
                      <a:pt x="55587" y="21796"/>
                    </a:cubicBezTo>
                    <a:cubicBezTo>
                      <a:pt x="57300" y="37760"/>
                      <a:pt x="80429" y="34814"/>
                      <a:pt x="80429" y="34814"/>
                    </a:cubicBezTo>
                    <a:cubicBezTo>
                      <a:pt x="80429" y="34814"/>
                      <a:pt x="99466" y="36525"/>
                      <a:pt x="96229" y="48308"/>
                    </a:cubicBezTo>
                    <a:cubicBezTo>
                      <a:pt x="91946" y="64178"/>
                      <a:pt x="75099" y="53440"/>
                      <a:pt x="71196" y="56006"/>
                    </a:cubicBezTo>
                    <a:cubicBezTo>
                      <a:pt x="53873" y="67504"/>
                      <a:pt x="61773" y="77102"/>
                      <a:pt x="67770" y="80143"/>
                    </a:cubicBezTo>
                    <a:cubicBezTo>
                      <a:pt x="73767" y="83184"/>
                      <a:pt x="74147" y="83564"/>
                      <a:pt x="85569" y="82233"/>
                    </a:cubicBezTo>
                    <a:cubicBezTo>
                      <a:pt x="116313" y="78717"/>
                      <a:pt x="126212" y="105895"/>
                      <a:pt x="126212" y="105895"/>
                    </a:cubicBezTo>
                    <a:cubicBezTo>
                      <a:pt x="126212" y="105895"/>
                      <a:pt x="143155" y="128132"/>
                      <a:pt x="130876" y="140866"/>
                    </a:cubicBezTo>
                    <a:cubicBezTo>
                      <a:pt x="107556" y="165383"/>
                      <a:pt x="100227" y="191991"/>
                      <a:pt x="98990" y="197882"/>
                    </a:cubicBezTo>
                    <a:cubicBezTo>
                      <a:pt x="96610" y="209666"/>
                      <a:pt x="76717" y="209666"/>
                      <a:pt x="80810" y="192751"/>
                    </a:cubicBezTo>
                    <a:cubicBezTo>
                      <a:pt x="94421" y="136209"/>
                      <a:pt x="58823" y="138775"/>
                      <a:pt x="58347" y="143812"/>
                    </a:cubicBezTo>
                    <a:cubicBezTo>
                      <a:pt x="55396" y="178782"/>
                      <a:pt x="13611" y="178402"/>
                      <a:pt x="13611" y="178402"/>
                    </a:cubicBezTo>
                    <a:lnTo>
                      <a:pt x="11041" y="194461"/>
                    </a:lnTo>
                    <a:lnTo>
                      <a:pt x="7234" y="201684"/>
                    </a:lnTo>
                    <a:lnTo>
                      <a:pt x="0" y="210426"/>
                    </a:lnTo>
                    <a:cubicBezTo>
                      <a:pt x="11136" y="243116"/>
                      <a:pt x="47877" y="265542"/>
                      <a:pt x="59679" y="278086"/>
                    </a:cubicBezTo>
                    <a:cubicBezTo>
                      <a:pt x="71482" y="290725"/>
                      <a:pt x="55206" y="293671"/>
                      <a:pt x="55206" y="293671"/>
                    </a:cubicBezTo>
                    <a:cubicBezTo>
                      <a:pt x="55206" y="293671"/>
                      <a:pt x="48733" y="295761"/>
                      <a:pt x="35313" y="294051"/>
                    </a:cubicBezTo>
                    <a:cubicBezTo>
                      <a:pt x="28460" y="293196"/>
                      <a:pt x="28936" y="296236"/>
                      <a:pt x="27603" y="300418"/>
                    </a:cubicBezTo>
                    <a:cubicBezTo>
                      <a:pt x="25985" y="305644"/>
                      <a:pt x="26746" y="325600"/>
                      <a:pt x="28936" y="342705"/>
                    </a:cubicBezTo>
                    <a:cubicBezTo>
                      <a:pt x="31029" y="359715"/>
                      <a:pt x="45402" y="369598"/>
                      <a:pt x="45402" y="369598"/>
                    </a:cubicBezTo>
                    <a:lnTo>
                      <a:pt x="105557" y="376820"/>
                    </a:lnTo>
                    <a:cubicBezTo>
                      <a:pt x="105557" y="376820"/>
                      <a:pt x="133446" y="382712"/>
                      <a:pt x="146581" y="372164"/>
                    </a:cubicBezTo>
                    <a:cubicBezTo>
                      <a:pt x="200169" y="329306"/>
                      <a:pt x="139633" y="280367"/>
                      <a:pt x="139633" y="28036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6" name="Freeform 35">
                <a:extLst>
                  <a:ext uri="{FF2B5EF4-FFF2-40B4-BE49-F238E27FC236}">
                    <a16:creationId xmlns:a16="http://schemas.microsoft.com/office/drawing/2014/main" id="{58B1A52C-E3D6-C54C-8047-7002450F00CB}"/>
                  </a:ext>
                </a:extLst>
              </p:cNvPr>
              <p:cNvSpPr/>
              <p:nvPr/>
            </p:nvSpPr>
            <p:spPr>
              <a:xfrm>
                <a:off x="7247096" y="3209586"/>
                <a:ext cx="133256" cy="161548"/>
              </a:xfrm>
              <a:custGeom>
                <a:avLst/>
                <a:gdLst>
                  <a:gd name="connsiteX0" fmla="*/ 109692 w 133255"/>
                  <a:gd name="connsiteY0" fmla="*/ 160497 h 161547"/>
                  <a:gd name="connsiteX1" fmla="*/ 135582 w 133255"/>
                  <a:gd name="connsiteY1" fmla="*/ 155175 h 161547"/>
                  <a:gd name="connsiteX2" fmla="*/ 118925 w 133255"/>
                  <a:gd name="connsiteY2" fmla="*/ 124672 h 161547"/>
                  <a:gd name="connsiteX3" fmla="*/ 88943 w 133255"/>
                  <a:gd name="connsiteY3" fmla="*/ 92172 h 161547"/>
                  <a:gd name="connsiteX4" fmla="*/ 57056 w 133255"/>
                  <a:gd name="connsiteY4" fmla="*/ 54161 h 161547"/>
                  <a:gd name="connsiteX5" fmla="*/ 36687 w 133255"/>
                  <a:gd name="connsiteY5" fmla="*/ 18905 h 161547"/>
                  <a:gd name="connsiteX6" fmla="*/ 1184 w 133255"/>
                  <a:gd name="connsiteY6" fmla="*/ 13109 h 161547"/>
                  <a:gd name="connsiteX7" fmla="*/ 37544 w 133255"/>
                  <a:gd name="connsiteY7" fmla="*/ 108137 h 161547"/>
                  <a:gd name="connsiteX8" fmla="*/ 109692 w 133255"/>
                  <a:gd name="connsiteY8" fmla="*/ 160497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55" h="161547">
                    <a:moveTo>
                      <a:pt x="109692" y="160497"/>
                    </a:moveTo>
                    <a:cubicBezTo>
                      <a:pt x="109692" y="160497"/>
                      <a:pt x="127016" y="168574"/>
                      <a:pt x="135582" y="155175"/>
                    </a:cubicBezTo>
                    <a:cubicBezTo>
                      <a:pt x="144434" y="141301"/>
                      <a:pt x="135963" y="129803"/>
                      <a:pt x="118925" y="124672"/>
                    </a:cubicBezTo>
                    <a:cubicBezTo>
                      <a:pt x="102554" y="119730"/>
                      <a:pt x="98175" y="118305"/>
                      <a:pt x="88943" y="92172"/>
                    </a:cubicBezTo>
                    <a:cubicBezTo>
                      <a:pt x="79710" y="66134"/>
                      <a:pt x="61815" y="56727"/>
                      <a:pt x="57056" y="54161"/>
                    </a:cubicBezTo>
                    <a:cubicBezTo>
                      <a:pt x="52297" y="51595"/>
                      <a:pt x="40114" y="47794"/>
                      <a:pt x="36687" y="18905"/>
                    </a:cubicBezTo>
                    <a:cubicBezTo>
                      <a:pt x="32975" y="-12644"/>
                      <a:pt x="-148" y="2466"/>
                      <a:pt x="1184" y="13109"/>
                    </a:cubicBezTo>
                    <a:cubicBezTo>
                      <a:pt x="-4622" y="39621"/>
                      <a:pt x="11464" y="75637"/>
                      <a:pt x="37544" y="108137"/>
                    </a:cubicBezTo>
                    <a:cubicBezTo>
                      <a:pt x="67907" y="145863"/>
                      <a:pt x="109692" y="160497"/>
                      <a:pt x="109692" y="16049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7" name="Freeform 36">
                <a:extLst>
                  <a:ext uri="{FF2B5EF4-FFF2-40B4-BE49-F238E27FC236}">
                    <a16:creationId xmlns:a16="http://schemas.microsoft.com/office/drawing/2014/main" id="{82E2EEA5-1FC3-3F44-82D3-CAAE46C85599}"/>
                  </a:ext>
                </a:extLst>
              </p:cNvPr>
              <p:cNvSpPr/>
              <p:nvPr/>
            </p:nvSpPr>
            <p:spPr>
              <a:xfrm>
                <a:off x="7316051" y="3181539"/>
                <a:ext cx="95183" cy="66520"/>
              </a:xfrm>
              <a:custGeom>
                <a:avLst/>
                <a:gdLst>
                  <a:gd name="connsiteX0" fmla="*/ 23034 w 95182"/>
                  <a:gd name="connsiteY0" fmla="*/ 70709 h 66519"/>
                  <a:gd name="connsiteX1" fmla="*/ 94421 w 95182"/>
                  <a:gd name="connsiteY1" fmla="*/ 15403 h 66519"/>
                  <a:gd name="connsiteX2" fmla="*/ 81761 w 95182"/>
                  <a:gd name="connsiteY2" fmla="*/ 1053 h 66519"/>
                  <a:gd name="connsiteX3" fmla="*/ 4759 w 95182"/>
                  <a:gd name="connsiteY3" fmla="*/ 45717 h 66519"/>
                  <a:gd name="connsiteX4" fmla="*/ 23034 w 95182"/>
                  <a:gd name="connsiteY4" fmla="*/ 70709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82" h="66519">
                    <a:moveTo>
                      <a:pt x="23034" y="70709"/>
                    </a:moveTo>
                    <a:lnTo>
                      <a:pt x="94421" y="15403"/>
                    </a:lnTo>
                    <a:cubicBezTo>
                      <a:pt x="103844" y="-5789"/>
                      <a:pt x="81761" y="1053"/>
                      <a:pt x="81761" y="1053"/>
                    </a:cubicBezTo>
                    <a:cubicBezTo>
                      <a:pt x="81761" y="1053"/>
                      <a:pt x="12278" y="40300"/>
                      <a:pt x="4759" y="45717"/>
                    </a:cubicBezTo>
                    <a:cubicBezTo>
                      <a:pt x="-2665" y="51038"/>
                      <a:pt x="-4569" y="79261"/>
                      <a:pt x="23034" y="70709"/>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8" name="Freeform 37">
                <a:extLst>
                  <a:ext uri="{FF2B5EF4-FFF2-40B4-BE49-F238E27FC236}">
                    <a16:creationId xmlns:a16="http://schemas.microsoft.com/office/drawing/2014/main" id="{77DB61D5-C053-7448-AA92-2959810821EC}"/>
                  </a:ext>
                </a:extLst>
              </p:cNvPr>
              <p:cNvSpPr/>
              <p:nvPr/>
            </p:nvSpPr>
            <p:spPr>
              <a:xfrm>
                <a:off x="7345640" y="3182200"/>
                <a:ext cx="114219" cy="104531"/>
              </a:xfrm>
              <a:custGeom>
                <a:avLst/>
                <a:gdLst>
                  <a:gd name="connsiteX0" fmla="*/ 106712 w 114219"/>
                  <a:gd name="connsiteY0" fmla="*/ 2103 h 104530"/>
                  <a:gd name="connsiteX1" fmla="*/ 3439 w 114219"/>
                  <a:gd name="connsiteY1" fmla="*/ 84872 h 104530"/>
                  <a:gd name="connsiteX2" fmla="*/ 24189 w 114219"/>
                  <a:gd name="connsiteY2" fmla="*/ 108439 h 104530"/>
                  <a:gd name="connsiteX3" fmla="*/ 121085 w 114219"/>
                  <a:gd name="connsiteY3" fmla="*/ 14742 h 104530"/>
                  <a:gd name="connsiteX4" fmla="*/ 106712 w 114219"/>
                  <a:gd name="connsiteY4" fmla="*/ 2103 h 10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19" h="104530">
                    <a:moveTo>
                      <a:pt x="106712" y="2103"/>
                    </a:moveTo>
                    <a:cubicBezTo>
                      <a:pt x="104903" y="3814"/>
                      <a:pt x="10292" y="78696"/>
                      <a:pt x="3439" y="84872"/>
                    </a:cubicBezTo>
                    <a:cubicBezTo>
                      <a:pt x="-3414" y="91049"/>
                      <a:pt x="-1701" y="116517"/>
                      <a:pt x="24189" y="108439"/>
                    </a:cubicBezTo>
                    <a:lnTo>
                      <a:pt x="121085" y="14742"/>
                    </a:lnTo>
                    <a:cubicBezTo>
                      <a:pt x="128318" y="-843"/>
                      <a:pt x="110995" y="-2173"/>
                      <a:pt x="106712" y="2103"/>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9" name="Freeform 38">
                <a:extLst>
                  <a:ext uri="{FF2B5EF4-FFF2-40B4-BE49-F238E27FC236}">
                    <a16:creationId xmlns:a16="http://schemas.microsoft.com/office/drawing/2014/main" id="{2ECBC9A8-A999-C843-A44C-095DB60B7C38}"/>
                  </a:ext>
                </a:extLst>
              </p:cNvPr>
              <p:cNvSpPr/>
              <p:nvPr/>
            </p:nvSpPr>
            <p:spPr>
              <a:xfrm>
                <a:off x="7188364" y="3669421"/>
                <a:ext cx="104701" cy="57017"/>
              </a:xfrm>
              <a:custGeom>
                <a:avLst/>
                <a:gdLst>
                  <a:gd name="connsiteX0" fmla="*/ 67341 w 104700"/>
                  <a:gd name="connsiteY0" fmla="*/ 5131 h 57016"/>
                  <a:gd name="connsiteX1" fmla="*/ 14895 w 104700"/>
                  <a:gd name="connsiteY1" fmla="*/ 0 h 57016"/>
                  <a:gd name="connsiteX2" fmla="*/ 903 w 104700"/>
                  <a:gd name="connsiteY2" fmla="*/ 18911 h 57016"/>
                  <a:gd name="connsiteX3" fmla="*/ 20321 w 104700"/>
                  <a:gd name="connsiteY3" fmla="*/ 45138 h 57016"/>
                  <a:gd name="connsiteX4" fmla="*/ 89519 w 104700"/>
                  <a:gd name="connsiteY4" fmla="*/ 62148 h 57016"/>
                  <a:gd name="connsiteX5" fmla="*/ 99037 w 104700"/>
                  <a:gd name="connsiteY5" fmla="*/ 25658 h 57016"/>
                  <a:gd name="connsiteX6" fmla="*/ 67341 w 104700"/>
                  <a:gd name="connsiteY6" fmla="*/ 5131 h 5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00" h="57016">
                    <a:moveTo>
                      <a:pt x="67341" y="5131"/>
                    </a:moveTo>
                    <a:lnTo>
                      <a:pt x="14895" y="0"/>
                    </a:lnTo>
                    <a:cubicBezTo>
                      <a:pt x="14895" y="0"/>
                      <a:pt x="-4332" y="855"/>
                      <a:pt x="903" y="18911"/>
                    </a:cubicBezTo>
                    <a:cubicBezTo>
                      <a:pt x="2997" y="26038"/>
                      <a:pt x="9756" y="36586"/>
                      <a:pt x="20321" y="45138"/>
                    </a:cubicBezTo>
                    <a:cubicBezTo>
                      <a:pt x="26698" y="50365"/>
                      <a:pt x="65437" y="65569"/>
                      <a:pt x="89519" y="62148"/>
                    </a:cubicBezTo>
                    <a:cubicBezTo>
                      <a:pt x="104272" y="60058"/>
                      <a:pt x="116455" y="52836"/>
                      <a:pt x="99037" y="25658"/>
                    </a:cubicBezTo>
                    <a:cubicBezTo>
                      <a:pt x="85616" y="4846"/>
                      <a:pt x="67341" y="5131"/>
                      <a:pt x="67341" y="5131"/>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grpSp>
      </p:grpSp>
      <p:sp>
        <p:nvSpPr>
          <p:cNvPr id="55" name="Slide Number Placeholder 5">
            <a:extLst>
              <a:ext uri="{FF2B5EF4-FFF2-40B4-BE49-F238E27FC236}">
                <a16:creationId xmlns:a16="http://schemas.microsoft.com/office/drawing/2014/main" id="{1CE65C7F-906F-F646-A02F-DBC486675FE0}"/>
              </a:ext>
            </a:extLst>
          </p:cNvPr>
          <p:cNvSpPr txBox="1">
            <a:spLocks/>
          </p:cNvSpPr>
          <p:nvPr userDrawn="1"/>
        </p:nvSpPr>
        <p:spPr>
          <a:xfrm>
            <a:off x="11055564" y="6434138"/>
            <a:ext cx="507428"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defRPr/>
            </a:pPr>
            <a:fld id="{559738A1-5B81-194A-8B51-9DB7322F630D}" type="slidenum">
              <a:rPr lang="en-GB" smtClean="0"/>
              <a:pPr algn="ctr">
                <a:defRPr/>
              </a:pPr>
              <a:t>‹#›</a:t>
            </a:fld>
            <a:endParaRPr lang="en-GB" dirty="0"/>
          </a:p>
        </p:txBody>
      </p:sp>
      <p:grpSp>
        <p:nvGrpSpPr>
          <p:cNvPr id="54" name="Group 53">
            <a:extLst>
              <a:ext uri="{FF2B5EF4-FFF2-40B4-BE49-F238E27FC236}">
                <a16:creationId xmlns:a16="http://schemas.microsoft.com/office/drawing/2014/main" id="{2A9329B9-091A-488A-953D-EF7D8DEE5B7D}"/>
              </a:ext>
            </a:extLst>
          </p:cNvPr>
          <p:cNvGrpSpPr/>
          <p:nvPr userDrawn="1"/>
        </p:nvGrpSpPr>
        <p:grpSpPr>
          <a:xfrm>
            <a:off x="1" y="6153679"/>
            <a:ext cx="12192001" cy="449792"/>
            <a:chOff x="1" y="6153679"/>
            <a:chExt cx="12192001" cy="449792"/>
          </a:xfrm>
        </p:grpSpPr>
        <p:sp>
          <p:nvSpPr>
            <p:cNvPr id="56" name="Graphic 4">
              <a:extLst>
                <a:ext uri="{FF2B5EF4-FFF2-40B4-BE49-F238E27FC236}">
                  <a16:creationId xmlns:a16="http://schemas.microsoft.com/office/drawing/2014/main" id="{8E0A90A7-26FD-46FD-92CC-9F4FF7A881A6}"/>
                </a:ext>
              </a:extLst>
            </p:cNvPr>
            <p:cNvSpPr>
              <a:spLocks noChangeAspect="1"/>
            </p:cNvSpPr>
            <p:nvPr userDrawn="1"/>
          </p:nvSpPr>
          <p:spPr bwMode="auto">
            <a:xfrm>
              <a:off x="8857556" y="6153679"/>
              <a:ext cx="2777948" cy="449792"/>
            </a:xfrm>
            <a:custGeom>
              <a:avLst/>
              <a:gdLst>
                <a:gd name="T0" fmla="*/ 4810219 w 4977630"/>
                <a:gd name="T1" fmla="*/ 185824 h 257030"/>
                <a:gd name="T2" fmla="*/ 4802224 w 4977630"/>
                <a:gd name="T3" fmla="*/ 167451 h 257030"/>
                <a:gd name="T4" fmla="*/ 4791374 w 4977630"/>
                <a:gd name="T5" fmla="*/ 178303 h 257030"/>
                <a:gd name="T6" fmla="*/ 4651944 w 4977630"/>
                <a:gd name="T7" fmla="*/ 42172 h 257030"/>
                <a:gd name="T8" fmla="*/ 4640618 w 4977630"/>
                <a:gd name="T9" fmla="*/ 42172 h 257030"/>
                <a:gd name="T10" fmla="*/ 4608639 w 4977630"/>
                <a:gd name="T11" fmla="*/ 46265 h 257030"/>
                <a:gd name="T12" fmla="*/ 4606545 w 4977630"/>
                <a:gd name="T13" fmla="*/ 45980 h 257030"/>
                <a:gd name="T14" fmla="*/ 4595219 w 4977630"/>
                <a:gd name="T15" fmla="*/ 54738 h 257030"/>
                <a:gd name="T16" fmla="*/ 4455694 w 4977630"/>
                <a:gd name="T17" fmla="*/ 172592 h 257030"/>
                <a:gd name="T18" fmla="*/ 4444844 w 4977630"/>
                <a:gd name="T19" fmla="*/ 172592 h 257030"/>
                <a:gd name="T20" fmla="*/ 4434851 w 4977630"/>
                <a:gd name="T21" fmla="*/ 194963 h 257030"/>
                <a:gd name="T22" fmla="*/ 4394401 w 4977630"/>
                <a:gd name="T23" fmla="*/ 209052 h 257030"/>
                <a:gd name="T24" fmla="*/ 4315216 w 4977630"/>
                <a:gd name="T25" fmla="*/ 212384 h 257030"/>
                <a:gd name="T26" fmla="*/ 4225942 w 4977630"/>
                <a:gd name="T27" fmla="*/ 66162 h 257030"/>
                <a:gd name="T28" fmla="*/ 4225942 w 4977630"/>
                <a:gd name="T29" fmla="*/ 19991 h 257030"/>
                <a:gd name="T30" fmla="*/ 4203481 w 4977630"/>
                <a:gd name="T31" fmla="*/ 19991 h 257030"/>
                <a:gd name="T32" fmla="*/ 4192821 w 4977630"/>
                <a:gd name="T33" fmla="*/ 59117 h 257030"/>
                <a:gd name="T34" fmla="*/ 4138572 w 4977630"/>
                <a:gd name="T35" fmla="*/ 223807 h 257030"/>
                <a:gd name="T36" fmla="*/ 4095553 w 4977630"/>
                <a:gd name="T37" fmla="*/ 213621 h 257030"/>
                <a:gd name="T38" fmla="*/ 4057102 w 4977630"/>
                <a:gd name="T39" fmla="*/ 258173 h 257030"/>
                <a:gd name="T40" fmla="*/ 4036069 w 4977630"/>
                <a:gd name="T41" fmla="*/ 189917 h 257030"/>
                <a:gd name="T42" fmla="*/ 4023981 w 4977630"/>
                <a:gd name="T43" fmla="*/ 167832 h 257030"/>
                <a:gd name="T44" fmla="*/ 4018271 w 4977630"/>
                <a:gd name="T45" fmla="*/ 170212 h 257030"/>
                <a:gd name="T46" fmla="*/ 4006089 w 4977630"/>
                <a:gd name="T47" fmla="*/ 209718 h 257030"/>
                <a:gd name="T48" fmla="*/ 3909962 w 4977630"/>
                <a:gd name="T49" fmla="*/ 199437 h 257030"/>
                <a:gd name="T50" fmla="*/ 3909011 w 4977630"/>
                <a:gd name="T51" fmla="*/ 154695 h 257030"/>
                <a:gd name="T52" fmla="*/ 3899683 w 4977630"/>
                <a:gd name="T53" fmla="*/ 140796 h 257030"/>
                <a:gd name="T54" fmla="*/ 3882552 w 4977630"/>
                <a:gd name="T55" fmla="*/ 99385 h 257030"/>
                <a:gd name="T56" fmla="*/ 3871988 w 4977630"/>
                <a:gd name="T57" fmla="*/ 99385 h 257030"/>
                <a:gd name="T58" fmla="*/ 3868562 w 4977630"/>
                <a:gd name="T59" fmla="*/ 115759 h 257030"/>
                <a:gd name="T60" fmla="*/ 3851144 w 4977630"/>
                <a:gd name="T61" fmla="*/ 154695 h 257030"/>
                <a:gd name="T62" fmla="*/ 3842579 w 4977630"/>
                <a:gd name="T63" fmla="*/ 185824 h 257030"/>
                <a:gd name="T64" fmla="*/ 3765583 w 4977630"/>
                <a:gd name="T65" fmla="*/ 210575 h 257030"/>
                <a:gd name="T66" fmla="*/ 3759682 w 4977630"/>
                <a:gd name="T67" fmla="*/ 182397 h 257030"/>
                <a:gd name="T68" fmla="*/ 3748737 w 4977630"/>
                <a:gd name="T69" fmla="*/ 164595 h 257030"/>
                <a:gd name="T70" fmla="*/ 3736459 w 4977630"/>
                <a:gd name="T71" fmla="*/ 186490 h 257030"/>
                <a:gd name="T72" fmla="*/ 3732081 w 4977630"/>
                <a:gd name="T73" fmla="*/ 258173 h 257030"/>
                <a:gd name="T74" fmla="*/ 3692203 w 4977630"/>
                <a:gd name="T75" fmla="*/ 212003 h 257030"/>
                <a:gd name="T76" fmla="*/ 3659844 w 4977630"/>
                <a:gd name="T77" fmla="*/ 200865 h 257030"/>
                <a:gd name="T78" fmla="*/ 3622154 w 4977630"/>
                <a:gd name="T79" fmla="*/ 200865 h 257030"/>
                <a:gd name="T80" fmla="*/ 3579706 w 4977630"/>
                <a:gd name="T81" fmla="*/ 196771 h 257030"/>
                <a:gd name="T82" fmla="*/ 3537354 w 4977630"/>
                <a:gd name="T83" fmla="*/ 201626 h 257030"/>
                <a:gd name="T84" fmla="*/ 3498999 w 4977630"/>
                <a:gd name="T85" fmla="*/ 232089 h 257030"/>
                <a:gd name="T86" fmla="*/ 3479488 w 4977630"/>
                <a:gd name="T87" fmla="*/ 245417 h 257030"/>
                <a:gd name="T88" fmla="*/ 3421241 w 4977630"/>
                <a:gd name="T89" fmla="*/ 168498 h 257030"/>
                <a:gd name="T90" fmla="*/ 3392118 w 4977630"/>
                <a:gd name="T91" fmla="*/ 151458 h 257030"/>
                <a:gd name="T92" fmla="*/ 3384218 w 4977630"/>
                <a:gd name="T93" fmla="*/ 98338 h 257030"/>
                <a:gd name="T94" fmla="*/ 3372987 w 4977630"/>
                <a:gd name="T95" fmla="*/ 75586 h 257030"/>
                <a:gd name="T96" fmla="*/ 3363089 w 4977630"/>
                <a:gd name="T97" fmla="*/ 47884 h 257030"/>
                <a:gd name="T98" fmla="*/ 3353191 w 4977630"/>
                <a:gd name="T99" fmla="*/ 75586 h 257030"/>
                <a:gd name="T100" fmla="*/ 3341960 w 4977630"/>
                <a:gd name="T101" fmla="*/ 98338 h 257030"/>
                <a:gd name="T102" fmla="*/ 3333395 w 4977630"/>
                <a:gd name="T103" fmla="*/ 151458 h 257030"/>
                <a:gd name="T104" fmla="*/ 3304937 w 4977630"/>
                <a:gd name="T105" fmla="*/ 168498 h 257030"/>
                <a:gd name="T106" fmla="*/ 3277242 w 4977630"/>
                <a:gd name="T107" fmla="*/ 243894 h 257030"/>
                <a:gd name="T108" fmla="*/ 3262014 w 4977630"/>
                <a:gd name="T109" fmla="*/ 199818 h 257030"/>
                <a:gd name="T110" fmla="*/ 3208811 w 4977630"/>
                <a:gd name="T111" fmla="*/ 199818 h 257030"/>
                <a:gd name="connsiteX0" fmla="*/ 4813370 w 4814692"/>
                <a:gd name="connsiteY0" fmla="*/ 257570 h 259887"/>
                <a:gd name="connsiteX1" fmla="*/ 4814692 w 4814692"/>
                <a:gd name="connsiteY1" fmla="*/ 259887 h 259887"/>
                <a:gd name="connsiteX2" fmla="*/ 4814692 w 4814692"/>
                <a:gd name="connsiteY2" fmla="*/ 217429 h 259887"/>
                <a:gd name="connsiteX3" fmla="*/ 4812313 w 4814692"/>
                <a:gd name="connsiteY3" fmla="*/ 194963 h 259887"/>
                <a:gd name="connsiteX4" fmla="*/ 4810219 w 4814692"/>
                <a:gd name="connsiteY4" fmla="*/ 185824 h 259887"/>
                <a:gd name="connsiteX5" fmla="*/ 4810219 w 4814692"/>
                <a:gd name="connsiteY5" fmla="*/ 178303 h 259887"/>
                <a:gd name="connsiteX6" fmla="*/ 4804699 w 4814692"/>
                <a:gd name="connsiteY6" fmla="*/ 178303 h 259887"/>
                <a:gd name="connsiteX7" fmla="*/ 4804699 w 4814692"/>
                <a:gd name="connsiteY7" fmla="*/ 172592 h 259887"/>
                <a:gd name="connsiteX8" fmla="*/ 4802224 w 4814692"/>
                <a:gd name="connsiteY8" fmla="*/ 172592 h 259887"/>
                <a:gd name="connsiteX9" fmla="*/ 4802224 w 4814692"/>
                <a:gd name="connsiteY9" fmla="*/ 167451 h 259887"/>
                <a:gd name="connsiteX10" fmla="*/ 4798036 w 4814692"/>
                <a:gd name="connsiteY10" fmla="*/ 158883 h 259887"/>
                <a:gd name="connsiteX11" fmla="*/ 4793849 w 4814692"/>
                <a:gd name="connsiteY11" fmla="*/ 167451 h 259887"/>
                <a:gd name="connsiteX12" fmla="*/ 4793849 w 4814692"/>
                <a:gd name="connsiteY12" fmla="*/ 172592 h 259887"/>
                <a:gd name="connsiteX13" fmla="*/ 4791374 w 4814692"/>
                <a:gd name="connsiteY13" fmla="*/ 172592 h 259887"/>
                <a:gd name="connsiteX14" fmla="*/ 4791374 w 4814692"/>
                <a:gd name="connsiteY14" fmla="*/ 178303 h 259887"/>
                <a:gd name="connsiteX15" fmla="*/ 4657654 w 4814692"/>
                <a:gd name="connsiteY15" fmla="*/ 178303 h 259887"/>
                <a:gd name="connsiteX16" fmla="*/ 4653181 w 4814692"/>
                <a:gd name="connsiteY16" fmla="*/ 63972 h 259887"/>
                <a:gd name="connsiteX17" fmla="*/ 4653181 w 4814692"/>
                <a:gd name="connsiteY17" fmla="*/ 54738 h 259887"/>
                <a:gd name="connsiteX18" fmla="*/ 4651944 w 4814692"/>
                <a:gd name="connsiteY18" fmla="*/ 54738 h 259887"/>
                <a:gd name="connsiteX19" fmla="*/ 4651944 w 4814692"/>
                <a:gd name="connsiteY19" fmla="*/ 42172 h 259887"/>
                <a:gd name="connsiteX20" fmla="*/ 4650897 w 4814692"/>
                <a:gd name="connsiteY20" fmla="*/ 34747 h 259887"/>
                <a:gd name="connsiteX21" fmla="*/ 4649850 w 4814692"/>
                <a:gd name="connsiteY21" fmla="*/ 42077 h 259887"/>
                <a:gd name="connsiteX22" fmla="*/ 4649850 w 4814692"/>
                <a:gd name="connsiteY22" fmla="*/ 45980 h 259887"/>
                <a:gd name="connsiteX23" fmla="*/ 4640618 w 4814692"/>
                <a:gd name="connsiteY23" fmla="*/ 45980 h 259887"/>
                <a:gd name="connsiteX24" fmla="*/ 4640618 w 4814692"/>
                <a:gd name="connsiteY24" fmla="*/ 42172 h 259887"/>
                <a:gd name="connsiteX25" fmla="*/ 4639571 w 4814692"/>
                <a:gd name="connsiteY25" fmla="*/ 34747 h 259887"/>
                <a:gd name="connsiteX26" fmla="*/ 4638524 w 4814692"/>
                <a:gd name="connsiteY26" fmla="*/ 42077 h 259887"/>
                <a:gd name="connsiteX27" fmla="*/ 4638524 w 4814692"/>
                <a:gd name="connsiteY27" fmla="*/ 45980 h 259887"/>
                <a:gd name="connsiteX28" fmla="*/ 4638524 w 4814692"/>
                <a:gd name="connsiteY28" fmla="*/ 46265 h 259887"/>
                <a:gd name="connsiteX29" fmla="*/ 4608639 w 4814692"/>
                <a:gd name="connsiteY29" fmla="*/ 46265 h 259887"/>
                <a:gd name="connsiteX30" fmla="*/ 4608639 w 4814692"/>
                <a:gd name="connsiteY30" fmla="*/ 45980 h 259887"/>
                <a:gd name="connsiteX31" fmla="*/ 4608639 w 4814692"/>
                <a:gd name="connsiteY31" fmla="*/ 42077 h 259887"/>
                <a:gd name="connsiteX32" fmla="*/ 4607592 w 4814692"/>
                <a:gd name="connsiteY32" fmla="*/ 34747 h 259887"/>
                <a:gd name="connsiteX33" fmla="*/ 4606545 w 4814692"/>
                <a:gd name="connsiteY33" fmla="*/ 42172 h 259887"/>
                <a:gd name="connsiteX34" fmla="*/ 4606545 w 4814692"/>
                <a:gd name="connsiteY34" fmla="*/ 45980 h 259887"/>
                <a:gd name="connsiteX35" fmla="*/ 4597314 w 4814692"/>
                <a:gd name="connsiteY35" fmla="*/ 45980 h 259887"/>
                <a:gd name="connsiteX36" fmla="*/ 4597314 w 4814692"/>
                <a:gd name="connsiteY36" fmla="*/ 42077 h 259887"/>
                <a:gd name="connsiteX37" fmla="*/ 4596266 w 4814692"/>
                <a:gd name="connsiteY37" fmla="*/ 34747 h 259887"/>
                <a:gd name="connsiteX38" fmla="*/ 4595219 w 4814692"/>
                <a:gd name="connsiteY38" fmla="*/ 42172 h 259887"/>
                <a:gd name="connsiteX39" fmla="*/ 4595219 w 4814692"/>
                <a:gd name="connsiteY39" fmla="*/ 54738 h 259887"/>
                <a:gd name="connsiteX40" fmla="*/ 4593982 w 4814692"/>
                <a:gd name="connsiteY40" fmla="*/ 54738 h 259887"/>
                <a:gd name="connsiteX41" fmla="*/ 4593982 w 4814692"/>
                <a:gd name="connsiteY41" fmla="*/ 63972 h 259887"/>
                <a:gd name="connsiteX42" fmla="*/ 4589414 w 4814692"/>
                <a:gd name="connsiteY42" fmla="*/ 178303 h 259887"/>
                <a:gd name="connsiteX43" fmla="*/ 4455694 w 4814692"/>
                <a:gd name="connsiteY43" fmla="*/ 178303 h 259887"/>
                <a:gd name="connsiteX44" fmla="*/ 4455694 w 4814692"/>
                <a:gd name="connsiteY44" fmla="*/ 172592 h 259887"/>
                <a:gd name="connsiteX45" fmla="*/ 4453219 w 4814692"/>
                <a:gd name="connsiteY45" fmla="*/ 172592 h 259887"/>
                <a:gd name="connsiteX46" fmla="*/ 4453219 w 4814692"/>
                <a:gd name="connsiteY46" fmla="*/ 167451 h 259887"/>
                <a:gd name="connsiteX47" fmla="*/ 4449031 w 4814692"/>
                <a:gd name="connsiteY47" fmla="*/ 158883 h 259887"/>
                <a:gd name="connsiteX48" fmla="*/ 4444844 w 4814692"/>
                <a:gd name="connsiteY48" fmla="*/ 167451 h 259887"/>
                <a:gd name="connsiteX49" fmla="*/ 4444844 w 4814692"/>
                <a:gd name="connsiteY49" fmla="*/ 172592 h 259887"/>
                <a:gd name="connsiteX50" fmla="*/ 4442369 w 4814692"/>
                <a:gd name="connsiteY50" fmla="*/ 172592 h 259887"/>
                <a:gd name="connsiteX51" fmla="*/ 4442369 w 4814692"/>
                <a:gd name="connsiteY51" fmla="*/ 178303 h 259887"/>
                <a:gd name="connsiteX52" fmla="*/ 4436849 w 4814692"/>
                <a:gd name="connsiteY52" fmla="*/ 178303 h 259887"/>
                <a:gd name="connsiteX53" fmla="*/ 4436849 w 4814692"/>
                <a:gd name="connsiteY53" fmla="*/ 185824 h 259887"/>
                <a:gd name="connsiteX54" fmla="*/ 4434851 w 4814692"/>
                <a:gd name="connsiteY54" fmla="*/ 194963 h 259887"/>
                <a:gd name="connsiteX55" fmla="*/ 4432471 w 4814692"/>
                <a:gd name="connsiteY55" fmla="*/ 217429 h 259887"/>
                <a:gd name="connsiteX56" fmla="*/ 4432471 w 4814692"/>
                <a:gd name="connsiteY56" fmla="*/ 258173 h 259887"/>
                <a:gd name="connsiteX57" fmla="*/ 4408963 w 4814692"/>
                <a:gd name="connsiteY57" fmla="*/ 258173 h 259887"/>
                <a:gd name="connsiteX58" fmla="*/ 4408963 w 4814692"/>
                <a:gd name="connsiteY58" fmla="*/ 214097 h 259887"/>
                <a:gd name="connsiteX59" fmla="*/ 4394401 w 4814692"/>
                <a:gd name="connsiteY59" fmla="*/ 209052 h 259887"/>
                <a:gd name="connsiteX60" fmla="*/ 4394401 w 4814692"/>
                <a:gd name="connsiteY60" fmla="*/ 126516 h 259887"/>
                <a:gd name="connsiteX61" fmla="*/ 4335393 w 4814692"/>
                <a:gd name="connsiteY61" fmla="*/ 129087 h 259887"/>
                <a:gd name="connsiteX62" fmla="*/ 4335393 w 4814692"/>
                <a:gd name="connsiteY62" fmla="*/ 258269 h 259887"/>
                <a:gd name="connsiteX63" fmla="*/ 4315216 w 4814692"/>
                <a:gd name="connsiteY63" fmla="*/ 258269 h 259887"/>
                <a:gd name="connsiteX64" fmla="*/ 4315216 w 4814692"/>
                <a:gd name="connsiteY64" fmla="*/ 212384 h 259887"/>
                <a:gd name="connsiteX65" fmla="*/ 4276765 w 4814692"/>
                <a:gd name="connsiteY65" fmla="*/ 203911 h 259887"/>
                <a:gd name="connsiteX66" fmla="*/ 4248594 w 4814692"/>
                <a:gd name="connsiteY66" fmla="*/ 210670 h 259887"/>
                <a:gd name="connsiteX67" fmla="*/ 4248594 w 4814692"/>
                <a:gd name="connsiteY67" fmla="*/ 226663 h 259887"/>
                <a:gd name="connsiteX68" fmla="*/ 4228797 w 4814692"/>
                <a:gd name="connsiteY68" fmla="*/ 223046 h 259887"/>
                <a:gd name="connsiteX69" fmla="*/ 4225942 w 4814692"/>
                <a:gd name="connsiteY69" fmla="*/ 66162 h 259887"/>
                <a:gd name="connsiteX70" fmla="*/ 4243645 w 4814692"/>
                <a:gd name="connsiteY70" fmla="*/ 59117 h 259887"/>
                <a:gd name="connsiteX71" fmla="*/ 4246881 w 4814692"/>
                <a:gd name="connsiteY71" fmla="*/ 37031 h 259887"/>
                <a:gd name="connsiteX72" fmla="*/ 4234222 w 4814692"/>
                <a:gd name="connsiteY72" fmla="*/ 32938 h 259887"/>
                <a:gd name="connsiteX73" fmla="*/ 4225942 w 4814692"/>
                <a:gd name="connsiteY73" fmla="*/ 32938 h 259887"/>
                <a:gd name="connsiteX74" fmla="*/ 4225942 w 4814692"/>
                <a:gd name="connsiteY74" fmla="*/ 19991 h 259887"/>
                <a:gd name="connsiteX75" fmla="*/ 4232985 w 4814692"/>
                <a:gd name="connsiteY75" fmla="*/ 19991 h 259887"/>
                <a:gd name="connsiteX76" fmla="*/ 4232985 w 4814692"/>
                <a:gd name="connsiteY76" fmla="*/ 1428 h 259887"/>
                <a:gd name="connsiteX77" fmla="*/ 4218233 w 4814692"/>
                <a:gd name="connsiteY77" fmla="*/ 0 h 259887"/>
                <a:gd name="connsiteX78" fmla="*/ 4203481 w 4814692"/>
                <a:gd name="connsiteY78" fmla="*/ 1428 h 259887"/>
                <a:gd name="connsiteX79" fmla="*/ 4203481 w 4814692"/>
                <a:gd name="connsiteY79" fmla="*/ 19991 h 259887"/>
                <a:gd name="connsiteX80" fmla="*/ 4210524 w 4814692"/>
                <a:gd name="connsiteY80" fmla="*/ 19991 h 259887"/>
                <a:gd name="connsiteX81" fmla="*/ 4210524 w 4814692"/>
                <a:gd name="connsiteY81" fmla="*/ 32938 h 259887"/>
                <a:gd name="connsiteX82" fmla="*/ 4202244 w 4814692"/>
                <a:gd name="connsiteY82" fmla="*/ 32938 h 259887"/>
                <a:gd name="connsiteX83" fmla="*/ 4189585 w 4814692"/>
                <a:gd name="connsiteY83" fmla="*/ 37031 h 259887"/>
                <a:gd name="connsiteX84" fmla="*/ 4192821 w 4814692"/>
                <a:gd name="connsiteY84" fmla="*/ 59117 h 259887"/>
                <a:gd name="connsiteX85" fmla="*/ 4210524 w 4814692"/>
                <a:gd name="connsiteY85" fmla="*/ 66162 h 259887"/>
                <a:gd name="connsiteX86" fmla="*/ 4207954 w 4814692"/>
                <a:gd name="connsiteY86" fmla="*/ 207719 h 259887"/>
                <a:gd name="connsiteX87" fmla="*/ 4175975 w 4814692"/>
                <a:gd name="connsiteY87" fmla="*/ 208671 h 259887"/>
                <a:gd name="connsiteX88" fmla="*/ 4175975 w 4814692"/>
                <a:gd name="connsiteY88" fmla="*/ 223807 h 259887"/>
                <a:gd name="connsiteX89" fmla="*/ 4138572 w 4814692"/>
                <a:gd name="connsiteY89" fmla="*/ 223807 h 259887"/>
                <a:gd name="connsiteX90" fmla="*/ 4138572 w 4814692"/>
                <a:gd name="connsiteY90" fmla="*/ 245703 h 259887"/>
                <a:gd name="connsiteX91" fmla="*/ 4107259 w 4814692"/>
                <a:gd name="connsiteY91" fmla="*/ 245703 h 259887"/>
                <a:gd name="connsiteX92" fmla="*/ 4107259 w 4814692"/>
                <a:gd name="connsiteY92" fmla="*/ 220666 h 259887"/>
                <a:gd name="connsiteX93" fmla="*/ 4095553 w 4814692"/>
                <a:gd name="connsiteY93" fmla="*/ 220666 h 259887"/>
                <a:gd name="connsiteX94" fmla="*/ 4095553 w 4814692"/>
                <a:gd name="connsiteY94" fmla="*/ 213621 h 259887"/>
                <a:gd name="connsiteX95" fmla="*/ 4082990 w 4814692"/>
                <a:gd name="connsiteY95" fmla="*/ 201055 h 259887"/>
                <a:gd name="connsiteX96" fmla="*/ 4070427 w 4814692"/>
                <a:gd name="connsiteY96" fmla="*/ 213621 h 259887"/>
                <a:gd name="connsiteX97" fmla="*/ 4070427 w 4814692"/>
                <a:gd name="connsiteY97" fmla="*/ 220666 h 259887"/>
                <a:gd name="connsiteX98" fmla="*/ 4057102 w 4814692"/>
                <a:gd name="connsiteY98" fmla="*/ 220666 h 259887"/>
                <a:gd name="connsiteX99" fmla="*/ 4057102 w 4814692"/>
                <a:gd name="connsiteY99" fmla="*/ 258173 h 259887"/>
                <a:gd name="connsiteX100" fmla="*/ 4037782 w 4814692"/>
                <a:gd name="connsiteY100" fmla="*/ 258173 h 259887"/>
                <a:gd name="connsiteX101" fmla="*/ 4037782 w 4814692"/>
                <a:gd name="connsiteY101" fmla="*/ 212860 h 259887"/>
                <a:gd name="connsiteX102" fmla="*/ 4037782 w 4814692"/>
                <a:gd name="connsiteY102" fmla="*/ 210575 h 259887"/>
                <a:gd name="connsiteX103" fmla="*/ 4036069 w 4814692"/>
                <a:gd name="connsiteY103" fmla="*/ 209718 h 259887"/>
                <a:gd name="connsiteX104" fmla="*/ 4036069 w 4814692"/>
                <a:gd name="connsiteY104" fmla="*/ 189917 h 259887"/>
                <a:gd name="connsiteX105" fmla="*/ 4033404 w 4814692"/>
                <a:gd name="connsiteY105" fmla="*/ 186490 h 259887"/>
                <a:gd name="connsiteX106" fmla="*/ 4033404 w 4814692"/>
                <a:gd name="connsiteY106" fmla="*/ 182397 h 259887"/>
                <a:gd name="connsiteX107" fmla="*/ 4031976 w 4814692"/>
                <a:gd name="connsiteY107" fmla="*/ 182397 h 259887"/>
                <a:gd name="connsiteX108" fmla="*/ 4023981 w 4814692"/>
                <a:gd name="connsiteY108" fmla="*/ 170212 h 259887"/>
                <a:gd name="connsiteX109" fmla="*/ 4023981 w 4814692"/>
                <a:gd name="connsiteY109" fmla="*/ 167832 h 259887"/>
                <a:gd name="connsiteX110" fmla="*/ 4021221 w 4814692"/>
                <a:gd name="connsiteY110" fmla="*/ 164595 h 259887"/>
                <a:gd name="connsiteX111" fmla="*/ 4021126 w 4814692"/>
                <a:gd name="connsiteY111" fmla="*/ 164595 h 259887"/>
                <a:gd name="connsiteX112" fmla="*/ 4021031 w 4814692"/>
                <a:gd name="connsiteY112" fmla="*/ 164595 h 259887"/>
                <a:gd name="connsiteX113" fmla="*/ 4018271 w 4814692"/>
                <a:gd name="connsiteY113" fmla="*/ 167832 h 259887"/>
                <a:gd name="connsiteX114" fmla="*/ 4018271 w 4814692"/>
                <a:gd name="connsiteY114" fmla="*/ 170212 h 259887"/>
                <a:gd name="connsiteX115" fmla="*/ 4010276 w 4814692"/>
                <a:gd name="connsiteY115" fmla="*/ 182397 h 259887"/>
                <a:gd name="connsiteX116" fmla="*/ 4008754 w 4814692"/>
                <a:gd name="connsiteY116" fmla="*/ 182397 h 259887"/>
                <a:gd name="connsiteX117" fmla="*/ 4008754 w 4814692"/>
                <a:gd name="connsiteY117" fmla="*/ 186490 h 259887"/>
                <a:gd name="connsiteX118" fmla="*/ 4006089 w 4814692"/>
                <a:gd name="connsiteY118" fmla="*/ 189917 h 259887"/>
                <a:gd name="connsiteX119" fmla="*/ 4006089 w 4814692"/>
                <a:gd name="connsiteY119" fmla="*/ 209718 h 259887"/>
                <a:gd name="connsiteX120" fmla="*/ 4004375 w 4814692"/>
                <a:gd name="connsiteY120" fmla="*/ 210575 h 259887"/>
                <a:gd name="connsiteX121" fmla="*/ 4004375 w 4814692"/>
                <a:gd name="connsiteY121" fmla="*/ 212860 h 259887"/>
                <a:gd name="connsiteX122" fmla="*/ 3914245 w 4814692"/>
                <a:gd name="connsiteY122" fmla="*/ 212860 h 259887"/>
                <a:gd name="connsiteX123" fmla="*/ 3914245 w 4814692"/>
                <a:gd name="connsiteY123" fmla="*/ 199437 h 259887"/>
                <a:gd name="connsiteX124" fmla="*/ 3909962 w 4814692"/>
                <a:gd name="connsiteY124" fmla="*/ 199437 h 259887"/>
                <a:gd name="connsiteX125" fmla="*/ 3909962 w 4814692"/>
                <a:gd name="connsiteY125" fmla="*/ 185824 h 259887"/>
                <a:gd name="connsiteX126" fmla="*/ 3909011 w 4814692"/>
                <a:gd name="connsiteY126" fmla="*/ 184396 h 259887"/>
                <a:gd name="connsiteX127" fmla="*/ 3909011 w 4814692"/>
                <a:gd name="connsiteY127" fmla="*/ 165737 h 259887"/>
                <a:gd name="connsiteX128" fmla="*/ 3911580 w 4814692"/>
                <a:gd name="connsiteY128" fmla="*/ 160978 h 259887"/>
                <a:gd name="connsiteX129" fmla="*/ 3909011 w 4814692"/>
                <a:gd name="connsiteY129" fmla="*/ 154695 h 259887"/>
                <a:gd name="connsiteX130" fmla="*/ 3901397 w 4814692"/>
                <a:gd name="connsiteY130" fmla="*/ 154695 h 259887"/>
                <a:gd name="connsiteX131" fmla="*/ 3901397 w 4814692"/>
                <a:gd name="connsiteY131" fmla="*/ 145460 h 259887"/>
                <a:gd name="connsiteX132" fmla="*/ 3902063 w 4814692"/>
                <a:gd name="connsiteY132" fmla="*/ 143081 h 259887"/>
                <a:gd name="connsiteX133" fmla="*/ 3901397 w 4814692"/>
                <a:gd name="connsiteY133" fmla="*/ 140796 h 259887"/>
                <a:gd name="connsiteX134" fmla="*/ 3899683 w 4814692"/>
                <a:gd name="connsiteY134" fmla="*/ 140796 h 259887"/>
                <a:gd name="connsiteX135" fmla="*/ 3883980 w 4814692"/>
                <a:gd name="connsiteY135" fmla="*/ 115759 h 259887"/>
                <a:gd name="connsiteX136" fmla="*/ 3882552 w 4814692"/>
                <a:gd name="connsiteY136" fmla="*/ 113474 h 259887"/>
                <a:gd name="connsiteX137" fmla="*/ 3882552 w 4814692"/>
                <a:gd name="connsiteY137" fmla="*/ 105097 h 259887"/>
                <a:gd name="connsiteX138" fmla="*/ 3882552 w 4814692"/>
                <a:gd name="connsiteY138" fmla="*/ 101670 h 259887"/>
                <a:gd name="connsiteX139" fmla="*/ 3882552 w 4814692"/>
                <a:gd name="connsiteY139" fmla="*/ 99385 h 259887"/>
                <a:gd name="connsiteX140" fmla="*/ 3880554 w 4814692"/>
                <a:gd name="connsiteY140" fmla="*/ 99385 h 259887"/>
                <a:gd name="connsiteX141" fmla="*/ 3877508 w 4814692"/>
                <a:gd name="connsiteY141" fmla="*/ 95768 h 259887"/>
                <a:gd name="connsiteX142" fmla="*/ 3876271 w 4814692"/>
                <a:gd name="connsiteY142" fmla="*/ 86438 h 259887"/>
                <a:gd name="connsiteX143" fmla="*/ 3875033 w 4814692"/>
                <a:gd name="connsiteY143" fmla="*/ 95768 h 259887"/>
                <a:gd name="connsiteX144" fmla="*/ 3871988 w 4814692"/>
                <a:gd name="connsiteY144" fmla="*/ 99385 h 259887"/>
                <a:gd name="connsiteX145" fmla="*/ 3869989 w 4814692"/>
                <a:gd name="connsiteY145" fmla="*/ 99385 h 259887"/>
                <a:gd name="connsiteX146" fmla="*/ 3869989 w 4814692"/>
                <a:gd name="connsiteY146" fmla="*/ 101670 h 259887"/>
                <a:gd name="connsiteX147" fmla="*/ 3869989 w 4814692"/>
                <a:gd name="connsiteY147" fmla="*/ 105097 h 259887"/>
                <a:gd name="connsiteX148" fmla="*/ 3869989 w 4814692"/>
                <a:gd name="connsiteY148" fmla="*/ 113474 h 259887"/>
                <a:gd name="connsiteX149" fmla="*/ 3868562 w 4814692"/>
                <a:gd name="connsiteY149" fmla="*/ 115759 h 259887"/>
                <a:gd name="connsiteX150" fmla="*/ 3852858 w 4814692"/>
                <a:gd name="connsiteY150" fmla="*/ 140796 h 259887"/>
                <a:gd name="connsiteX151" fmla="*/ 3851144 w 4814692"/>
                <a:gd name="connsiteY151" fmla="*/ 140796 h 259887"/>
                <a:gd name="connsiteX152" fmla="*/ 3850478 w 4814692"/>
                <a:gd name="connsiteY152" fmla="*/ 143081 h 259887"/>
                <a:gd name="connsiteX153" fmla="*/ 3851144 w 4814692"/>
                <a:gd name="connsiteY153" fmla="*/ 145460 h 259887"/>
                <a:gd name="connsiteX154" fmla="*/ 3851144 w 4814692"/>
                <a:gd name="connsiteY154" fmla="*/ 154695 h 259887"/>
                <a:gd name="connsiteX155" fmla="*/ 3843531 w 4814692"/>
                <a:gd name="connsiteY155" fmla="*/ 154695 h 259887"/>
                <a:gd name="connsiteX156" fmla="*/ 3840961 w 4814692"/>
                <a:gd name="connsiteY156" fmla="*/ 160978 h 259887"/>
                <a:gd name="connsiteX157" fmla="*/ 3843531 w 4814692"/>
                <a:gd name="connsiteY157" fmla="*/ 165737 h 259887"/>
                <a:gd name="connsiteX158" fmla="*/ 3843531 w 4814692"/>
                <a:gd name="connsiteY158" fmla="*/ 184396 h 259887"/>
                <a:gd name="connsiteX159" fmla="*/ 3842579 w 4814692"/>
                <a:gd name="connsiteY159" fmla="*/ 185824 h 259887"/>
                <a:gd name="connsiteX160" fmla="*/ 3842579 w 4814692"/>
                <a:gd name="connsiteY160" fmla="*/ 199437 h 259887"/>
                <a:gd name="connsiteX161" fmla="*/ 3838296 w 4814692"/>
                <a:gd name="connsiteY161" fmla="*/ 199437 h 259887"/>
                <a:gd name="connsiteX162" fmla="*/ 3838296 w 4814692"/>
                <a:gd name="connsiteY162" fmla="*/ 212860 h 259887"/>
                <a:gd name="connsiteX163" fmla="*/ 3765583 w 4814692"/>
                <a:gd name="connsiteY163" fmla="*/ 212860 h 259887"/>
                <a:gd name="connsiteX164" fmla="*/ 3765583 w 4814692"/>
                <a:gd name="connsiteY164" fmla="*/ 210575 h 259887"/>
                <a:gd name="connsiteX165" fmla="*/ 3763870 w 4814692"/>
                <a:gd name="connsiteY165" fmla="*/ 209718 h 259887"/>
                <a:gd name="connsiteX166" fmla="*/ 3763870 w 4814692"/>
                <a:gd name="connsiteY166" fmla="*/ 189917 h 259887"/>
                <a:gd name="connsiteX167" fmla="*/ 3761204 w 4814692"/>
                <a:gd name="connsiteY167" fmla="*/ 186490 h 259887"/>
                <a:gd name="connsiteX168" fmla="*/ 3761204 w 4814692"/>
                <a:gd name="connsiteY168" fmla="*/ 182397 h 259887"/>
                <a:gd name="connsiteX169" fmla="*/ 3759682 w 4814692"/>
                <a:gd name="connsiteY169" fmla="*/ 182397 h 259887"/>
                <a:gd name="connsiteX170" fmla="*/ 3751687 w 4814692"/>
                <a:gd name="connsiteY170" fmla="*/ 170212 h 259887"/>
                <a:gd name="connsiteX171" fmla="*/ 3751687 w 4814692"/>
                <a:gd name="connsiteY171" fmla="*/ 167832 h 259887"/>
                <a:gd name="connsiteX172" fmla="*/ 3748927 w 4814692"/>
                <a:gd name="connsiteY172" fmla="*/ 164595 h 259887"/>
                <a:gd name="connsiteX173" fmla="*/ 3748832 w 4814692"/>
                <a:gd name="connsiteY173" fmla="*/ 164595 h 259887"/>
                <a:gd name="connsiteX174" fmla="*/ 3748737 w 4814692"/>
                <a:gd name="connsiteY174" fmla="*/ 164595 h 259887"/>
                <a:gd name="connsiteX175" fmla="*/ 3745977 w 4814692"/>
                <a:gd name="connsiteY175" fmla="*/ 167832 h 259887"/>
                <a:gd name="connsiteX176" fmla="*/ 3745977 w 4814692"/>
                <a:gd name="connsiteY176" fmla="*/ 170212 h 259887"/>
                <a:gd name="connsiteX177" fmla="*/ 3737982 w 4814692"/>
                <a:gd name="connsiteY177" fmla="*/ 182397 h 259887"/>
                <a:gd name="connsiteX178" fmla="*/ 3736459 w 4814692"/>
                <a:gd name="connsiteY178" fmla="*/ 182397 h 259887"/>
                <a:gd name="connsiteX179" fmla="*/ 3736459 w 4814692"/>
                <a:gd name="connsiteY179" fmla="*/ 186490 h 259887"/>
                <a:gd name="connsiteX180" fmla="*/ 3733794 w 4814692"/>
                <a:gd name="connsiteY180" fmla="*/ 189917 h 259887"/>
                <a:gd name="connsiteX181" fmla="*/ 3733794 w 4814692"/>
                <a:gd name="connsiteY181" fmla="*/ 209718 h 259887"/>
                <a:gd name="connsiteX182" fmla="*/ 3732081 w 4814692"/>
                <a:gd name="connsiteY182" fmla="*/ 210575 h 259887"/>
                <a:gd name="connsiteX183" fmla="*/ 3732081 w 4814692"/>
                <a:gd name="connsiteY183" fmla="*/ 212860 h 259887"/>
                <a:gd name="connsiteX184" fmla="*/ 3732081 w 4814692"/>
                <a:gd name="connsiteY184" fmla="*/ 258173 h 259887"/>
                <a:gd name="connsiteX185" fmla="*/ 3708858 w 4814692"/>
                <a:gd name="connsiteY185" fmla="*/ 258173 h 259887"/>
                <a:gd name="connsiteX186" fmla="*/ 3708858 w 4814692"/>
                <a:gd name="connsiteY186" fmla="*/ 233327 h 259887"/>
                <a:gd name="connsiteX187" fmla="*/ 3705813 w 4814692"/>
                <a:gd name="connsiteY187" fmla="*/ 233327 h 259887"/>
                <a:gd name="connsiteX188" fmla="*/ 3705813 w 4814692"/>
                <a:gd name="connsiteY188" fmla="*/ 217619 h 259887"/>
                <a:gd name="connsiteX189" fmla="*/ 3692203 w 4814692"/>
                <a:gd name="connsiteY189" fmla="*/ 212003 h 259887"/>
                <a:gd name="connsiteX190" fmla="*/ 3692203 w 4814692"/>
                <a:gd name="connsiteY190" fmla="*/ 200865 h 259887"/>
                <a:gd name="connsiteX191" fmla="*/ 3683637 w 4814692"/>
                <a:gd name="connsiteY191" fmla="*/ 200865 h 259887"/>
                <a:gd name="connsiteX192" fmla="*/ 3677260 w 4814692"/>
                <a:gd name="connsiteY192" fmla="*/ 196010 h 259887"/>
                <a:gd name="connsiteX193" fmla="*/ 3670884 w 4814692"/>
                <a:gd name="connsiteY193" fmla="*/ 200865 h 259887"/>
                <a:gd name="connsiteX194" fmla="*/ 3659844 w 4814692"/>
                <a:gd name="connsiteY194" fmla="*/ 200865 h 259887"/>
                <a:gd name="connsiteX195" fmla="*/ 3653467 w 4814692"/>
                <a:gd name="connsiteY195" fmla="*/ 196010 h 259887"/>
                <a:gd name="connsiteX196" fmla="*/ 3647090 w 4814692"/>
                <a:gd name="connsiteY196" fmla="*/ 200865 h 259887"/>
                <a:gd name="connsiteX197" fmla="*/ 3634908 w 4814692"/>
                <a:gd name="connsiteY197" fmla="*/ 200865 h 259887"/>
                <a:gd name="connsiteX198" fmla="*/ 3628531 w 4814692"/>
                <a:gd name="connsiteY198" fmla="*/ 196010 h 259887"/>
                <a:gd name="connsiteX199" fmla="*/ 3622154 w 4814692"/>
                <a:gd name="connsiteY199" fmla="*/ 200865 h 259887"/>
                <a:gd name="connsiteX200" fmla="*/ 3610733 w 4814692"/>
                <a:gd name="connsiteY200" fmla="*/ 200865 h 259887"/>
                <a:gd name="connsiteX201" fmla="*/ 3604737 w 4814692"/>
                <a:gd name="connsiteY201" fmla="*/ 197057 h 259887"/>
                <a:gd name="connsiteX202" fmla="*/ 3598361 w 4814692"/>
                <a:gd name="connsiteY202" fmla="*/ 201626 h 259887"/>
                <a:gd name="connsiteX203" fmla="*/ 3586084 w 4814692"/>
                <a:gd name="connsiteY203" fmla="*/ 201626 h 259887"/>
                <a:gd name="connsiteX204" fmla="*/ 3579706 w 4814692"/>
                <a:gd name="connsiteY204" fmla="*/ 196771 h 259887"/>
                <a:gd name="connsiteX205" fmla="*/ 3573330 w 4814692"/>
                <a:gd name="connsiteY205" fmla="*/ 201626 h 259887"/>
                <a:gd name="connsiteX206" fmla="*/ 3562290 w 4814692"/>
                <a:gd name="connsiteY206" fmla="*/ 201626 h 259887"/>
                <a:gd name="connsiteX207" fmla="*/ 3555913 w 4814692"/>
                <a:gd name="connsiteY207" fmla="*/ 196771 h 259887"/>
                <a:gd name="connsiteX208" fmla="*/ 3549536 w 4814692"/>
                <a:gd name="connsiteY208" fmla="*/ 201626 h 259887"/>
                <a:gd name="connsiteX209" fmla="*/ 3537354 w 4814692"/>
                <a:gd name="connsiteY209" fmla="*/ 201626 h 259887"/>
                <a:gd name="connsiteX210" fmla="*/ 3530977 w 4814692"/>
                <a:gd name="connsiteY210" fmla="*/ 196771 h 259887"/>
                <a:gd name="connsiteX211" fmla="*/ 3524601 w 4814692"/>
                <a:gd name="connsiteY211" fmla="*/ 201626 h 259887"/>
                <a:gd name="connsiteX212" fmla="*/ 3515749 w 4814692"/>
                <a:gd name="connsiteY212" fmla="*/ 201626 h 259887"/>
                <a:gd name="connsiteX213" fmla="*/ 3515749 w 4814692"/>
                <a:gd name="connsiteY213" fmla="*/ 232089 h 259887"/>
                <a:gd name="connsiteX214" fmla="*/ 3498999 w 4814692"/>
                <a:gd name="connsiteY214" fmla="*/ 232089 h 259887"/>
                <a:gd name="connsiteX215" fmla="*/ 3498999 w 4814692"/>
                <a:gd name="connsiteY215" fmla="*/ 236088 h 259887"/>
                <a:gd name="connsiteX216" fmla="*/ 3493002 w 4814692"/>
                <a:gd name="connsiteY216" fmla="*/ 236088 h 259887"/>
                <a:gd name="connsiteX217" fmla="*/ 3493002 w 4814692"/>
                <a:gd name="connsiteY217" fmla="*/ 250558 h 259887"/>
                <a:gd name="connsiteX218" fmla="*/ 3479488 w 4814692"/>
                <a:gd name="connsiteY218" fmla="*/ 250558 h 259887"/>
                <a:gd name="connsiteX219" fmla="*/ 3479488 w 4814692"/>
                <a:gd name="connsiteY219" fmla="*/ 245417 h 259887"/>
                <a:gd name="connsiteX220" fmla="*/ 3428569 w 4814692"/>
                <a:gd name="connsiteY220" fmla="*/ 245417 h 259887"/>
                <a:gd name="connsiteX221" fmla="*/ 3428569 w 4814692"/>
                <a:gd name="connsiteY221" fmla="*/ 181445 h 259887"/>
                <a:gd name="connsiteX222" fmla="*/ 3426856 w 4814692"/>
                <a:gd name="connsiteY222" fmla="*/ 181445 h 259887"/>
                <a:gd name="connsiteX223" fmla="*/ 3426856 w 4814692"/>
                <a:gd name="connsiteY223" fmla="*/ 168498 h 259887"/>
                <a:gd name="connsiteX224" fmla="*/ 3421241 w 4814692"/>
                <a:gd name="connsiteY224" fmla="*/ 168498 h 259887"/>
                <a:gd name="connsiteX225" fmla="*/ 3421241 w 4814692"/>
                <a:gd name="connsiteY225" fmla="*/ 162025 h 259887"/>
                <a:gd name="connsiteX226" fmla="*/ 3414579 w 4814692"/>
                <a:gd name="connsiteY226" fmla="*/ 153933 h 259887"/>
                <a:gd name="connsiteX227" fmla="*/ 3405442 w 4814692"/>
                <a:gd name="connsiteY227" fmla="*/ 146412 h 259887"/>
                <a:gd name="connsiteX228" fmla="*/ 3397352 w 4814692"/>
                <a:gd name="connsiteY228" fmla="*/ 151458 h 259887"/>
                <a:gd name="connsiteX229" fmla="*/ 3392118 w 4814692"/>
                <a:gd name="connsiteY229" fmla="*/ 151458 h 259887"/>
                <a:gd name="connsiteX230" fmla="*/ 3389167 w 4814692"/>
                <a:gd name="connsiteY230" fmla="*/ 151458 h 259887"/>
                <a:gd name="connsiteX231" fmla="*/ 3389167 w 4814692"/>
                <a:gd name="connsiteY231" fmla="*/ 128135 h 259887"/>
                <a:gd name="connsiteX232" fmla="*/ 3386502 w 4814692"/>
                <a:gd name="connsiteY232" fmla="*/ 125850 h 259887"/>
                <a:gd name="connsiteX233" fmla="*/ 3384218 w 4814692"/>
                <a:gd name="connsiteY233" fmla="*/ 125850 h 259887"/>
                <a:gd name="connsiteX234" fmla="*/ 3384218 w 4814692"/>
                <a:gd name="connsiteY234" fmla="*/ 98338 h 259887"/>
                <a:gd name="connsiteX235" fmla="*/ 3380030 w 4814692"/>
                <a:gd name="connsiteY235" fmla="*/ 93769 h 259887"/>
                <a:gd name="connsiteX236" fmla="*/ 3376509 w 4814692"/>
                <a:gd name="connsiteY236" fmla="*/ 97481 h 259887"/>
                <a:gd name="connsiteX237" fmla="*/ 3376509 w 4814692"/>
                <a:gd name="connsiteY237" fmla="*/ 78728 h 259887"/>
                <a:gd name="connsiteX238" fmla="*/ 3372987 w 4814692"/>
                <a:gd name="connsiteY238" fmla="*/ 78728 h 259887"/>
                <a:gd name="connsiteX239" fmla="*/ 3372987 w 4814692"/>
                <a:gd name="connsiteY239" fmla="*/ 75586 h 259887"/>
                <a:gd name="connsiteX240" fmla="*/ 3370513 w 4814692"/>
                <a:gd name="connsiteY240" fmla="*/ 75586 h 259887"/>
                <a:gd name="connsiteX241" fmla="*/ 3370513 w 4814692"/>
                <a:gd name="connsiteY241" fmla="*/ 64162 h 259887"/>
                <a:gd name="connsiteX242" fmla="*/ 3364136 w 4814692"/>
                <a:gd name="connsiteY242" fmla="*/ 55214 h 259887"/>
                <a:gd name="connsiteX243" fmla="*/ 3367372 w 4814692"/>
                <a:gd name="connsiteY243" fmla="*/ 46646 h 259887"/>
                <a:gd name="connsiteX244" fmla="*/ 3363089 w 4814692"/>
                <a:gd name="connsiteY244" fmla="*/ 47884 h 259887"/>
                <a:gd name="connsiteX245" fmla="*/ 3358807 w 4814692"/>
                <a:gd name="connsiteY245" fmla="*/ 46646 h 259887"/>
                <a:gd name="connsiteX246" fmla="*/ 3362042 w 4814692"/>
                <a:gd name="connsiteY246" fmla="*/ 55214 h 259887"/>
                <a:gd name="connsiteX247" fmla="*/ 3355666 w 4814692"/>
                <a:gd name="connsiteY247" fmla="*/ 64162 h 259887"/>
                <a:gd name="connsiteX248" fmla="*/ 3355666 w 4814692"/>
                <a:gd name="connsiteY248" fmla="*/ 75586 h 259887"/>
                <a:gd name="connsiteX249" fmla="*/ 3353191 w 4814692"/>
                <a:gd name="connsiteY249" fmla="*/ 75586 h 259887"/>
                <a:gd name="connsiteX250" fmla="*/ 3353191 w 4814692"/>
                <a:gd name="connsiteY250" fmla="*/ 78728 h 259887"/>
                <a:gd name="connsiteX251" fmla="*/ 3349670 w 4814692"/>
                <a:gd name="connsiteY251" fmla="*/ 78728 h 259887"/>
                <a:gd name="connsiteX252" fmla="*/ 3349670 w 4814692"/>
                <a:gd name="connsiteY252" fmla="*/ 97481 h 259887"/>
                <a:gd name="connsiteX253" fmla="*/ 3346148 w 4814692"/>
                <a:gd name="connsiteY253" fmla="*/ 93769 h 259887"/>
                <a:gd name="connsiteX254" fmla="*/ 3341960 w 4814692"/>
                <a:gd name="connsiteY254" fmla="*/ 98338 h 259887"/>
                <a:gd name="connsiteX255" fmla="*/ 3341960 w 4814692"/>
                <a:gd name="connsiteY255" fmla="*/ 125850 h 259887"/>
                <a:gd name="connsiteX256" fmla="*/ 3339676 w 4814692"/>
                <a:gd name="connsiteY256" fmla="*/ 125850 h 259887"/>
                <a:gd name="connsiteX257" fmla="*/ 3337011 w 4814692"/>
                <a:gd name="connsiteY257" fmla="*/ 128135 h 259887"/>
                <a:gd name="connsiteX258" fmla="*/ 3337011 w 4814692"/>
                <a:gd name="connsiteY258" fmla="*/ 151458 h 259887"/>
                <a:gd name="connsiteX259" fmla="*/ 3333395 w 4814692"/>
                <a:gd name="connsiteY259" fmla="*/ 151458 h 259887"/>
                <a:gd name="connsiteX260" fmla="*/ 3328826 w 4814692"/>
                <a:gd name="connsiteY260" fmla="*/ 151458 h 259887"/>
                <a:gd name="connsiteX261" fmla="*/ 3320736 w 4814692"/>
                <a:gd name="connsiteY261" fmla="*/ 146412 h 259887"/>
                <a:gd name="connsiteX262" fmla="*/ 3311600 w 4814692"/>
                <a:gd name="connsiteY262" fmla="*/ 153933 h 259887"/>
                <a:gd name="connsiteX263" fmla="*/ 3304937 w 4814692"/>
                <a:gd name="connsiteY263" fmla="*/ 162025 h 259887"/>
                <a:gd name="connsiteX264" fmla="*/ 3304937 w 4814692"/>
                <a:gd name="connsiteY264" fmla="*/ 168498 h 259887"/>
                <a:gd name="connsiteX265" fmla="*/ 3299322 w 4814692"/>
                <a:gd name="connsiteY265" fmla="*/ 168498 h 259887"/>
                <a:gd name="connsiteX266" fmla="*/ 3299322 w 4814692"/>
                <a:gd name="connsiteY266" fmla="*/ 181445 h 259887"/>
                <a:gd name="connsiteX267" fmla="*/ 3297704 w 4814692"/>
                <a:gd name="connsiteY267" fmla="*/ 181445 h 259887"/>
                <a:gd name="connsiteX268" fmla="*/ 3297704 w 4814692"/>
                <a:gd name="connsiteY268" fmla="*/ 245131 h 259887"/>
                <a:gd name="connsiteX269" fmla="*/ 3277242 w 4814692"/>
                <a:gd name="connsiteY269" fmla="*/ 243894 h 259887"/>
                <a:gd name="connsiteX270" fmla="*/ 3277242 w 4814692"/>
                <a:gd name="connsiteY270" fmla="*/ 229519 h 259887"/>
                <a:gd name="connsiteX271" fmla="*/ 3265250 w 4814692"/>
                <a:gd name="connsiteY271" fmla="*/ 229519 h 259887"/>
                <a:gd name="connsiteX272" fmla="*/ 3265250 w 4814692"/>
                <a:gd name="connsiteY272" fmla="*/ 209528 h 259887"/>
                <a:gd name="connsiteX273" fmla="*/ 3262014 w 4814692"/>
                <a:gd name="connsiteY273" fmla="*/ 209528 h 259887"/>
                <a:gd name="connsiteX274" fmla="*/ 3262014 w 4814692"/>
                <a:gd name="connsiteY274" fmla="*/ 199818 h 259887"/>
                <a:gd name="connsiteX275" fmla="*/ 3253924 w 4814692"/>
                <a:gd name="connsiteY275" fmla="*/ 199818 h 259887"/>
                <a:gd name="connsiteX276" fmla="*/ 3251640 w 4814692"/>
                <a:gd name="connsiteY276" fmla="*/ 195439 h 259887"/>
                <a:gd name="connsiteX277" fmla="*/ 3218995 w 4814692"/>
                <a:gd name="connsiteY277" fmla="*/ 195439 h 259887"/>
                <a:gd name="connsiteX278" fmla="*/ 3216711 w 4814692"/>
                <a:gd name="connsiteY278" fmla="*/ 199818 h 259887"/>
                <a:gd name="connsiteX279" fmla="*/ 3208811 w 4814692"/>
                <a:gd name="connsiteY279" fmla="*/ 199818 h 259887"/>
                <a:gd name="connsiteX280" fmla="*/ 3208811 w 4814692"/>
                <a:gd name="connsiteY280" fmla="*/ 258173 h 259887"/>
                <a:gd name="connsiteX281" fmla="*/ 0 w 4814692"/>
                <a:gd name="connsiteY281" fmla="*/ 258173 h 259887"/>
                <a:gd name="connsiteX0" fmla="*/ 2383675 w 2384997"/>
                <a:gd name="connsiteY0" fmla="*/ 257570 h 259887"/>
                <a:gd name="connsiteX1" fmla="*/ 2384997 w 2384997"/>
                <a:gd name="connsiteY1" fmla="*/ 259887 h 259887"/>
                <a:gd name="connsiteX2" fmla="*/ 2384997 w 2384997"/>
                <a:gd name="connsiteY2" fmla="*/ 217429 h 259887"/>
                <a:gd name="connsiteX3" fmla="*/ 2382618 w 2384997"/>
                <a:gd name="connsiteY3" fmla="*/ 194963 h 259887"/>
                <a:gd name="connsiteX4" fmla="*/ 2380524 w 2384997"/>
                <a:gd name="connsiteY4" fmla="*/ 185824 h 259887"/>
                <a:gd name="connsiteX5" fmla="*/ 2380524 w 2384997"/>
                <a:gd name="connsiteY5" fmla="*/ 178303 h 259887"/>
                <a:gd name="connsiteX6" fmla="*/ 2375004 w 2384997"/>
                <a:gd name="connsiteY6" fmla="*/ 178303 h 259887"/>
                <a:gd name="connsiteX7" fmla="*/ 2375004 w 2384997"/>
                <a:gd name="connsiteY7" fmla="*/ 172592 h 259887"/>
                <a:gd name="connsiteX8" fmla="*/ 2372529 w 2384997"/>
                <a:gd name="connsiteY8" fmla="*/ 172592 h 259887"/>
                <a:gd name="connsiteX9" fmla="*/ 2372529 w 2384997"/>
                <a:gd name="connsiteY9" fmla="*/ 167451 h 259887"/>
                <a:gd name="connsiteX10" fmla="*/ 2368341 w 2384997"/>
                <a:gd name="connsiteY10" fmla="*/ 158883 h 259887"/>
                <a:gd name="connsiteX11" fmla="*/ 2364154 w 2384997"/>
                <a:gd name="connsiteY11" fmla="*/ 167451 h 259887"/>
                <a:gd name="connsiteX12" fmla="*/ 2364154 w 2384997"/>
                <a:gd name="connsiteY12" fmla="*/ 172592 h 259887"/>
                <a:gd name="connsiteX13" fmla="*/ 2361679 w 2384997"/>
                <a:gd name="connsiteY13" fmla="*/ 172592 h 259887"/>
                <a:gd name="connsiteX14" fmla="*/ 2361679 w 2384997"/>
                <a:gd name="connsiteY14" fmla="*/ 178303 h 259887"/>
                <a:gd name="connsiteX15" fmla="*/ 2227959 w 2384997"/>
                <a:gd name="connsiteY15" fmla="*/ 178303 h 259887"/>
                <a:gd name="connsiteX16" fmla="*/ 2223486 w 2384997"/>
                <a:gd name="connsiteY16" fmla="*/ 63972 h 259887"/>
                <a:gd name="connsiteX17" fmla="*/ 2223486 w 2384997"/>
                <a:gd name="connsiteY17" fmla="*/ 54738 h 259887"/>
                <a:gd name="connsiteX18" fmla="*/ 2222249 w 2384997"/>
                <a:gd name="connsiteY18" fmla="*/ 54738 h 259887"/>
                <a:gd name="connsiteX19" fmla="*/ 2222249 w 2384997"/>
                <a:gd name="connsiteY19" fmla="*/ 42172 h 259887"/>
                <a:gd name="connsiteX20" fmla="*/ 2221202 w 2384997"/>
                <a:gd name="connsiteY20" fmla="*/ 34747 h 259887"/>
                <a:gd name="connsiteX21" fmla="*/ 2220155 w 2384997"/>
                <a:gd name="connsiteY21" fmla="*/ 42077 h 259887"/>
                <a:gd name="connsiteX22" fmla="*/ 2220155 w 2384997"/>
                <a:gd name="connsiteY22" fmla="*/ 45980 h 259887"/>
                <a:gd name="connsiteX23" fmla="*/ 2210923 w 2384997"/>
                <a:gd name="connsiteY23" fmla="*/ 45980 h 259887"/>
                <a:gd name="connsiteX24" fmla="*/ 2210923 w 2384997"/>
                <a:gd name="connsiteY24" fmla="*/ 42172 h 259887"/>
                <a:gd name="connsiteX25" fmla="*/ 2209876 w 2384997"/>
                <a:gd name="connsiteY25" fmla="*/ 34747 h 259887"/>
                <a:gd name="connsiteX26" fmla="*/ 2208829 w 2384997"/>
                <a:gd name="connsiteY26" fmla="*/ 42077 h 259887"/>
                <a:gd name="connsiteX27" fmla="*/ 2208829 w 2384997"/>
                <a:gd name="connsiteY27" fmla="*/ 45980 h 259887"/>
                <a:gd name="connsiteX28" fmla="*/ 2208829 w 2384997"/>
                <a:gd name="connsiteY28" fmla="*/ 46265 h 259887"/>
                <a:gd name="connsiteX29" fmla="*/ 2178944 w 2384997"/>
                <a:gd name="connsiteY29" fmla="*/ 46265 h 259887"/>
                <a:gd name="connsiteX30" fmla="*/ 2178944 w 2384997"/>
                <a:gd name="connsiteY30" fmla="*/ 45980 h 259887"/>
                <a:gd name="connsiteX31" fmla="*/ 2178944 w 2384997"/>
                <a:gd name="connsiteY31" fmla="*/ 42077 h 259887"/>
                <a:gd name="connsiteX32" fmla="*/ 2177897 w 2384997"/>
                <a:gd name="connsiteY32" fmla="*/ 34747 h 259887"/>
                <a:gd name="connsiteX33" fmla="*/ 2176850 w 2384997"/>
                <a:gd name="connsiteY33" fmla="*/ 42172 h 259887"/>
                <a:gd name="connsiteX34" fmla="*/ 2176850 w 2384997"/>
                <a:gd name="connsiteY34" fmla="*/ 45980 h 259887"/>
                <a:gd name="connsiteX35" fmla="*/ 2167619 w 2384997"/>
                <a:gd name="connsiteY35" fmla="*/ 45980 h 259887"/>
                <a:gd name="connsiteX36" fmla="*/ 2167619 w 2384997"/>
                <a:gd name="connsiteY36" fmla="*/ 42077 h 259887"/>
                <a:gd name="connsiteX37" fmla="*/ 2166571 w 2384997"/>
                <a:gd name="connsiteY37" fmla="*/ 34747 h 259887"/>
                <a:gd name="connsiteX38" fmla="*/ 2165524 w 2384997"/>
                <a:gd name="connsiteY38" fmla="*/ 42172 h 259887"/>
                <a:gd name="connsiteX39" fmla="*/ 2165524 w 2384997"/>
                <a:gd name="connsiteY39" fmla="*/ 54738 h 259887"/>
                <a:gd name="connsiteX40" fmla="*/ 2164287 w 2384997"/>
                <a:gd name="connsiteY40" fmla="*/ 54738 h 259887"/>
                <a:gd name="connsiteX41" fmla="*/ 2164287 w 2384997"/>
                <a:gd name="connsiteY41" fmla="*/ 63972 h 259887"/>
                <a:gd name="connsiteX42" fmla="*/ 2159719 w 2384997"/>
                <a:gd name="connsiteY42" fmla="*/ 178303 h 259887"/>
                <a:gd name="connsiteX43" fmla="*/ 2025999 w 2384997"/>
                <a:gd name="connsiteY43" fmla="*/ 178303 h 259887"/>
                <a:gd name="connsiteX44" fmla="*/ 2025999 w 2384997"/>
                <a:gd name="connsiteY44" fmla="*/ 172592 h 259887"/>
                <a:gd name="connsiteX45" fmla="*/ 2023524 w 2384997"/>
                <a:gd name="connsiteY45" fmla="*/ 172592 h 259887"/>
                <a:gd name="connsiteX46" fmla="*/ 2023524 w 2384997"/>
                <a:gd name="connsiteY46" fmla="*/ 167451 h 259887"/>
                <a:gd name="connsiteX47" fmla="*/ 2019336 w 2384997"/>
                <a:gd name="connsiteY47" fmla="*/ 158883 h 259887"/>
                <a:gd name="connsiteX48" fmla="*/ 2015149 w 2384997"/>
                <a:gd name="connsiteY48" fmla="*/ 167451 h 259887"/>
                <a:gd name="connsiteX49" fmla="*/ 2015149 w 2384997"/>
                <a:gd name="connsiteY49" fmla="*/ 172592 h 259887"/>
                <a:gd name="connsiteX50" fmla="*/ 2012674 w 2384997"/>
                <a:gd name="connsiteY50" fmla="*/ 172592 h 259887"/>
                <a:gd name="connsiteX51" fmla="*/ 2012674 w 2384997"/>
                <a:gd name="connsiteY51" fmla="*/ 178303 h 259887"/>
                <a:gd name="connsiteX52" fmla="*/ 2007154 w 2384997"/>
                <a:gd name="connsiteY52" fmla="*/ 178303 h 259887"/>
                <a:gd name="connsiteX53" fmla="*/ 2007154 w 2384997"/>
                <a:gd name="connsiteY53" fmla="*/ 185824 h 259887"/>
                <a:gd name="connsiteX54" fmla="*/ 2005156 w 2384997"/>
                <a:gd name="connsiteY54" fmla="*/ 194963 h 259887"/>
                <a:gd name="connsiteX55" fmla="*/ 2002776 w 2384997"/>
                <a:gd name="connsiteY55" fmla="*/ 217429 h 259887"/>
                <a:gd name="connsiteX56" fmla="*/ 2002776 w 2384997"/>
                <a:gd name="connsiteY56" fmla="*/ 258173 h 259887"/>
                <a:gd name="connsiteX57" fmla="*/ 1979268 w 2384997"/>
                <a:gd name="connsiteY57" fmla="*/ 258173 h 259887"/>
                <a:gd name="connsiteX58" fmla="*/ 1979268 w 2384997"/>
                <a:gd name="connsiteY58" fmla="*/ 214097 h 259887"/>
                <a:gd name="connsiteX59" fmla="*/ 1964706 w 2384997"/>
                <a:gd name="connsiteY59" fmla="*/ 209052 h 259887"/>
                <a:gd name="connsiteX60" fmla="*/ 1964706 w 2384997"/>
                <a:gd name="connsiteY60" fmla="*/ 126516 h 259887"/>
                <a:gd name="connsiteX61" fmla="*/ 1905698 w 2384997"/>
                <a:gd name="connsiteY61" fmla="*/ 129087 h 259887"/>
                <a:gd name="connsiteX62" fmla="*/ 1905698 w 2384997"/>
                <a:gd name="connsiteY62" fmla="*/ 258269 h 259887"/>
                <a:gd name="connsiteX63" fmla="*/ 1885521 w 2384997"/>
                <a:gd name="connsiteY63" fmla="*/ 258269 h 259887"/>
                <a:gd name="connsiteX64" fmla="*/ 1885521 w 2384997"/>
                <a:gd name="connsiteY64" fmla="*/ 212384 h 259887"/>
                <a:gd name="connsiteX65" fmla="*/ 1847070 w 2384997"/>
                <a:gd name="connsiteY65" fmla="*/ 203911 h 259887"/>
                <a:gd name="connsiteX66" fmla="*/ 1818899 w 2384997"/>
                <a:gd name="connsiteY66" fmla="*/ 210670 h 259887"/>
                <a:gd name="connsiteX67" fmla="*/ 1818899 w 2384997"/>
                <a:gd name="connsiteY67" fmla="*/ 226663 h 259887"/>
                <a:gd name="connsiteX68" fmla="*/ 1799102 w 2384997"/>
                <a:gd name="connsiteY68" fmla="*/ 223046 h 259887"/>
                <a:gd name="connsiteX69" fmla="*/ 1796247 w 2384997"/>
                <a:gd name="connsiteY69" fmla="*/ 66162 h 259887"/>
                <a:gd name="connsiteX70" fmla="*/ 1813950 w 2384997"/>
                <a:gd name="connsiteY70" fmla="*/ 59117 h 259887"/>
                <a:gd name="connsiteX71" fmla="*/ 1817186 w 2384997"/>
                <a:gd name="connsiteY71" fmla="*/ 37031 h 259887"/>
                <a:gd name="connsiteX72" fmla="*/ 1804527 w 2384997"/>
                <a:gd name="connsiteY72" fmla="*/ 32938 h 259887"/>
                <a:gd name="connsiteX73" fmla="*/ 1796247 w 2384997"/>
                <a:gd name="connsiteY73" fmla="*/ 32938 h 259887"/>
                <a:gd name="connsiteX74" fmla="*/ 1796247 w 2384997"/>
                <a:gd name="connsiteY74" fmla="*/ 19991 h 259887"/>
                <a:gd name="connsiteX75" fmla="*/ 1803290 w 2384997"/>
                <a:gd name="connsiteY75" fmla="*/ 19991 h 259887"/>
                <a:gd name="connsiteX76" fmla="*/ 1803290 w 2384997"/>
                <a:gd name="connsiteY76" fmla="*/ 1428 h 259887"/>
                <a:gd name="connsiteX77" fmla="*/ 1788538 w 2384997"/>
                <a:gd name="connsiteY77" fmla="*/ 0 h 259887"/>
                <a:gd name="connsiteX78" fmla="*/ 1773786 w 2384997"/>
                <a:gd name="connsiteY78" fmla="*/ 1428 h 259887"/>
                <a:gd name="connsiteX79" fmla="*/ 1773786 w 2384997"/>
                <a:gd name="connsiteY79" fmla="*/ 19991 h 259887"/>
                <a:gd name="connsiteX80" fmla="*/ 1780829 w 2384997"/>
                <a:gd name="connsiteY80" fmla="*/ 19991 h 259887"/>
                <a:gd name="connsiteX81" fmla="*/ 1780829 w 2384997"/>
                <a:gd name="connsiteY81" fmla="*/ 32938 h 259887"/>
                <a:gd name="connsiteX82" fmla="*/ 1772549 w 2384997"/>
                <a:gd name="connsiteY82" fmla="*/ 32938 h 259887"/>
                <a:gd name="connsiteX83" fmla="*/ 1759890 w 2384997"/>
                <a:gd name="connsiteY83" fmla="*/ 37031 h 259887"/>
                <a:gd name="connsiteX84" fmla="*/ 1763126 w 2384997"/>
                <a:gd name="connsiteY84" fmla="*/ 59117 h 259887"/>
                <a:gd name="connsiteX85" fmla="*/ 1780829 w 2384997"/>
                <a:gd name="connsiteY85" fmla="*/ 66162 h 259887"/>
                <a:gd name="connsiteX86" fmla="*/ 1778259 w 2384997"/>
                <a:gd name="connsiteY86" fmla="*/ 207719 h 259887"/>
                <a:gd name="connsiteX87" fmla="*/ 1746280 w 2384997"/>
                <a:gd name="connsiteY87" fmla="*/ 208671 h 259887"/>
                <a:gd name="connsiteX88" fmla="*/ 1746280 w 2384997"/>
                <a:gd name="connsiteY88" fmla="*/ 223807 h 259887"/>
                <a:gd name="connsiteX89" fmla="*/ 1708877 w 2384997"/>
                <a:gd name="connsiteY89" fmla="*/ 223807 h 259887"/>
                <a:gd name="connsiteX90" fmla="*/ 1708877 w 2384997"/>
                <a:gd name="connsiteY90" fmla="*/ 245703 h 259887"/>
                <a:gd name="connsiteX91" fmla="*/ 1677564 w 2384997"/>
                <a:gd name="connsiteY91" fmla="*/ 245703 h 259887"/>
                <a:gd name="connsiteX92" fmla="*/ 1677564 w 2384997"/>
                <a:gd name="connsiteY92" fmla="*/ 220666 h 259887"/>
                <a:gd name="connsiteX93" fmla="*/ 1665858 w 2384997"/>
                <a:gd name="connsiteY93" fmla="*/ 220666 h 259887"/>
                <a:gd name="connsiteX94" fmla="*/ 1665858 w 2384997"/>
                <a:gd name="connsiteY94" fmla="*/ 213621 h 259887"/>
                <a:gd name="connsiteX95" fmla="*/ 1653295 w 2384997"/>
                <a:gd name="connsiteY95" fmla="*/ 201055 h 259887"/>
                <a:gd name="connsiteX96" fmla="*/ 1640732 w 2384997"/>
                <a:gd name="connsiteY96" fmla="*/ 213621 h 259887"/>
                <a:gd name="connsiteX97" fmla="*/ 1640732 w 2384997"/>
                <a:gd name="connsiteY97" fmla="*/ 220666 h 259887"/>
                <a:gd name="connsiteX98" fmla="*/ 1627407 w 2384997"/>
                <a:gd name="connsiteY98" fmla="*/ 220666 h 259887"/>
                <a:gd name="connsiteX99" fmla="*/ 1627407 w 2384997"/>
                <a:gd name="connsiteY99" fmla="*/ 258173 h 259887"/>
                <a:gd name="connsiteX100" fmla="*/ 1608087 w 2384997"/>
                <a:gd name="connsiteY100" fmla="*/ 258173 h 259887"/>
                <a:gd name="connsiteX101" fmla="*/ 1608087 w 2384997"/>
                <a:gd name="connsiteY101" fmla="*/ 212860 h 259887"/>
                <a:gd name="connsiteX102" fmla="*/ 1608087 w 2384997"/>
                <a:gd name="connsiteY102" fmla="*/ 210575 h 259887"/>
                <a:gd name="connsiteX103" fmla="*/ 1606374 w 2384997"/>
                <a:gd name="connsiteY103" fmla="*/ 209718 h 259887"/>
                <a:gd name="connsiteX104" fmla="*/ 1606374 w 2384997"/>
                <a:gd name="connsiteY104" fmla="*/ 189917 h 259887"/>
                <a:gd name="connsiteX105" fmla="*/ 1603709 w 2384997"/>
                <a:gd name="connsiteY105" fmla="*/ 186490 h 259887"/>
                <a:gd name="connsiteX106" fmla="*/ 1603709 w 2384997"/>
                <a:gd name="connsiteY106" fmla="*/ 182397 h 259887"/>
                <a:gd name="connsiteX107" fmla="*/ 1602281 w 2384997"/>
                <a:gd name="connsiteY107" fmla="*/ 182397 h 259887"/>
                <a:gd name="connsiteX108" fmla="*/ 1594286 w 2384997"/>
                <a:gd name="connsiteY108" fmla="*/ 170212 h 259887"/>
                <a:gd name="connsiteX109" fmla="*/ 1594286 w 2384997"/>
                <a:gd name="connsiteY109" fmla="*/ 167832 h 259887"/>
                <a:gd name="connsiteX110" fmla="*/ 1591526 w 2384997"/>
                <a:gd name="connsiteY110" fmla="*/ 164595 h 259887"/>
                <a:gd name="connsiteX111" fmla="*/ 1591431 w 2384997"/>
                <a:gd name="connsiteY111" fmla="*/ 164595 h 259887"/>
                <a:gd name="connsiteX112" fmla="*/ 1591336 w 2384997"/>
                <a:gd name="connsiteY112" fmla="*/ 164595 h 259887"/>
                <a:gd name="connsiteX113" fmla="*/ 1588576 w 2384997"/>
                <a:gd name="connsiteY113" fmla="*/ 167832 h 259887"/>
                <a:gd name="connsiteX114" fmla="*/ 1588576 w 2384997"/>
                <a:gd name="connsiteY114" fmla="*/ 170212 h 259887"/>
                <a:gd name="connsiteX115" fmla="*/ 1580581 w 2384997"/>
                <a:gd name="connsiteY115" fmla="*/ 182397 h 259887"/>
                <a:gd name="connsiteX116" fmla="*/ 1579059 w 2384997"/>
                <a:gd name="connsiteY116" fmla="*/ 182397 h 259887"/>
                <a:gd name="connsiteX117" fmla="*/ 1579059 w 2384997"/>
                <a:gd name="connsiteY117" fmla="*/ 186490 h 259887"/>
                <a:gd name="connsiteX118" fmla="*/ 1576394 w 2384997"/>
                <a:gd name="connsiteY118" fmla="*/ 189917 h 259887"/>
                <a:gd name="connsiteX119" fmla="*/ 1576394 w 2384997"/>
                <a:gd name="connsiteY119" fmla="*/ 209718 h 259887"/>
                <a:gd name="connsiteX120" fmla="*/ 1574680 w 2384997"/>
                <a:gd name="connsiteY120" fmla="*/ 210575 h 259887"/>
                <a:gd name="connsiteX121" fmla="*/ 1574680 w 2384997"/>
                <a:gd name="connsiteY121" fmla="*/ 212860 h 259887"/>
                <a:gd name="connsiteX122" fmla="*/ 1484550 w 2384997"/>
                <a:gd name="connsiteY122" fmla="*/ 212860 h 259887"/>
                <a:gd name="connsiteX123" fmla="*/ 1484550 w 2384997"/>
                <a:gd name="connsiteY123" fmla="*/ 199437 h 259887"/>
                <a:gd name="connsiteX124" fmla="*/ 1480267 w 2384997"/>
                <a:gd name="connsiteY124" fmla="*/ 199437 h 259887"/>
                <a:gd name="connsiteX125" fmla="*/ 1480267 w 2384997"/>
                <a:gd name="connsiteY125" fmla="*/ 185824 h 259887"/>
                <a:gd name="connsiteX126" fmla="*/ 1479316 w 2384997"/>
                <a:gd name="connsiteY126" fmla="*/ 184396 h 259887"/>
                <a:gd name="connsiteX127" fmla="*/ 1479316 w 2384997"/>
                <a:gd name="connsiteY127" fmla="*/ 165737 h 259887"/>
                <a:gd name="connsiteX128" fmla="*/ 1481885 w 2384997"/>
                <a:gd name="connsiteY128" fmla="*/ 160978 h 259887"/>
                <a:gd name="connsiteX129" fmla="*/ 1479316 w 2384997"/>
                <a:gd name="connsiteY129" fmla="*/ 154695 h 259887"/>
                <a:gd name="connsiteX130" fmla="*/ 1471702 w 2384997"/>
                <a:gd name="connsiteY130" fmla="*/ 154695 h 259887"/>
                <a:gd name="connsiteX131" fmla="*/ 1471702 w 2384997"/>
                <a:gd name="connsiteY131" fmla="*/ 145460 h 259887"/>
                <a:gd name="connsiteX132" fmla="*/ 1472368 w 2384997"/>
                <a:gd name="connsiteY132" fmla="*/ 143081 h 259887"/>
                <a:gd name="connsiteX133" fmla="*/ 1471702 w 2384997"/>
                <a:gd name="connsiteY133" fmla="*/ 140796 h 259887"/>
                <a:gd name="connsiteX134" fmla="*/ 1469988 w 2384997"/>
                <a:gd name="connsiteY134" fmla="*/ 140796 h 259887"/>
                <a:gd name="connsiteX135" fmla="*/ 1454285 w 2384997"/>
                <a:gd name="connsiteY135" fmla="*/ 115759 h 259887"/>
                <a:gd name="connsiteX136" fmla="*/ 1452857 w 2384997"/>
                <a:gd name="connsiteY136" fmla="*/ 113474 h 259887"/>
                <a:gd name="connsiteX137" fmla="*/ 1452857 w 2384997"/>
                <a:gd name="connsiteY137" fmla="*/ 105097 h 259887"/>
                <a:gd name="connsiteX138" fmla="*/ 1452857 w 2384997"/>
                <a:gd name="connsiteY138" fmla="*/ 101670 h 259887"/>
                <a:gd name="connsiteX139" fmla="*/ 1452857 w 2384997"/>
                <a:gd name="connsiteY139" fmla="*/ 99385 h 259887"/>
                <a:gd name="connsiteX140" fmla="*/ 1450859 w 2384997"/>
                <a:gd name="connsiteY140" fmla="*/ 99385 h 259887"/>
                <a:gd name="connsiteX141" fmla="*/ 1447813 w 2384997"/>
                <a:gd name="connsiteY141" fmla="*/ 95768 h 259887"/>
                <a:gd name="connsiteX142" fmla="*/ 1446576 w 2384997"/>
                <a:gd name="connsiteY142" fmla="*/ 86438 h 259887"/>
                <a:gd name="connsiteX143" fmla="*/ 1445338 w 2384997"/>
                <a:gd name="connsiteY143" fmla="*/ 95768 h 259887"/>
                <a:gd name="connsiteX144" fmla="*/ 1442293 w 2384997"/>
                <a:gd name="connsiteY144" fmla="*/ 99385 h 259887"/>
                <a:gd name="connsiteX145" fmla="*/ 1440294 w 2384997"/>
                <a:gd name="connsiteY145" fmla="*/ 99385 h 259887"/>
                <a:gd name="connsiteX146" fmla="*/ 1440294 w 2384997"/>
                <a:gd name="connsiteY146" fmla="*/ 101670 h 259887"/>
                <a:gd name="connsiteX147" fmla="*/ 1440294 w 2384997"/>
                <a:gd name="connsiteY147" fmla="*/ 105097 h 259887"/>
                <a:gd name="connsiteX148" fmla="*/ 1440294 w 2384997"/>
                <a:gd name="connsiteY148" fmla="*/ 113474 h 259887"/>
                <a:gd name="connsiteX149" fmla="*/ 1438867 w 2384997"/>
                <a:gd name="connsiteY149" fmla="*/ 115759 h 259887"/>
                <a:gd name="connsiteX150" fmla="*/ 1423163 w 2384997"/>
                <a:gd name="connsiteY150" fmla="*/ 140796 h 259887"/>
                <a:gd name="connsiteX151" fmla="*/ 1421449 w 2384997"/>
                <a:gd name="connsiteY151" fmla="*/ 140796 h 259887"/>
                <a:gd name="connsiteX152" fmla="*/ 1420783 w 2384997"/>
                <a:gd name="connsiteY152" fmla="*/ 143081 h 259887"/>
                <a:gd name="connsiteX153" fmla="*/ 1421449 w 2384997"/>
                <a:gd name="connsiteY153" fmla="*/ 145460 h 259887"/>
                <a:gd name="connsiteX154" fmla="*/ 1421449 w 2384997"/>
                <a:gd name="connsiteY154" fmla="*/ 154695 h 259887"/>
                <a:gd name="connsiteX155" fmla="*/ 1413836 w 2384997"/>
                <a:gd name="connsiteY155" fmla="*/ 154695 h 259887"/>
                <a:gd name="connsiteX156" fmla="*/ 1411266 w 2384997"/>
                <a:gd name="connsiteY156" fmla="*/ 160978 h 259887"/>
                <a:gd name="connsiteX157" fmla="*/ 1413836 w 2384997"/>
                <a:gd name="connsiteY157" fmla="*/ 165737 h 259887"/>
                <a:gd name="connsiteX158" fmla="*/ 1413836 w 2384997"/>
                <a:gd name="connsiteY158" fmla="*/ 184396 h 259887"/>
                <a:gd name="connsiteX159" fmla="*/ 1412884 w 2384997"/>
                <a:gd name="connsiteY159" fmla="*/ 185824 h 259887"/>
                <a:gd name="connsiteX160" fmla="*/ 1412884 w 2384997"/>
                <a:gd name="connsiteY160" fmla="*/ 199437 h 259887"/>
                <a:gd name="connsiteX161" fmla="*/ 1408601 w 2384997"/>
                <a:gd name="connsiteY161" fmla="*/ 199437 h 259887"/>
                <a:gd name="connsiteX162" fmla="*/ 1408601 w 2384997"/>
                <a:gd name="connsiteY162" fmla="*/ 212860 h 259887"/>
                <a:gd name="connsiteX163" fmla="*/ 1335888 w 2384997"/>
                <a:gd name="connsiteY163" fmla="*/ 212860 h 259887"/>
                <a:gd name="connsiteX164" fmla="*/ 1335888 w 2384997"/>
                <a:gd name="connsiteY164" fmla="*/ 210575 h 259887"/>
                <a:gd name="connsiteX165" fmla="*/ 1334175 w 2384997"/>
                <a:gd name="connsiteY165" fmla="*/ 209718 h 259887"/>
                <a:gd name="connsiteX166" fmla="*/ 1334175 w 2384997"/>
                <a:gd name="connsiteY166" fmla="*/ 189917 h 259887"/>
                <a:gd name="connsiteX167" fmla="*/ 1331509 w 2384997"/>
                <a:gd name="connsiteY167" fmla="*/ 186490 h 259887"/>
                <a:gd name="connsiteX168" fmla="*/ 1331509 w 2384997"/>
                <a:gd name="connsiteY168" fmla="*/ 182397 h 259887"/>
                <a:gd name="connsiteX169" fmla="*/ 1329987 w 2384997"/>
                <a:gd name="connsiteY169" fmla="*/ 182397 h 259887"/>
                <a:gd name="connsiteX170" fmla="*/ 1321992 w 2384997"/>
                <a:gd name="connsiteY170" fmla="*/ 170212 h 259887"/>
                <a:gd name="connsiteX171" fmla="*/ 1321992 w 2384997"/>
                <a:gd name="connsiteY171" fmla="*/ 167832 h 259887"/>
                <a:gd name="connsiteX172" fmla="*/ 1319232 w 2384997"/>
                <a:gd name="connsiteY172" fmla="*/ 164595 h 259887"/>
                <a:gd name="connsiteX173" fmla="*/ 1319137 w 2384997"/>
                <a:gd name="connsiteY173" fmla="*/ 164595 h 259887"/>
                <a:gd name="connsiteX174" fmla="*/ 1319042 w 2384997"/>
                <a:gd name="connsiteY174" fmla="*/ 164595 h 259887"/>
                <a:gd name="connsiteX175" fmla="*/ 1316282 w 2384997"/>
                <a:gd name="connsiteY175" fmla="*/ 167832 h 259887"/>
                <a:gd name="connsiteX176" fmla="*/ 1316282 w 2384997"/>
                <a:gd name="connsiteY176" fmla="*/ 170212 h 259887"/>
                <a:gd name="connsiteX177" fmla="*/ 1308287 w 2384997"/>
                <a:gd name="connsiteY177" fmla="*/ 182397 h 259887"/>
                <a:gd name="connsiteX178" fmla="*/ 1306764 w 2384997"/>
                <a:gd name="connsiteY178" fmla="*/ 182397 h 259887"/>
                <a:gd name="connsiteX179" fmla="*/ 1306764 w 2384997"/>
                <a:gd name="connsiteY179" fmla="*/ 186490 h 259887"/>
                <a:gd name="connsiteX180" fmla="*/ 1304099 w 2384997"/>
                <a:gd name="connsiteY180" fmla="*/ 189917 h 259887"/>
                <a:gd name="connsiteX181" fmla="*/ 1304099 w 2384997"/>
                <a:gd name="connsiteY181" fmla="*/ 209718 h 259887"/>
                <a:gd name="connsiteX182" fmla="*/ 1302386 w 2384997"/>
                <a:gd name="connsiteY182" fmla="*/ 210575 h 259887"/>
                <a:gd name="connsiteX183" fmla="*/ 1302386 w 2384997"/>
                <a:gd name="connsiteY183" fmla="*/ 212860 h 259887"/>
                <a:gd name="connsiteX184" fmla="*/ 1302386 w 2384997"/>
                <a:gd name="connsiteY184" fmla="*/ 258173 h 259887"/>
                <a:gd name="connsiteX185" fmla="*/ 1279163 w 2384997"/>
                <a:gd name="connsiteY185" fmla="*/ 258173 h 259887"/>
                <a:gd name="connsiteX186" fmla="*/ 1279163 w 2384997"/>
                <a:gd name="connsiteY186" fmla="*/ 233327 h 259887"/>
                <a:gd name="connsiteX187" fmla="*/ 1276118 w 2384997"/>
                <a:gd name="connsiteY187" fmla="*/ 233327 h 259887"/>
                <a:gd name="connsiteX188" fmla="*/ 1276118 w 2384997"/>
                <a:gd name="connsiteY188" fmla="*/ 217619 h 259887"/>
                <a:gd name="connsiteX189" fmla="*/ 1262508 w 2384997"/>
                <a:gd name="connsiteY189" fmla="*/ 212003 h 259887"/>
                <a:gd name="connsiteX190" fmla="*/ 1262508 w 2384997"/>
                <a:gd name="connsiteY190" fmla="*/ 200865 h 259887"/>
                <a:gd name="connsiteX191" fmla="*/ 1253942 w 2384997"/>
                <a:gd name="connsiteY191" fmla="*/ 200865 h 259887"/>
                <a:gd name="connsiteX192" fmla="*/ 1247565 w 2384997"/>
                <a:gd name="connsiteY192" fmla="*/ 196010 h 259887"/>
                <a:gd name="connsiteX193" fmla="*/ 1241189 w 2384997"/>
                <a:gd name="connsiteY193" fmla="*/ 200865 h 259887"/>
                <a:gd name="connsiteX194" fmla="*/ 1230149 w 2384997"/>
                <a:gd name="connsiteY194" fmla="*/ 200865 h 259887"/>
                <a:gd name="connsiteX195" fmla="*/ 1223772 w 2384997"/>
                <a:gd name="connsiteY195" fmla="*/ 196010 h 259887"/>
                <a:gd name="connsiteX196" fmla="*/ 1217395 w 2384997"/>
                <a:gd name="connsiteY196" fmla="*/ 200865 h 259887"/>
                <a:gd name="connsiteX197" fmla="*/ 1205213 w 2384997"/>
                <a:gd name="connsiteY197" fmla="*/ 200865 h 259887"/>
                <a:gd name="connsiteX198" fmla="*/ 1198836 w 2384997"/>
                <a:gd name="connsiteY198" fmla="*/ 196010 h 259887"/>
                <a:gd name="connsiteX199" fmla="*/ 1192459 w 2384997"/>
                <a:gd name="connsiteY199" fmla="*/ 200865 h 259887"/>
                <a:gd name="connsiteX200" fmla="*/ 1181038 w 2384997"/>
                <a:gd name="connsiteY200" fmla="*/ 200865 h 259887"/>
                <a:gd name="connsiteX201" fmla="*/ 1175042 w 2384997"/>
                <a:gd name="connsiteY201" fmla="*/ 197057 h 259887"/>
                <a:gd name="connsiteX202" fmla="*/ 1168666 w 2384997"/>
                <a:gd name="connsiteY202" fmla="*/ 201626 h 259887"/>
                <a:gd name="connsiteX203" fmla="*/ 1156389 w 2384997"/>
                <a:gd name="connsiteY203" fmla="*/ 201626 h 259887"/>
                <a:gd name="connsiteX204" fmla="*/ 1150011 w 2384997"/>
                <a:gd name="connsiteY204" fmla="*/ 196771 h 259887"/>
                <a:gd name="connsiteX205" fmla="*/ 1143635 w 2384997"/>
                <a:gd name="connsiteY205" fmla="*/ 201626 h 259887"/>
                <a:gd name="connsiteX206" fmla="*/ 1132595 w 2384997"/>
                <a:gd name="connsiteY206" fmla="*/ 201626 h 259887"/>
                <a:gd name="connsiteX207" fmla="*/ 1126218 w 2384997"/>
                <a:gd name="connsiteY207" fmla="*/ 196771 h 259887"/>
                <a:gd name="connsiteX208" fmla="*/ 1119841 w 2384997"/>
                <a:gd name="connsiteY208" fmla="*/ 201626 h 259887"/>
                <a:gd name="connsiteX209" fmla="*/ 1107659 w 2384997"/>
                <a:gd name="connsiteY209" fmla="*/ 201626 h 259887"/>
                <a:gd name="connsiteX210" fmla="*/ 1101282 w 2384997"/>
                <a:gd name="connsiteY210" fmla="*/ 196771 h 259887"/>
                <a:gd name="connsiteX211" fmla="*/ 1094906 w 2384997"/>
                <a:gd name="connsiteY211" fmla="*/ 201626 h 259887"/>
                <a:gd name="connsiteX212" fmla="*/ 1086054 w 2384997"/>
                <a:gd name="connsiteY212" fmla="*/ 201626 h 259887"/>
                <a:gd name="connsiteX213" fmla="*/ 1086054 w 2384997"/>
                <a:gd name="connsiteY213" fmla="*/ 232089 h 259887"/>
                <a:gd name="connsiteX214" fmla="*/ 1069304 w 2384997"/>
                <a:gd name="connsiteY214" fmla="*/ 232089 h 259887"/>
                <a:gd name="connsiteX215" fmla="*/ 1069304 w 2384997"/>
                <a:gd name="connsiteY215" fmla="*/ 236088 h 259887"/>
                <a:gd name="connsiteX216" fmla="*/ 1063307 w 2384997"/>
                <a:gd name="connsiteY216" fmla="*/ 236088 h 259887"/>
                <a:gd name="connsiteX217" fmla="*/ 1063307 w 2384997"/>
                <a:gd name="connsiteY217" fmla="*/ 250558 h 259887"/>
                <a:gd name="connsiteX218" fmla="*/ 1049793 w 2384997"/>
                <a:gd name="connsiteY218" fmla="*/ 250558 h 259887"/>
                <a:gd name="connsiteX219" fmla="*/ 1049793 w 2384997"/>
                <a:gd name="connsiteY219" fmla="*/ 245417 h 259887"/>
                <a:gd name="connsiteX220" fmla="*/ 998874 w 2384997"/>
                <a:gd name="connsiteY220" fmla="*/ 245417 h 259887"/>
                <a:gd name="connsiteX221" fmla="*/ 998874 w 2384997"/>
                <a:gd name="connsiteY221" fmla="*/ 181445 h 259887"/>
                <a:gd name="connsiteX222" fmla="*/ 997161 w 2384997"/>
                <a:gd name="connsiteY222" fmla="*/ 181445 h 259887"/>
                <a:gd name="connsiteX223" fmla="*/ 997161 w 2384997"/>
                <a:gd name="connsiteY223" fmla="*/ 168498 h 259887"/>
                <a:gd name="connsiteX224" fmla="*/ 991546 w 2384997"/>
                <a:gd name="connsiteY224" fmla="*/ 168498 h 259887"/>
                <a:gd name="connsiteX225" fmla="*/ 991546 w 2384997"/>
                <a:gd name="connsiteY225" fmla="*/ 162025 h 259887"/>
                <a:gd name="connsiteX226" fmla="*/ 984884 w 2384997"/>
                <a:gd name="connsiteY226" fmla="*/ 153933 h 259887"/>
                <a:gd name="connsiteX227" fmla="*/ 975747 w 2384997"/>
                <a:gd name="connsiteY227" fmla="*/ 146412 h 259887"/>
                <a:gd name="connsiteX228" fmla="*/ 967657 w 2384997"/>
                <a:gd name="connsiteY228" fmla="*/ 151458 h 259887"/>
                <a:gd name="connsiteX229" fmla="*/ 962423 w 2384997"/>
                <a:gd name="connsiteY229" fmla="*/ 151458 h 259887"/>
                <a:gd name="connsiteX230" fmla="*/ 959472 w 2384997"/>
                <a:gd name="connsiteY230" fmla="*/ 151458 h 259887"/>
                <a:gd name="connsiteX231" fmla="*/ 959472 w 2384997"/>
                <a:gd name="connsiteY231" fmla="*/ 128135 h 259887"/>
                <a:gd name="connsiteX232" fmla="*/ 956807 w 2384997"/>
                <a:gd name="connsiteY232" fmla="*/ 125850 h 259887"/>
                <a:gd name="connsiteX233" fmla="*/ 954523 w 2384997"/>
                <a:gd name="connsiteY233" fmla="*/ 125850 h 259887"/>
                <a:gd name="connsiteX234" fmla="*/ 954523 w 2384997"/>
                <a:gd name="connsiteY234" fmla="*/ 98338 h 259887"/>
                <a:gd name="connsiteX235" fmla="*/ 950335 w 2384997"/>
                <a:gd name="connsiteY235" fmla="*/ 93769 h 259887"/>
                <a:gd name="connsiteX236" fmla="*/ 946814 w 2384997"/>
                <a:gd name="connsiteY236" fmla="*/ 97481 h 259887"/>
                <a:gd name="connsiteX237" fmla="*/ 946814 w 2384997"/>
                <a:gd name="connsiteY237" fmla="*/ 78728 h 259887"/>
                <a:gd name="connsiteX238" fmla="*/ 943292 w 2384997"/>
                <a:gd name="connsiteY238" fmla="*/ 78728 h 259887"/>
                <a:gd name="connsiteX239" fmla="*/ 943292 w 2384997"/>
                <a:gd name="connsiteY239" fmla="*/ 75586 h 259887"/>
                <a:gd name="connsiteX240" fmla="*/ 940818 w 2384997"/>
                <a:gd name="connsiteY240" fmla="*/ 75586 h 259887"/>
                <a:gd name="connsiteX241" fmla="*/ 940818 w 2384997"/>
                <a:gd name="connsiteY241" fmla="*/ 64162 h 259887"/>
                <a:gd name="connsiteX242" fmla="*/ 934441 w 2384997"/>
                <a:gd name="connsiteY242" fmla="*/ 55214 h 259887"/>
                <a:gd name="connsiteX243" fmla="*/ 937677 w 2384997"/>
                <a:gd name="connsiteY243" fmla="*/ 46646 h 259887"/>
                <a:gd name="connsiteX244" fmla="*/ 933394 w 2384997"/>
                <a:gd name="connsiteY244" fmla="*/ 47884 h 259887"/>
                <a:gd name="connsiteX245" fmla="*/ 929112 w 2384997"/>
                <a:gd name="connsiteY245" fmla="*/ 46646 h 259887"/>
                <a:gd name="connsiteX246" fmla="*/ 932347 w 2384997"/>
                <a:gd name="connsiteY246" fmla="*/ 55214 h 259887"/>
                <a:gd name="connsiteX247" fmla="*/ 925971 w 2384997"/>
                <a:gd name="connsiteY247" fmla="*/ 64162 h 259887"/>
                <a:gd name="connsiteX248" fmla="*/ 925971 w 2384997"/>
                <a:gd name="connsiteY248" fmla="*/ 75586 h 259887"/>
                <a:gd name="connsiteX249" fmla="*/ 923496 w 2384997"/>
                <a:gd name="connsiteY249" fmla="*/ 75586 h 259887"/>
                <a:gd name="connsiteX250" fmla="*/ 923496 w 2384997"/>
                <a:gd name="connsiteY250" fmla="*/ 78728 h 259887"/>
                <a:gd name="connsiteX251" fmla="*/ 919975 w 2384997"/>
                <a:gd name="connsiteY251" fmla="*/ 78728 h 259887"/>
                <a:gd name="connsiteX252" fmla="*/ 919975 w 2384997"/>
                <a:gd name="connsiteY252" fmla="*/ 97481 h 259887"/>
                <a:gd name="connsiteX253" fmla="*/ 916453 w 2384997"/>
                <a:gd name="connsiteY253" fmla="*/ 93769 h 259887"/>
                <a:gd name="connsiteX254" fmla="*/ 912265 w 2384997"/>
                <a:gd name="connsiteY254" fmla="*/ 98338 h 259887"/>
                <a:gd name="connsiteX255" fmla="*/ 912265 w 2384997"/>
                <a:gd name="connsiteY255" fmla="*/ 125850 h 259887"/>
                <a:gd name="connsiteX256" fmla="*/ 909981 w 2384997"/>
                <a:gd name="connsiteY256" fmla="*/ 125850 h 259887"/>
                <a:gd name="connsiteX257" fmla="*/ 907316 w 2384997"/>
                <a:gd name="connsiteY257" fmla="*/ 128135 h 259887"/>
                <a:gd name="connsiteX258" fmla="*/ 907316 w 2384997"/>
                <a:gd name="connsiteY258" fmla="*/ 151458 h 259887"/>
                <a:gd name="connsiteX259" fmla="*/ 903700 w 2384997"/>
                <a:gd name="connsiteY259" fmla="*/ 151458 h 259887"/>
                <a:gd name="connsiteX260" fmla="*/ 899131 w 2384997"/>
                <a:gd name="connsiteY260" fmla="*/ 151458 h 259887"/>
                <a:gd name="connsiteX261" fmla="*/ 891041 w 2384997"/>
                <a:gd name="connsiteY261" fmla="*/ 146412 h 259887"/>
                <a:gd name="connsiteX262" fmla="*/ 881905 w 2384997"/>
                <a:gd name="connsiteY262" fmla="*/ 153933 h 259887"/>
                <a:gd name="connsiteX263" fmla="*/ 875242 w 2384997"/>
                <a:gd name="connsiteY263" fmla="*/ 162025 h 259887"/>
                <a:gd name="connsiteX264" fmla="*/ 875242 w 2384997"/>
                <a:gd name="connsiteY264" fmla="*/ 168498 h 259887"/>
                <a:gd name="connsiteX265" fmla="*/ 869627 w 2384997"/>
                <a:gd name="connsiteY265" fmla="*/ 168498 h 259887"/>
                <a:gd name="connsiteX266" fmla="*/ 869627 w 2384997"/>
                <a:gd name="connsiteY266" fmla="*/ 181445 h 259887"/>
                <a:gd name="connsiteX267" fmla="*/ 868009 w 2384997"/>
                <a:gd name="connsiteY267" fmla="*/ 181445 h 259887"/>
                <a:gd name="connsiteX268" fmla="*/ 868009 w 2384997"/>
                <a:gd name="connsiteY268" fmla="*/ 245131 h 259887"/>
                <a:gd name="connsiteX269" fmla="*/ 847547 w 2384997"/>
                <a:gd name="connsiteY269" fmla="*/ 243894 h 259887"/>
                <a:gd name="connsiteX270" fmla="*/ 847547 w 2384997"/>
                <a:gd name="connsiteY270" fmla="*/ 229519 h 259887"/>
                <a:gd name="connsiteX271" fmla="*/ 835555 w 2384997"/>
                <a:gd name="connsiteY271" fmla="*/ 229519 h 259887"/>
                <a:gd name="connsiteX272" fmla="*/ 835555 w 2384997"/>
                <a:gd name="connsiteY272" fmla="*/ 209528 h 259887"/>
                <a:gd name="connsiteX273" fmla="*/ 832319 w 2384997"/>
                <a:gd name="connsiteY273" fmla="*/ 209528 h 259887"/>
                <a:gd name="connsiteX274" fmla="*/ 832319 w 2384997"/>
                <a:gd name="connsiteY274" fmla="*/ 199818 h 259887"/>
                <a:gd name="connsiteX275" fmla="*/ 824229 w 2384997"/>
                <a:gd name="connsiteY275" fmla="*/ 199818 h 259887"/>
                <a:gd name="connsiteX276" fmla="*/ 821945 w 2384997"/>
                <a:gd name="connsiteY276" fmla="*/ 195439 h 259887"/>
                <a:gd name="connsiteX277" fmla="*/ 789300 w 2384997"/>
                <a:gd name="connsiteY277" fmla="*/ 195439 h 259887"/>
                <a:gd name="connsiteX278" fmla="*/ 787016 w 2384997"/>
                <a:gd name="connsiteY278" fmla="*/ 199818 h 259887"/>
                <a:gd name="connsiteX279" fmla="*/ 779116 w 2384997"/>
                <a:gd name="connsiteY279" fmla="*/ 199818 h 259887"/>
                <a:gd name="connsiteX280" fmla="*/ 779116 w 2384997"/>
                <a:gd name="connsiteY280" fmla="*/ 258173 h 259887"/>
                <a:gd name="connsiteX281" fmla="*/ 0 w 2384997"/>
                <a:gd name="connsiteY281" fmla="*/ 255856 h 259887"/>
                <a:gd name="connsiteX0" fmla="*/ 1604559 w 1605881"/>
                <a:gd name="connsiteY0" fmla="*/ 257570 h 259887"/>
                <a:gd name="connsiteX1" fmla="*/ 1605881 w 1605881"/>
                <a:gd name="connsiteY1" fmla="*/ 259887 h 259887"/>
                <a:gd name="connsiteX2" fmla="*/ 1605881 w 1605881"/>
                <a:gd name="connsiteY2" fmla="*/ 217429 h 259887"/>
                <a:gd name="connsiteX3" fmla="*/ 1603502 w 1605881"/>
                <a:gd name="connsiteY3" fmla="*/ 194963 h 259887"/>
                <a:gd name="connsiteX4" fmla="*/ 1601408 w 1605881"/>
                <a:gd name="connsiteY4" fmla="*/ 185824 h 259887"/>
                <a:gd name="connsiteX5" fmla="*/ 1601408 w 1605881"/>
                <a:gd name="connsiteY5" fmla="*/ 178303 h 259887"/>
                <a:gd name="connsiteX6" fmla="*/ 1595888 w 1605881"/>
                <a:gd name="connsiteY6" fmla="*/ 178303 h 259887"/>
                <a:gd name="connsiteX7" fmla="*/ 1595888 w 1605881"/>
                <a:gd name="connsiteY7" fmla="*/ 172592 h 259887"/>
                <a:gd name="connsiteX8" fmla="*/ 1593413 w 1605881"/>
                <a:gd name="connsiteY8" fmla="*/ 172592 h 259887"/>
                <a:gd name="connsiteX9" fmla="*/ 1593413 w 1605881"/>
                <a:gd name="connsiteY9" fmla="*/ 167451 h 259887"/>
                <a:gd name="connsiteX10" fmla="*/ 1589225 w 1605881"/>
                <a:gd name="connsiteY10" fmla="*/ 158883 h 259887"/>
                <a:gd name="connsiteX11" fmla="*/ 1585038 w 1605881"/>
                <a:gd name="connsiteY11" fmla="*/ 167451 h 259887"/>
                <a:gd name="connsiteX12" fmla="*/ 1585038 w 1605881"/>
                <a:gd name="connsiteY12" fmla="*/ 172592 h 259887"/>
                <a:gd name="connsiteX13" fmla="*/ 1582563 w 1605881"/>
                <a:gd name="connsiteY13" fmla="*/ 172592 h 259887"/>
                <a:gd name="connsiteX14" fmla="*/ 1582563 w 1605881"/>
                <a:gd name="connsiteY14" fmla="*/ 178303 h 259887"/>
                <a:gd name="connsiteX15" fmla="*/ 1448843 w 1605881"/>
                <a:gd name="connsiteY15" fmla="*/ 178303 h 259887"/>
                <a:gd name="connsiteX16" fmla="*/ 1444370 w 1605881"/>
                <a:gd name="connsiteY16" fmla="*/ 63972 h 259887"/>
                <a:gd name="connsiteX17" fmla="*/ 1444370 w 1605881"/>
                <a:gd name="connsiteY17" fmla="*/ 54738 h 259887"/>
                <a:gd name="connsiteX18" fmla="*/ 1443133 w 1605881"/>
                <a:gd name="connsiteY18" fmla="*/ 54738 h 259887"/>
                <a:gd name="connsiteX19" fmla="*/ 1443133 w 1605881"/>
                <a:gd name="connsiteY19" fmla="*/ 42172 h 259887"/>
                <a:gd name="connsiteX20" fmla="*/ 1442086 w 1605881"/>
                <a:gd name="connsiteY20" fmla="*/ 34747 h 259887"/>
                <a:gd name="connsiteX21" fmla="*/ 1441039 w 1605881"/>
                <a:gd name="connsiteY21" fmla="*/ 42077 h 259887"/>
                <a:gd name="connsiteX22" fmla="*/ 1441039 w 1605881"/>
                <a:gd name="connsiteY22" fmla="*/ 45980 h 259887"/>
                <a:gd name="connsiteX23" fmla="*/ 1431807 w 1605881"/>
                <a:gd name="connsiteY23" fmla="*/ 45980 h 259887"/>
                <a:gd name="connsiteX24" fmla="*/ 1431807 w 1605881"/>
                <a:gd name="connsiteY24" fmla="*/ 42172 h 259887"/>
                <a:gd name="connsiteX25" fmla="*/ 1430760 w 1605881"/>
                <a:gd name="connsiteY25" fmla="*/ 34747 h 259887"/>
                <a:gd name="connsiteX26" fmla="*/ 1429713 w 1605881"/>
                <a:gd name="connsiteY26" fmla="*/ 42077 h 259887"/>
                <a:gd name="connsiteX27" fmla="*/ 1429713 w 1605881"/>
                <a:gd name="connsiteY27" fmla="*/ 45980 h 259887"/>
                <a:gd name="connsiteX28" fmla="*/ 1429713 w 1605881"/>
                <a:gd name="connsiteY28" fmla="*/ 46265 h 259887"/>
                <a:gd name="connsiteX29" fmla="*/ 1399828 w 1605881"/>
                <a:gd name="connsiteY29" fmla="*/ 46265 h 259887"/>
                <a:gd name="connsiteX30" fmla="*/ 1399828 w 1605881"/>
                <a:gd name="connsiteY30" fmla="*/ 45980 h 259887"/>
                <a:gd name="connsiteX31" fmla="*/ 1399828 w 1605881"/>
                <a:gd name="connsiteY31" fmla="*/ 42077 h 259887"/>
                <a:gd name="connsiteX32" fmla="*/ 1398781 w 1605881"/>
                <a:gd name="connsiteY32" fmla="*/ 34747 h 259887"/>
                <a:gd name="connsiteX33" fmla="*/ 1397734 w 1605881"/>
                <a:gd name="connsiteY33" fmla="*/ 42172 h 259887"/>
                <a:gd name="connsiteX34" fmla="*/ 1397734 w 1605881"/>
                <a:gd name="connsiteY34" fmla="*/ 45980 h 259887"/>
                <a:gd name="connsiteX35" fmla="*/ 1388503 w 1605881"/>
                <a:gd name="connsiteY35" fmla="*/ 45980 h 259887"/>
                <a:gd name="connsiteX36" fmla="*/ 1388503 w 1605881"/>
                <a:gd name="connsiteY36" fmla="*/ 42077 h 259887"/>
                <a:gd name="connsiteX37" fmla="*/ 1387455 w 1605881"/>
                <a:gd name="connsiteY37" fmla="*/ 34747 h 259887"/>
                <a:gd name="connsiteX38" fmla="*/ 1386408 w 1605881"/>
                <a:gd name="connsiteY38" fmla="*/ 42172 h 259887"/>
                <a:gd name="connsiteX39" fmla="*/ 1386408 w 1605881"/>
                <a:gd name="connsiteY39" fmla="*/ 54738 h 259887"/>
                <a:gd name="connsiteX40" fmla="*/ 1385171 w 1605881"/>
                <a:gd name="connsiteY40" fmla="*/ 54738 h 259887"/>
                <a:gd name="connsiteX41" fmla="*/ 1385171 w 1605881"/>
                <a:gd name="connsiteY41" fmla="*/ 63972 h 259887"/>
                <a:gd name="connsiteX42" fmla="*/ 1380603 w 1605881"/>
                <a:gd name="connsiteY42" fmla="*/ 178303 h 259887"/>
                <a:gd name="connsiteX43" fmla="*/ 1246883 w 1605881"/>
                <a:gd name="connsiteY43" fmla="*/ 178303 h 259887"/>
                <a:gd name="connsiteX44" fmla="*/ 1246883 w 1605881"/>
                <a:gd name="connsiteY44" fmla="*/ 172592 h 259887"/>
                <a:gd name="connsiteX45" fmla="*/ 1244408 w 1605881"/>
                <a:gd name="connsiteY45" fmla="*/ 172592 h 259887"/>
                <a:gd name="connsiteX46" fmla="*/ 1244408 w 1605881"/>
                <a:gd name="connsiteY46" fmla="*/ 167451 h 259887"/>
                <a:gd name="connsiteX47" fmla="*/ 1240220 w 1605881"/>
                <a:gd name="connsiteY47" fmla="*/ 158883 h 259887"/>
                <a:gd name="connsiteX48" fmla="*/ 1236033 w 1605881"/>
                <a:gd name="connsiteY48" fmla="*/ 167451 h 259887"/>
                <a:gd name="connsiteX49" fmla="*/ 1236033 w 1605881"/>
                <a:gd name="connsiteY49" fmla="*/ 172592 h 259887"/>
                <a:gd name="connsiteX50" fmla="*/ 1233558 w 1605881"/>
                <a:gd name="connsiteY50" fmla="*/ 172592 h 259887"/>
                <a:gd name="connsiteX51" fmla="*/ 1233558 w 1605881"/>
                <a:gd name="connsiteY51" fmla="*/ 178303 h 259887"/>
                <a:gd name="connsiteX52" fmla="*/ 1228038 w 1605881"/>
                <a:gd name="connsiteY52" fmla="*/ 178303 h 259887"/>
                <a:gd name="connsiteX53" fmla="*/ 1228038 w 1605881"/>
                <a:gd name="connsiteY53" fmla="*/ 185824 h 259887"/>
                <a:gd name="connsiteX54" fmla="*/ 1226040 w 1605881"/>
                <a:gd name="connsiteY54" fmla="*/ 194963 h 259887"/>
                <a:gd name="connsiteX55" fmla="*/ 1223660 w 1605881"/>
                <a:gd name="connsiteY55" fmla="*/ 217429 h 259887"/>
                <a:gd name="connsiteX56" fmla="*/ 1223660 w 1605881"/>
                <a:gd name="connsiteY56" fmla="*/ 258173 h 259887"/>
                <a:gd name="connsiteX57" fmla="*/ 1200152 w 1605881"/>
                <a:gd name="connsiteY57" fmla="*/ 258173 h 259887"/>
                <a:gd name="connsiteX58" fmla="*/ 1200152 w 1605881"/>
                <a:gd name="connsiteY58" fmla="*/ 214097 h 259887"/>
                <a:gd name="connsiteX59" fmla="*/ 1185590 w 1605881"/>
                <a:gd name="connsiteY59" fmla="*/ 209052 h 259887"/>
                <a:gd name="connsiteX60" fmla="*/ 1185590 w 1605881"/>
                <a:gd name="connsiteY60" fmla="*/ 126516 h 259887"/>
                <a:gd name="connsiteX61" fmla="*/ 1126582 w 1605881"/>
                <a:gd name="connsiteY61" fmla="*/ 129087 h 259887"/>
                <a:gd name="connsiteX62" fmla="*/ 1126582 w 1605881"/>
                <a:gd name="connsiteY62" fmla="*/ 258269 h 259887"/>
                <a:gd name="connsiteX63" fmla="*/ 1106405 w 1605881"/>
                <a:gd name="connsiteY63" fmla="*/ 258269 h 259887"/>
                <a:gd name="connsiteX64" fmla="*/ 1106405 w 1605881"/>
                <a:gd name="connsiteY64" fmla="*/ 212384 h 259887"/>
                <a:gd name="connsiteX65" fmla="*/ 1067954 w 1605881"/>
                <a:gd name="connsiteY65" fmla="*/ 203911 h 259887"/>
                <a:gd name="connsiteX66" fmla="*/ 1039783 w 1605881"/>
                <a:gd name="connsiteY66" fmla="*/ 210670 h 259887"/>
                <a:gd name="connsiteX67" fmla="*/ 1039783 w 1605881"/>
                <a:gd name="connsiteY67" fmla="*/ 226663 h 259887"/>
                <a:gd name="connsiteX68" fmla="*/ 1019986 w 1605881"/>
                <a:gd name="connsiteY68" fmla="*/ 223046 h 259887"/>
                <a:gd name="connsiteX69" fmla="*/ 1017131 w 1605881"/>
                <a:gd name="connsiteY69" fmla="*/ 66162 h 259887"/>
                <a:gd name="connsiteX70" fmla="*/ 1034834 w 1605881"/>
                <a:gd name="connsiteY70" fmla="*/ 59117 h 259887"/>
                <a:gd name="connsiteX71" fmla="*/ 1038070 w 1605881"/>
                <a:gd name="connsiteY71" fmla="*/ 37031 h 259887"/>
                <a:gd name="connsiteX72" fmla="*/ 1025411 w 1605881"/>
                <a:gd name="connsiteY72" fmla="*/ 32938 h 259887"/>
                <a:gd name="connsiteX73" fmla="*/ 1017131 w 1605881"/>
                <a:gd name="connsiteY73" fmla="*/ 32938 h 259887"/>
                <a:gd name="connsiteX74" fmla="*/ 1017131 w 1605881"/>
                <a:gd name="connsiteY74" fmla="*/ 19991 h 259887"/>
                <a:gd name="connsiteX75" fmla="*/ 1024174 w 1605881"/>
                <a:gd name="connsiteY75" fmla="*/ 19991 h 259887"/>
                <a:gd name="connsiteX76" fmla="*/ 1024174 w 1605881"/>
                <a:gd name="connsiteY76" fmla="*/ 1428 h 259887"/>
                <a:gd name="connsiteX77" fmla="*/ 1009422 w 1605881"/>
                <a:gd name="connsiteY77" fmla="*/ 0 h 259887"/>
                <a:gd name="connsiteX78" fmla="*/ 994670 w 1605881"/>
                <a:gd name="connsiteY78" fmla="*/ 1428 h 259887"/>
                <a:gd name="connsiteX79" fmla="*/ 994670 w 1605881"/>
                <a:gd name="connsiteY79" fmla="*/ 19991 h 259887"/>
                <a:gd name="connsiteX80" fmla="*/ 1001713 w 1605881"/>
                <a:gd name="connsiteY80" fmla="*/ 19991 h 259887"/>
                <a:gd name="connsiteX81" fmla="*/ 1001713 w 1605881"/>
                <a:gd name="connsiteY81" fmla="*/ 32938 h 259887"/>
                <a:gd name="connsiteX82" fmla="*/ 993433 w 1605881"/>
                <a:gd name="connsiteY82" fmla="*/ 32938 h 259887"/>
                <a:gd name="connsiteX83" fmla="*/ 980774 w 1605881"/>
                <a:gd name="connsiteY83" fmla="*/ 37031 h 259887"/>
                <a:gd name="connsiteX84" fmla="*/ 984010 w 1605881"/>
                <a:gd name="connsiteY84" fmla="*/ 59117 h 259887"/>
                <a:gd name="connsiteX85" fmla="*/ 1001713 w 1605881"/>
                <a:gd name="connsiteY85" fmla="*/ 66162 h 259887"/>
                <a:gd name="connsiteX86" fmla="*/ 999143 w 1605881"/>
                <a:gd name="connsiteY86" fmla="*/ 207719 h 259887"/>
                <a:gd name="connsiteX87" fmla="*/ 967164 w 1605881"/>
                <a:gd name="connsiteY87" fmla="*/ 208671 h 259887"/>
                <a:gd name="connsiteX88" fmla="*/ 967164 w 1605881"/>
                <a:gd name="connsiteY88" fmla="*/ 223807 h 259887"/>
                <a:gd name="connsiteX89" fmla="*/ 929761 w 1605881"/>
                <a:gd name="connsiteY89" fmla="*/ 223807 h 259887"/>
                <a:gd name="connsiteX90" fmla="*/ 929761 w 1605881"/>
                <a:gd name="connsiteY90" fmla="*/ 245703 h 259887"/>
                <a:gd name="connsiteX91" fmla="*/ 898448 w 1605881"/>
                <a:gd name="connsiteY91" fmla="*/ 245703 h 259887"/>
                <a:gd name="connsiteX92" fmla="*/ 898448 w 1605881"/>
                <a:gd name="connsiteY92" fmla="*/ 220666 h 259887"/>
                <a:gd name="connsiteX93" fmla="*/ 886742 w 1605881"/>
                <a:gd name="connsiteY93" fmla="*/ 220666 h 259887"/>
                <a:gd name="connsiteX94" fmla="*/ 886742 w 1605881"/>
                <a:gd name="connsiteY94" fmla="*/ 213621 h 259887"/>
                <a:gd name="connsiteX95" fmla="*/ 874179 w 1605881"/>
                <a:gd name="connsiteY95" fmla="*/ 201055 h 259887"/>
                <a:gd name="connsiteX96" fmla="*/ 861616 w 1605881"/>
                <a:gd name="connsiteY96" fmla="*/ 213621 h 259887"/>
                <a:gd name="connsiteX97" fmla="*/ 861616 w 1605881"/>
                <a:gd name="connsiteY97" fmla="*/ 220666 h 259887"/>
                <a:gd name="connsiteX98" fmla="*/ 848291 w 1605881"/>
                <a:gd name="connsiteY98" fmla="*/ 220666 h 259887"/>
                <a:gd name="connsiteX99" fmla="*/ 848291 w 1605881"/>
                <a:gd name="connsiteY99" fmla="*/ 258173 h 259887"/>
                <a:gd name="connsiteX100" fmla="*/ 828971 w 1605881"/>
                <a:gd name="connsiteY100" fmla="*/ 258173 h 259887"/>
                <a:gd name="connsiteX101" fmla="*/ 828971 w 1605881"/>
                <a:gd name="connsiteY101" fmla="*/ 212860 h 259887"/>
                <a:gd name="connsiteX102" fmla="*/ 828971 w 1605881"/>
                <a:gd name="connsiteY102" fmla="*/ 210575 h 259887"/>
                <a:gd name="connsiteX103" fmla="*/ 827258 w 1605881"/>
                <a:gd name="connsiteY103" fmla="*/ 209718 h 259887"/>
                <a:gd name="connsiteX104" fmla="*/ 827258 w 1605881"/>
                <a:gd name="connsiteY104" fmla="*/ 189917 h 259887"/>
                <a:gd name="connsiteX105" fmla="*/ 824593 w 1605881"/>
                <a:gd name="connsiteY105" fmla="*/ 186490 h 259887"/>
                <a:gd name="connsiteX106" fmla="*/ 824593 w 1605881"/>
                <a:gd name="connsiteY106" fmla="*/ 182397 h 259887"/>
                <a:gd name="connsiteX107" fmla="*/ 823165 w 1605881"/>
                <a:gd name="connsiteY107" fmla="*/ 182397 h 259887"/>
                <a:gd name="connsiteX108" fmla="*/ 815170 w 1605881"/>
                <a:gd name="connsiteY108" fmla="*/ 170212 h 259887"/>
                <a:gd name="connsiteX109" fmla="*/ 815170 w 1605881"/>
                <a:gd name="connsiteY109" fmla="*/ 167832 h 259887"/>
                <a:gd name="connsiteX110" fmla="*/ 812410 w 1605881"/>
                <a:gd name="connsiteY110" fmla="*/ 164595 h 259887"/>
                <a:gd name="connsiteX111" fmla="*/ 812315 w 1605881"/>
                <a:gd name="connsiteY111" fmla="*/ 164595 h 259887"/>
                <a:gd name="connsiteX112" fmla="*/ 812220 w 1605881"/>
                <a:gd name="connsiteY112" fmla="*/ 164595 h 259887"/>
                <a:gd name="connsiteX113" fmla="*/ 809460 w 1605881"/>
                <a:gd name="connsiteY113" fmla="*/ 167832 h 259887"/>
                <a:gd name="connsiteX114" fmla="*/ 809460 w 1605881"/>
                <a:gd name="connsiteY114" fmla="*/ 170212 h 259887"/>
                <a:gd name="connsiteX115" fmla="*/ 801465 w 1605881"/>
                <a:gd name="connsiteY115" fmla="*/ 182397 h 259887"/>
                <a:gd name="connsiteX116" fmla="*/ 799943 w 1605881"/>
                <a:gd name="connsiteY116" fmla="*/ 182397 h 259887"/>
                <a:gd name="connsiteX117" fmla="*/ 799943 w 1605881"/>
                <a:gd name="connsiteY117" fmla="*/ 186490 h 259887"/>
                <a:gd name="connsiteX118" fmla="*/ 797278 w 1605881"/>
                <a:gd name="connsiteY118" fmla="*/ 189917 h 259887"/>
                <a:gd name="connsiteX119" fmla="*/ 797278 w 1605881"/>
                <a:gd name="connsiteY119" fmla="*/ 209718 h 259887"/>
                <a:gd name="connsiteX120" fmla="*/ 795564 w 1605881"/>
                <a:gd name="connsiteY120" fmla="*/ 210575 h 259887"/>
                <a:gd name="connsiteX121" fmla="*/ 795564 w 1605881"/>
                <a:gd name="connsiteY121" fmla="*/ 212860 h 259887"/>
                <a:gd name="connsiteX122" fmla="*/ 705434 w 1605881"/>
                <a:gd name="connsiteY122" fmla="*/ 212860 h 259887"/>
                <a:gd name="connsiteX123" fmla="*/ 705434 w 1605881"/>
                <a:gd name="connsiteY123" fmla="*/ 199437 h 259887"/>
                <a:gd name="connsiteX124" fmla="*/ 701151 w 1605881"/>
                <a:gd name="connsiteY124" fmla="*/ 199437 h 259887"/>
                <a:gd name="connsiteX125" fmla="*/ 701151 w 1605881"/>
                <a:gd name="connsiteY125" fmla="*/ 185824 h 259887"/>
                <a:gd name="connsiteX126" fmla="*/ 700200 w 1605881"/>
                <a:gd name="connsiteY126" fmla="*/ 184396 h 259887"/>
                <a:gd name="connsiteX127" fmla="*/ 700200 w 1605881"/>
                <a:gd name="connsiteY127" fmla="*/ 165737 h 259887"/>
                <a:gd name="connsiteX128" fmla="*/ 702769 w 1605881"/>
                <a:gd name="connsiteY128" fmla="*/ 160978 h 259887"/>
                <a:gd name="connsiteX129" fmla="*/ 700200 w 1605881"/>
                <a:gd name="connsiteY129" fmla="*/ 154695 h 259887"/>
                <a:gd name="connsiteX130" fmla="*/ 692586 w 1605881"/>
                <a:gd name="connsiteY130" fmla="*/ 154695 h 259887"/>
                <a:gd name="connsiteX131" fmla="*/ 692586 w 1605881"/>
                <a:gd name="connsiteY131" fmla="*/ 145460 h 259887"/>
                <a:gd name="connsiteX132" fmla="*/ 693252 w 1605881"/>
                <a:gd name="connsiteY132" fmla="*/ 143081 h 259887"/>
                <a:gd name="connsiteX133" fmla="*/ 692586 w 1605881"/>
                <a:gd name="connsiteY133" fmla="*/ 140796 h 259887"/>
                <a:gd name="connsiteX134" fmla="*/ 690872 w 1605881"/>
                <a:gd name="connsiteY134" fmla="*/ 140796 h 259887"/>
                <a:gd name="connsiteX135" fmla="*/ 675169 w 1605881"/>
                <a:gd name="connsiteY135" fmla="*/ 115759 h 259887"/>
                <a:gd name="connsiteX136" fmla="*/ 673741 w 1605881"/>
                <a:gd name="connsiteY136" fmla="*/ 113474 h 259887"/>
                <a:gd name="connsiteX137" fmla="*/ 673741 w 1605881"/>
                <a:gd name="connsiteY137" fmla="*/ 105097 h 259887"/>
                <a:gd name="connsiteX138" fmla="*/ 673741 w 1605881"/>
                <a:gd name="connsiteY138" fmla="*/ 101670 h 259887"/>
                <a:gd name="connsiteX139" fmla="*/ 673741 w 1605881"/>
                <a:gd name="connsiteY139" fmla="*/ 99385 h 259887"/>
                <a:gd name="connsiteX140" fmla="*/ 671743 w 1605881"/>
                <a:gd name="connsiteY140" fmla="*/ 99385 h 259887"/>
                <a:gd name="connsiteX141" fmla="*/ 668697 w 1605881"/>
                <a:gd name="connsiteY141" fmla="*/ 95768 h 259887"/>
                <a:gd name="connsiteX142" fmla="*/ 667460 w 1605881"/>
                <a:gd name="connsiteY142" fmla="*/ 86438 h 259887"/>
                <a:gd name="connsiteX143" fmla="*/ 666222 w 1605881"/>
                <a:gd name="connsiteY143" fmla="*/ 95768 h 259887"/>
                <a:gd name="connsiteX144" fmla="*/ 663177 w 1605881"/>
                <a:gd name="connsiteY144" fmla="*/ 99385 h 259887"/>
                <a:gd name="connsiteX145" fmla="*/ 661178 w 1605881"/>
                <a:gd name="connsiteY145" fmla="*/ 99385 h 259887"/>
                <a:gd name="connsiteX146" fmla="*/ 661178 w 1605881"/>
                <a:gd name="connsiteY146" fmla="*/ 101670 h 259887"/>
                <a:gd name="connsiteX147" fmla="*/ 661178 w 1605881"/>
                <a:gd name="connsiteY147" fmla="*/ 105097 h 259887"/>
                <a:gd name="connsiteX148" fmla="*/ 661178 w 1605881"/>
                <a:gd name="connsiteY148" fmla="*/ 113474 h 259887"/>
                <a:gd name="connsiteX149" fmla="*/ 659751 w 1605881"/>
                <a:gd name="connsiteY149" fmla="*/ 115759 h 259887"/>
                <a:gd name="connsiteX150" fmla="*/ 644047 w 1605881"/>
                <a:gd name="connsiteY150" fmla="*/ 140796 h 259887"/>
                <a:gd name="connsiteX151" fmla="*/ 642333 w 1605881"/>
                <a:gd name="connsiteY151" fmla="*/ 140796 h 259887"/>
                <a:gd name="connsiteX152" fmla="*/ 641667 w 1605881"/>
                <a:gd name="connsiteY152" fmla="*/ 143081 h 259887"/>
                <a:gd name="connsiteX153" fmla="*/ 642333 w 1605881"/>
                <a:gd name="connsiteY153" fmla="*/ 145460 h 259887"/>
                <a:gd name="connsiteX154" fmla="*/ 642333 w 1605881"/>
                <a:gd name="connsiteY154" fmla="*/ 154695 h 259887"/>
                <a:gd name="connsiteX155" fmla="*/ 634720 w 1605881"/>
                <a:gd name="connsiteY155" fmla="*/ 154695 h 259887"/>
                <a:gd name="connsiteX156" fmla="*/ 632150 w 1605881"/>
                <a:gd name="connsiteY156" fmla="*/ 160978 h 259887"/>
                <a:gd name="connsiteX157" fmla="*/ 634720 w 1605881"/>
                <a:gd name="connsiteY157" fmla="*/ 165737 h 259887"/>
                <a:gd name="connsiteX158" fmla="*/ 634720 w 1605881"/>
                <a:gd name="connsiteY158" fmla="*/ 184396 h 259887"/>
                <a:gd name="connsiteX159" fmla="*/ 633768 w 1605881"/>
                <a:gd name="connsiteY159" fmla="*/ 185824 h 259887"/>
                <a:gd name="connsiteX160" fmla="*/ 633768 w 1605881"/>
                <a:gd name="connsiteY160" fmla="*/ 199437 h 259887"/>
                <a:gd name="connsiteX161" fmla="*/ 629485 w 1605881"/>
                <a:gd name="connsiteY161" fmla="*/ 199437 h 259887"/>
                <a:gd name="connsiteX162" fmla="*/ 629485 w 1605881"/>
                <a:gd name="connsiteY162" fmla="*/ 212860 h 259887"/>
                <a:gd name="connsiteX163" fmla="*/ 556772 w 1605881"/>
                <a:gd name="connsiteY163" fmla="*/ 212860 h 259887"/>
                <a:gd name="connsiteX164" fmla="*/ 556772 w 1605881"/>
                <a:gd name="connsiteY164" fmla="*/ 210575 h 259887"/>
                <a:gd name="connsiteX165" fmla="*/ 555059 w 1605881"/>
                <a:gd name="connsiteY165" fmla="*/ 209718 h 259887"/>
                <a:gd name="connsiteX166" fmla="*/ 555059 w 1605881"/>
                <a:gd name="connsiteY166" fmla="*/ 189917 h 259887"/>
                <a:gd name="connsiteX167" fmla="*/ 552393 w 1605881"/>
                <a:gd name="connsiteY167" fmla="*/ 186490 h 259887"/>
                <a:gd name="connsiteX168" fmla="*/ 552393 w 1605881"/>
                <a:gd name="connsiteY168" fmla="*/ 182397 h 259887"/>
                <a:gd name="connsiteX169" fmla="*/ 550871 w 1605881"/>
                <a:gd name="connsiteY169" fmla="*/ 182397 h 259887"/>
                <a:gd name="connsiteX170" fmla="*/ 542876 w 1605881"/>
                <a:gd name="connsiteY170" fmla="*/ 170212 h 259887"/>
                <a:gd name="connsiteX171" fmla="*/ 542876 w 1605881"/>
                <a:gd name="connsiteY171" fmla="*/ 167832 h 259887"/>
                <a:gd name="connsiteX172" fmla="*/ 540116 w 1605881"/>
                <a:gd name="connsiteY172" fmla="*/ 164595 h 259887"/>
                <a:gd name="connsiteX173" fmla="*/ 540021 w 1605881"/>
                <a:gd name="connsiteY173" fmla="*/ 164595 h 259887"/>
                <a:gd name="connsiteX174" fmla="*/ 539926 w 1605881"/>
                <a:gd name="connsiteY174" fmla="*/ 164595 h 259887"/>
                <a:gd name="connsiteX175" fmla="*/ 537166 w 1605881"/>
                <a:gd name="connsiteY175" fmla="*/ 167832 h 259887"/>
                <a:gd name="connsiteX176" fmla="*/ 537166 w 1605881"/>
                <a:gd name="connsiteY176" fmla="*/ 170212 h 259887"/>
                <a:gd name="connsiteX177" fmla="*/ 529171 w 1605881"/>
                <a:gd name="connsiteY177" fmla="*/ 182397 h 259887"/>
                <a:gd name="connsiteX178" fmla="*/ 527648 w 1605881"/>
                <a:gd name="connsiteY178" fmla="*/ 182397 h 259887"/>
                <a:gd name="connsiteX179" fmla="*/ 527648 w 1605881"/>
                <a:gd name="connsiteY179" fmla="*/ 186490 h 259887"/>
                <a:gd name="connsiteX180" fmla="*/ 524983 w 1605881"/>
                <a:gd name="connsiteY180" fmla="*/ 189917 h 259887"/>
                <a:gd name="connsiteX181" fmla="*/ 524983 w 1605881"/>
                <a:gd name="connsiteY181" fmla="*/ 209718 h 259887"/>
                <a:gd name="connsiteX182" fmla="*/ 523270 w 1605881"/>
                <a:gd name="connsiteY182" fmla="*/ 210575 h 259887"/>
                <a:gd name="connsiteX183" fmla="*/ 523270 w 1605881"/>
                <a:gd name="connsiteY183" fmla="*/ 212860 h 259887"/>
                <a:gd name="connsiteX184" fmla="*/ 523270 w 1605881"/>
                <a:gd name="connsiteY184" fmla="*/ 258173 h 259887"/>
                <a:gd name="connsiteX185" fmla="*/ 500047 w 1605881"/>
                <a:gd name="connsiteY185" fmla="*/ 258173 h 259887"/>
                <a:gd name="connsiteX186" fmla="*/ 500047 w 1605881"/>
                <a:gd name="connsiteY186" fmla="*/ 233327 h 259887"/>
                <a:gd name="connsiteX187" fmla="*/ 497002 w 1605881"/>
                <a:gd name="connsiteY187" fmla="*/ 233327 h 259887"/>
                <a:gd name="connsiteX188" fmla="*/ 497002 w 1605881"/>
                <a:gd name="connsiteY188" fmla="*/ 217619 h 259887"/>
                <a:gd name="connsiteX189" fmla="*/ 483392 w 1605881"/>
                <a:gd name="connsiteY189" fmla="*/ 212003 h 259887"/>
                <a:gd name="connsiteX190" fmla="*/ 483392 w 1605881"/>
                <a:gd name="connsiteY190" fmla="*/ 200865 h 259887"/>
                <a:gd name="connsiteX191" fmla="*/ 474826 w 1605881"/>
                <a:gd name="connsiteY191" fmla="*/ 200865 h 259887"/>
                <a:gd name="connsiteX192" fmla="*/ 468449 w 1605881"/>
                <a:gd name="connsiteY192" fmla="*/ 196010 h 259887"/>
                <a:gd name="connsiteX193" fmla="*/ 462073 w 1605881"/>
                <a:gd name="connsiteY193" fmla="*/ 200865 h 259887"/>
                <a:gd name="connsiteX194" fmla="*/ 451033 w 1605881"/>
                <a:gd name="connsiteY194" fmla="*/ 200865 h 259887"/>
                <a:gd name="connsiteX195" fmla="*/ 444656 w 1605881"/>
                <a:gd name="connsiteY195" fmla="*/ 196010 h 259887"/>
                <a:gd name="connsiteX196" fmla="*/ 438279 w 1605881"/>
                <a:gd name="connsiteY196" fmla="*/ 200865 h 259887"/>
                <a:gd name="connsiteX197" fmla="*/ 426097 w 1605881"/>
                <a:gd name="connsiteY197" fmla="*/ 200865 h 259887"/>
                <a:gd name="connsiteX198" fmla="*/ 419720 w 1605881"/>
                <a:gd name="connsiteY198" fmla="*/ 196010 h 259887"/>
                <a:gd name="connsiteX199" fmla="*/ 413343 w 1605881"/>
                <a:gd name="connsiteY199" fmla="*/ 200865 h 259887"/>
                <a:gd name="connsiteX200" fmla="*/ 401922 w 1605881"/>
                <a:gd name="connsiteY200" fmla="*/ 200865 h 259887"/>
                <a:gd name="connsiteX201" fmla="*/ 395926 w 1605881"/>
                <a:gd name="connsiteY201" fmla="*/ 197057 h 259887"/>
                <a:gd name="connsiteX202" fmla="*/ 389550 w 1605881"/>
                <a:gd name="connsiteY202" fmla="*/ 201626 h 259887"/>
                <a:gd name="connsiteX203" fmla="*/ 377273 w 1605881"/>
                <a:gd name="connsiteY203" fmla="*/ 201626 h 259887"/>
                <a:gd name="connsiteX204" fmla="*/ 370895 w 1605881"/>
                <a:gd name="connsiteY204" fmla="*/ 196771 h 259887"/>
                <a:gd name="connsiteX205" fmla="*/ 364519 w 1605881"/>
                <a:gd name="connsiteY205" fmla="*/ 201626 h 259887"/>
                <a:gd name="connsiteX206" fmla="*/ 353479 w 1605881"/>
                <a:gd name="connsiteY206" fmla="*/ 201626 h 259887"/>
                <a:gd name="connsiteX207" fmla="*/ 347102 w 1605881"/>
                <a:gd name="connsiteY207" fmla="*/ 196771 h 259887"/>
                <a:gd name="connsiteX208" fmla="*/ 340725 w 1605881"/>
                <a:gd name="connsiteY208" fmla="*/ 201626 h 259887"/>
                <a:gd name="connsiteX209" fmla="*/ 328543 w 1605881"/>
                <a:gd name="connsiteY209" fmla="*/ 201626 h 259887"/>
                <a:gd name="connsiteX210" fmla="*/ 322166 w 1605881"/>
                <a:gd name="connsiteY210" fmla="*/ 196771 h 259887"/>
                <a:gd name="connsiteX211" fmla="*/ 315790 w 1605881"/>
                <a:gd name="connsiteY211" fmla="*/ 201626 h 259887"/>
                <a:gd name="connsiteX212" fmla="*/ 306938 w 1605881"/>
                <a:gd name="connsiteY212" fmla="*/ 201626 h 259887"/>
                <a:gd name="connsiteX213" fmla="*/ 306938 w 1605881"/>
                <a:gd name="connsiteY213" fmla="*/ 232089 h 259887"/>
                <a:gd name="connsiteX214" fmla="*/ 290188 w 1605881"/>
                <a:gd name="connsiteY214" fmla="*/ 232089 h 259887"/>
                <a:gd name="connsiteX215" fmla="*/ 290188 w 1605881"/>
                <a:gd name="connsiteY215" fmla="*/ 236088 h 259887"/>
                <a:gd name="connsiteX216" fmla="*/ 284191 w 1605881"/>
                <a:gd name="connsiteY216" fmla="*/ 236088 h 259887"/>
                <a:gd name="connsiteX217" fmla="*/ 284191 w 1605881"/>
                <a:gd name="connsiteY217" fmla="*/ 250558 h 259887"/>
                <a:gd name="connsiteX218" fmla="*/ 270677 w 1605881"/>
                <a:gd name="connsiteY218" fmla="*/ 250558 h 259887"/>
                <a:gd name="connsiteX219" fmla="*/ 270677 w 1605881"/>
                <a:gd name="connsiteY219" fmla="*/ 245417 h 259887"/>
                <a:gd name="connsiteX220" fmla="*/ 219758 w 1605881"/>
                <a:gd name="connsiteY220" fmla="*/ 245417 h 259887"/>
                <a:gd name="connsiteX221" fmla="*/ 219758 w 1605881"/>
                <a:gd name="connsiteY221" fmla="*/ 181445 h 259887"/>
                <a:gd name="connsiteX222" fmla="*/ 218045 w 1605881"/>
                <a:gd name="connsiteY222" fmla="*/ 181445 h 259887"/>
                <a:gd name="connsiteX223" fmla="*/ 218045 w 1605881"/>
                <a:gd name="connsiteY223" fmla="*/ 168498 h 259887"/>
                <a:gd name="connsiteX224" fmla="*/ 212430 w 1605881"/>
                <a:gd name="connsiteY224" fmla="*/ 168498 h 259887"/>
                <a:gd name="connsiteX225" fmla="*/ 212430 w 1605881"/>
                <a:gd name="connsiteY225" fmla="*/ 162025 h 259887"/>
                <a:gd name="connsiteX226" fmla="*/ 205768 w 1605881"/>
                <a:gd name="connsiteY226" fmla="*/ 153933 h 259887"/>
                <a:gd name="connsiteX227" fmla="*/ 196631 w 1605881"/>
                <a:gd name="connsiteY227" fmla="*/ 146412 h 259887"/>
                <a:gd name="connsiteX228" fmla="*/ 188541 w 1605881"/>
                <a:gd name="connsiteY228" fmla="*/ 151458 h 259887"/>
                <a:gd name="connsiteX229" fmla="*/ 183307 w 1605881"/>
                <a:gd name="connsiteY229" fmla="*/ 151458 h 259887"/>
                <a:gd name="connsiteX230" fmla="*/ 180356 w 1605881"/>
                <a:gd name="connsiteY230" fmla="*/ 151458 h 259887"/>
                <a:gd name="connsiteX231" fmla="*/ 180356 w 1605881"/>
                <a:gd name="connsiteY231" fmla="*/ 128135 h 259887"/>
                <a:gd name="connsiteX232" fmla="*/ 177691 w 1605881"/>
                <a:gd name="connsiteY232" fmla="*/ 125850 h 259887"/>
                <a:gd name="connsiteX233" fmla="*/ 175407 w 1605881"/>
                <a:gd name="connsiteY233" fmla="*/ 125850 h 259887"/>
                <a:gd name="connsiteX234" fmla="*/ 175407 w 1605881"/>
                <a:gd name="connsiteY234" fmla="*/ 98338 h 259887"/>
                <a:gd name="connsiteX235" fmla="*/ 171219 w 1605881"/>
                <a:gd name="connsiteY235" fmla="*/ 93769 h 259887"/>
                <a:gd name="connsiteX236" fmla="*/ 167698 w 1605881"/>
                <a:gd name="connsiteY236" fmla="*/ 97481 h 259887"/>
                <a:gd name="connsiteX237" fmla="*/ 167698 w 1605881"/>
                <a:gd name="connsiteY237" fmla="*/ 78728 h 259887"/>
                <a:gd name="connsiteX238" fmla="*/ 164176 w 1605881"/>
                <a:gd name="connsiteY238" fmla="*/ 78728 h 259887"/>
                <a:gd name="connsiteX239" fmla="*/ 164176 w 1605881"/>
                <a:gd name="connsiteY239" fmla="*/ 75586 h 259887"/>
                <a:gd name="connsiteX240" fmla="*/ 161702 w 1605881"/>
                <a:gd name="connsiteY240" fmla="*/ 75586 h 259887"/>
                <a:gd name="connsiteX241" fmla="*/ 161702 w 1605881"/>
                <a:gd name="connsiteY241" fmla="*/ 64162 h 259887"/>
                <a:gd name="connsiteX242" fmla="*/ 155325 w 1605881"/>
                <a:gd name="connsiteY242" fmla="*/ 55214 h 259887"/>
                <a:gd name="connsiteX243" fmla="*/ 158561 w 1605881"/>
                <a:gd name="connsiteY243" fmla="*/ 46646 h 259887"/>
                <a:gd name="connsiteX244" fmla="*/ 154278 w 1605881"/>
                <a:gd name="connsiteY244" fmla="*/ 47884 h 259887"/>
                <a:gd name="connsiteX245" fmla="*/ 149996 w 1605881"/>
                <a:gd name="connsiteY245" fmla="*/ 46646 h 259887"/>
                <a:gd name="connsiteX246" fmla="*/ 153231 w 1605881"/>
                <a:gd name="connsiteY246" fmla="*/ 55214 h 259887"/>
                <a:gd name="connsiteX247" fmla="*/ 146855 w 1605881"/>
                <a:gd name="connsiteY247" fmla="*/ 64162 h 259887"/>
                <a:gd name="connsiteX248" fmla="*/ 146855 w 1605881"/>
                <a:gd name="connsiteY248" fmla="*/ 75586 h 259887"/>
                <a:gd name="connsiteX249" fmla="*/ 144380 w 1605881"/>
                <a:gd name="connsiteY249" fmla="*/ 75586 h 259887"/>
                <a:gd name="connsiteX250" fmla="*/ 144380 w 1605881"/>
                <a:gd name="connsiteY250" fmla="*/ 78728 h 259887"/>
                <a:gd name="connsiteX251" fmla="*/ 140859 w 1605881"/>
                <a:gd name="connsiteY251" fmla="*/ 78728 h 259887"/>
                <a:gd name="connsiteX252" fmla="*/ 140859 w 1605881"/>
                <a:gd name="connsiteY252" fmla="*/ 97481 h 259887"/>
                <a:gd name="connsiteX253" fmla="*/ 137337 w 1605881"/>
                <a:gd name="connsiteY253" fmla="*/ 93769 h 259887"/>
                <a:gd name="connsiteX254" fmla="*/ 133149 w 1605881"/>
                <a:gd name="connsiteY254" fmla="*/ 98338 h 259887"/>
                <a:gd name="connsiteX255" fmla="*/ 133149 w 1605881"/>
                <a:gd name="connsiteY255" fmla="*/ 125850 h 259887"/>
                <a:gd name="connsiteX256" fmla="*/ 130865 w 1605881"/>
                <a:gd name="connsiteY256" fmla="*/ 125850 h 259887"/>
                <a:gd name="connsiteX257" fmla="*/ 128200 w 1605881"/>
                <a:gd name="connsiteY257" fmla="*/ 128135 h 259887"/>
                <a:gd name="connsiteX258" fmla="*/ 128200 w 1605881"/>
                <a:gd name="connsiteY258" fmla="*/ 151458 h 259887"/>
                <a:gd name="connsiteX259" fmla="*/ 124584 w 1605881"/>
                <a:gd name="connsiteY259" fmla="*/ 151458 h 259887"/>
                <a:gd name="connsiteX260" fmla="*/ 120015 w 1605881"/>
                <a:gd name="connsiteY260" fmla="*/ 151458 h 259887"/>
                <a:gd name="connsiteX261" fmla="*/ 111925 w 1605881"/>
                <a:gd name="connsiteY261" fmla="*/ 146412 h 259887"/>
                <a:gd name="connsiteX262" fmla="*/ 102789 w 1605881"/>
                <a:gd name="connsiteY262" fmla="*/ 153933 h 259887"/>
                <a:gd name="connsiteX263" fmla="*/ 96126 w 1605881"/>
                <a:gd name="connsiteY263" fmla="*/ 162025 h 259887"/>
                <a:gd name="connsiteX264" fmla="*/ 96126 w 1605881"/>
                <a:gd name="connsiteY264" fmla="*/ 168498 h 259887"/>
                <a:gd name="connsiteX265" fmla="*/ 90511 w 1605881"/>
                <a:gd name="connsiteY265" fmla="*/ 168498 h 259887"/>
                <a:gd name="connsiteX266" fmla="*/ 90511 w 1605881"/>
                <a:gd name="connsiteY266" fmla="*/ 181445 h 259887"/>
                <a:gd name="connsiteX267" fmla="*/ 88893 w 1605881"/>
                <a:gd name="connsiteY267" fmla="*/ 181445 h 259887"/>
                <a:gd name="connsiteX268" fmla="*/ 88893 w 1605881"/>
                <a:gd name="connsiteY268" fmla="*/ 245131 h 259887"/>
                <a:gd name="connsiteX269" fmla="*/ 68431 w 1605881"/>
                <a:gd name="connsiteY269" fmla="*/ 243894 h 259887"/>
                <a:gd name="connsiteX270" fmla="*/ 68431 w 1605881"/>
                <a:gd name="connsiteY270" fmla="*/ 229519 h 259887"/>
                <a:gd name="connsiteX271" fmla="*/ 56439 w 1605881"/>
                <a:gd name="connsiteY271" fmla="*/ 229519 h 259887"/>
                <a:gd name="connsiteX272" fmla="*/ 56439 w 1605881"/>
                <a:gd name="connsiteY272" fmla="*/ 209528 h 259887"/>
                <a:gd name="connsiteX273" fmla="*/ 53203 w 1605881"/>
                <a:gd name="connsiteY273" fmla="*/ 209528 h 259887"/>
                <a:gd name="connsiteX274" fmla="*/ 53203 w 1605881"/>
                <a:gd name="connsiteY274" fmla="*/ 199818 h 259887"/>
                <a:gd name="connsiteX275" fmla="*/ 45113 w 1605881"/>
                <a:gd name="connsiteY275" fmla="*/ 199818 h 259887"/>
                <a:gd name="connsiteX276" fmla="*/ 42829 w 1605881"/>
                <a:gd name="connsiteY276" fmla="*/ 195439 h 259887"/>
                <a:gd name="connsiteX277" fmla="*/ 10184 w 1605881"/>
                <a:gd name="connsiteY277" fmla="*/ 195439 h 259887"/>
                <a:gd name="connsiteX278" fmla="*/ 7900 w 1605881"/>
                <a:gd name="connsiteY278" fmla="*/ 199818 h 259887"/>
                <a:gd name="connsiteX279" fmla="*/ 0 w 1605881"/>
                <a:gd name="connsiteY279" fmla="*/ 199818 h 259887"/>
                <a:gd name="connsiteX280" fmla="*/ 0 w 1605881"/>
                <a:gd name="connsiteY280" fmla="*/ 258173 h 259887"/>
                <a:gd name="connsiteX281" fmla="*/ 2189 w 1605881"/>
                <a:gd name="connsiteY281" fmla="*/ 255856 h 25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Lst>
              <a:rect l="l" t="t" r="r" b="b"/>
              <a:pathLst>
                <a:path w="1605881" h="259887">
                  <a:moveTo>
                    <a:pt x="1604559" y="257570"/>
                  </a:moveTo>
                  <a:lnTo>
                    <a:pt x="1605881" y="259887"/>
                  </a:lnTo>
                  <a:lnTo>
                    <a:pt x="1605881" y="217429"/>
                  </a:lnTo>
                  <a:lnTo>
                    <a:pt x="1603502" y="194963"/>
                  </a:lnTo>
                  <a:lnTo>
                    <a:pt x="1601408" y="185824"/>
                  </a:lnTo>
                  <a:lnTo>
                    <a:pt x="1601408" y="178303"/>
                  </a:lnTo>
                  <a:lnTo>
                    <a:pt x="1595888" y="178303"/>
                  </a:lnTo>
                  <a:lnTo>
                    <a:pt x="1595888" y="172592"/>
                  </a:lnTo>
                  <a:lnTo>
                    <a:pt x="1593413" y="172592"/>
                  </a:lnTo>
                  <a:lnTo>
                    <a:pt x="1593413" y="167451"/>
                  </a:lnTo>
                  <a:lnTo>
                    <a:pt x="1589225" y="158883"/>
                  </a:lnTo>
                  <a:lnTo>
                    <a:pt x="1585038" y="167451"/>
                  </a:lnTo>
                  <a:lnTo>
                    <a:pt x="1585038" y="172592"/>
                  </a:lnTo>
                  <a:lnTo>
                    <a:pt x="1582563" y="172592"/>
                  </a:lnTo>
                  <a:lnTo>
                    <a:pt x="1582563" y="178303"/>
                  </a:lnTo>
                  <a:lnTo>
                    <a:pt x="1448843" y="178303"/>
                  </a:lnTo>
                  <a:cubicBezTo>
                    <a:pt x="1448843" y="178303"/>
                    <a:pt x="1450461" y="90437"/>
                    <a:pt x="1444370" y="63972"/>
                  </a:cubicBezTo>
                  <a:lnTo>
                    <a:pt x="1444370" y="54738"/>
                  </a:lnTo>
                  <a:lnTo>
                    <a:pt x="1443133" y="54738"/>
                  </a:lnTo>
                  <a:lnTo>
                    <a:pt x="1443133" y="42172"/>
                  </a:lnTo>
                  <a:lnTo>
                    <a:pt x="1442086" y="34747"/>
                  </a:lnTo>
                  <a:lnTo>
                    <a:pt x="1441039" y="42077"/>
                  </a:lnTo>
                  <a:lnTo>
                    <a:pt x="1441039" y="45980"/>
                  </a:lnTo>
                  <a:lnTo>
                    <a:pt x="1431807" y="45980"/>
                  </a:lnTo>
                  <a:lnTo>
                    <a:pt x="1431807" y="42172"/>
                  </a:lnTo>
                  <a:lnTo>
                    <a:pt x="1430760" y="34747"/>
                  </a:lnTo>
                  <a:lnTo>
                    <a:pt x="1429713" y="42077"/>
                  </a:lnTo>
                  <a:lnTo>
                    <a:pt x="1429713" y="45980"/>
                  </a:lnTo>
                  <a:lnTo>
                    <a:pt x="1429713" y="46265"/>
                  </a:lnTo>
                  <a:lnTo>
                    <a:pt x="1399828" y="46265"/>
                  </a:lnTo>
                  <a:lnTo>
                    <a:pt x="1399828" y="45980"/>
                  </a:lnTo>
                  <a:lnTo>
                    <a:pt x="1399828" y="42077"/>
                  </a:lnTo>
                  <a:lnTo>
                    <a:pt x="1398781" y="34747"/>
                  </a:lnTo>
                  <a:lnTo>
                    <a:pt x="1397734" y="42172"/>
                  </a:lnTo>
                  <a:lnTo>
                    <a:pt x="1397734" y="45980"/>
                  </a:lnTo>
                  <a:lnTo>
                    <a:pt x="1388503" y="45980"/>
                  </a:lnTo>
                  <a:lnTo>
                    <a:pt x="1388503" y="42077"/>
                  </a:lnTo>
                  <a:lnTo>
                    <a:pt x="1387455" y="34747"/>
                  </a:lnTo>
                  <a:lnTo>
                    <a:pt x="1386408" y="42172"/>
                  </a:lnTo>
                  <a:lnTo>
                    <a:pt x="1386408" y="54738"/>
                  </a:lnTo>
                  <a:lnTo>
                    <a:pt x="1385171" y="54738"/>
                  </a:lnTo>
                  <a:lnTo>
                    <a:pt x="1385171" y="63972"/>
                  </a:lnTo>
                  <a:cubicBezTo>
                    <a:pt x="1379080" y="90532"/>
                    <a:pt x="1380603" y="178303"/>
                    <a:pt x="1380603" y="178303"/>
                  </a:cubicBezTo>
                  <a:lnTo>
                    <a:pt x="1246883" y="178303"/>
                  </a:lnTo>
                  <a:lnTo>
                    <a:pt x="1246883" y="172592"/>
                  </a:lnTo>
                  <a:lnTo>
                    <a:pt x="1244408" y="172592"/>
                  </a:lnTo>
                  <a:lnTo>
                    <a:pt x="1244408" y="167451"/>
                  </a:lnTo>
                  <a:lnTo>
                    <a:pt x="1240220" y="158883"/>
                  </a:lnTo>
                  <a:lnTo>
                    <a:pt x="1236033" y="167451"/>
                  </a:lnTo>
                  <a:lnTo>
                    <a:pt x="1236033" y="172592"/>
                  </a:lnTo>
                  <a:lnTo>
                    <a:pt x="1233558" y="172592"/>
                  </a:lnTo>
                  <a:lnTo>
                    <a:pt x="1233558" y="178303"/>
                  </a:lnTo>
                  <a:lnTo>
                    <a:pt x="1228038" y="178303"/>
                  </a:lnTo>
                  <a:lnTo>
                    <a:pt x="1228038" y="185824"/>
                  </a:lnTo>
                  <a:lnTo>
                    <a:pt x="1226040" y="194963"/>
                  </a:lnTo>
                  <a:lnTo>
                    <a:pt x="1223660" y="217429"/>
                  </a:lnTo>
                  <a:lnTo>
                    <a:pt x="1223660" y="258173"/>
                  </a:lnTo>
                  <a:lnTo>
                    <a:pt x="1200152" y="258173"/>
                  </a:lnTo>
                  <a:lnTo>
                    <a:pt x="1200152" y="214097"/>
                  </a:lnTo>
                  <a:lnTo>
                    <a:pt x="1185590" y="209052"/>
                  </a:lnTo>
                  <a:lnTo>
                    <a:pt x="1185590" y="126516"/>
                  </a:lnTo>
                  <a:lnTo>
                    <a:pt x="1126582" y="129087"/>
                  </a:lnTo>
                  <a:lnTo>
                    <a:pt x="1126582" y="258269"/>
                  </a:lnTo>
                  <a:lnTo>
                    <a:pt x="1106405" y="258269"/>
                  </a:lnTo>
                  <a:lnTo>
                    <a:pt x="1106405" y="212384"/>
                  </a:lnTo>
                  <a:lnTo>
                    <a:pt x="1067954" y="203911"/>
                  </a:lnTo>
                  <a:lnTo>
                    <a:pt x="1039783" y="210670"/>
                  </a:lnTo>
                  <a:lnTo>
                    <a:pt x="1039783" y="226663"/>
                  </a:lnTo>
                  <a:lnTo>
                    <a:pt x="1019986" y="223046"/>
                  </a:lnTo>
                  <a:cubicBezTo>
                    <a:pt x="1019034" y="170751"/>
                    <a:pt x="1018083" y="118457"/>
                    <a:pt x="1017131" y="66162"/>
                  </a:cubicBezTo>
                  <a:lnTo>
                    <a:pt x="1034834" y="59117"/>
                  </a:lnTo>
                  <a:lnTo>
                    <a:pt x="1038070" y="37031"/>
                  </a:lnTo>
                  <a:lnTo>
                    <a:pt x="1025411" y="32938"/>
                  </a:lnTo>
                  <a:lnTo>
                    <a:pt x="1017131" y="32938"/>
                  </a:lnTo>
                  <a:lnTo>
                    <a:pt x="1017131" y="19991"/>
                  </a:lnTo>
                  <a:lnTo>
                    <a:pt x="1024174" y="19991"/>
                  </a:lnTo>
                  <a:lnTo>
                    <a:pt x="1024174" y="1428"/>
                  </a:lnTo>
                  <a:lnTo>
                    <a:pt x="1009422" y="0"/>
                  </a:lnTo>
                  <a:lnTo>
                    <a:pt x="994670" y="1428"/>
                  </a:lnTo>
                  <a:lnTo>
                    <a:pt x="994670" y="19991"/>
                  </a:lnTo>
                  <a:lnTo>
                    <a:pt x="1001713" y="19991"/>
                  </a:lnTo>
                  <a:lnTo>
                    <a:pt x="1001713" y="32938"/>
                  </a:lnTo>
                  <a:lnTo>
                    <a:pt x="993433" y="32938"/>
                  </a:lnTo>
                  <a:lnTo>
                    <a:pt x="980774" y="37031"/>
                  </a:lnTo>
                  <a:lnTo>
                    <a:pt x="984010" y="59117"/>
                  </a:lnTo>
                  <a:lnTo>
                    <a:pt x="1001713" y="66162"/>
                  </a:lnTo>
                  <a:cubicBezTo>
                    <a:pt x="1000856" y="113348"/>
                    <a:pt x="1000000" y="160533"/>
                    <a:pt x="999143" y="207719"/>
                  </a:cubicBezTo>
                  <a:lnTo>
                    <a:pt x="967164" y="208671"/>
                  </a:lnTo>
                  <a:lnTo>
                    <a:pt x="967164" y="223807"/>
                  </a:lnTo>
                  <a:lnTo>
                    <a:pt x="929761" y="223807"/>
                  </a:lnTo>
                  <a:lnTo>
                    <a:pt x="929761" y="245703"/>
                  </a:lnTo>
                  <a:lnTo>
                    <a:pt x="898448" y="245703"/>
                  </a:lnTo>
                  <a:lnTo>
                    <a:pt x="898448" y="220666"/>
                  </a:lnTo>
                  <a:lnTo>
                    <a:pt x="886742" y="220666"/>
                  </a:lnTo>
                  <a:lnTo>
                    <a:pt x="886742" y="213621"/>
                  </a:lnTo>
                  <a:cubicBezTo>
                    <a:pt x="886742" y="206672"/>
                    <a:pt x="881127" y="201055"/>
                    <a:pt x="874179" y="201055"/>
                  </a:cubicBezTo>
                  <a:cubicBezTo>
                    <a:pt x="867231" y="201055"/>
                    <a:pt x="861616" y="206672"/>
                    <a:pt x="861616" y="213621"/>
                  </a:cubicBezTo>
                  <a:lnTo>
                    <a:pt x="861616" y="220666"/>
                  </a:lnTo>
                  <a:lnTo>
                    <a:pt x="848291" y="220666"/>
                  </a:lnTo>
                  <a:lnTo>
                    <a:pt x="848291" y="258173"/>
                  </a:lnTo>
                  <a:lnTo>
                    <a:pt x="828971" y="258173"/>
                  </a:lnTo>
                  <a:lnTo>
                    <a:pt x="828971" y="212860"/>
                  </a:lnTo>
                  <a:lnTo>
                    <a:pt x="828971" y="210575"/>
                  </a:lnTo>
                  <a:lnTo>
                    <a:pt x="827258" y="209718"/>
                  </a:lnTo>
                  <a:lnTo>
                    <a:pt x="827258" y="189917"/>
                  </a:lnTo>
                  <a:cubicBezTo>
                    <a:pt x="827258" y="189917"/>
                    <a:pt x="826782" y="187347"/>
                    <a:pt x="824593" y="186490"/>
                  </a:cubicBezTo>
                  <a:lnTo>
                    <a:pt x="824593" y="182397"/>
                  </a:lnTo>
                  <a:lnTo>
                    <a:pt x="823165" y="182397"/>
                  </a:lnTo>
                  <a:cubicBezTo>
                    <a:pt x="823165" y="182397"/>
                    <a:pt x="823832" y="172687"/>
                    <a:pt x="815170" y="170212"/>
                  </a:cubicBezTo>
                  <a:lnTo>
                    <a:pt x="815170" y="167832"/>
                  </a:lnTo>
                  <a:cubicBezTo>
                    <a:pt x="815170" y="167832"/>
                    <a:pt x="814885" y="165166"/>
                    <a:pt x="812410" y="164595"/>
                  </a:cubicBezTo>
                  <a:lnTo>
                    <a:pt x="812315" y="164595"/>
                  </a:lnTo>
                  <a:lnTo>
                    <a:pt x="812220" y="164595"/>
                  </a:lnTo>
                  <a:cubicBezTo>
                    <a:pt x="809746" y="165166"/>
                    <a:pt x="809460" y="167832"/>
                    <a:pt x="809460" y="167832"/>
                  </a:cubicBezTo>
                  <a:lnTo>
                    <a:pt x="809460" y="170212"/>
                  </a:lnTo>
                  <a:cubicBezTo>
                    <a:pt x="800799" y="172782"/>
                    <a:pt x="801465" y="182397"/>
                    <a:pt x="801465" y="182397"/>
                  </a:cubicBezTo>
                  <a:lnTo>
                    <a:pt x="799943" y="182397"/>
                  </a:lnTo>
                  <a:lnTo>
                    <a:pt x="799943" y="186490"/>
                  </a:lnTo>
                  <a:cubicBezTo>
                    <a:pt x="797754" y="187347"/>
                    <a:pt x="797278" y="189917"/>
                    <a:pt x="797278" y="189917"/>
                  </a:cubicBezTo>
                  <a:lnTo>
                    <a:pt x="797278" y="209718"/>
                  </a:lnTo>
                  <a:lnTo>
                    <a:pt x="795564" y="210575"/>
                  </a:lnTo>
                  <a:lnTo>
                    <a:pt x="795564" y="212860"/>
                  </a:lnTo>
                  <a:lnTo>
                    <a:pt x="705434" y="212860"/>
                  </a:lnTo>
                  <a:lnTo>
                    <a:pt x="705434" y="199437"/>
                  </a:lnTo>
                  <a:lnTo>
                    <a:pt x="701151" y="199437"/>
                  </a:lnTo>
                  <a:lnTo>
                    <a:pt x="701151" y="185824"/>
                  </a:lnTo>
                  <a:lnTo>
                    <a:pt x="700200" y="184396"/>
                  </a:lnTo>
                  <a:lnTo>
                    <a:pt x="700200" y="165737"/>
                  </a:lnTo>
                  <a:cubicBezTo>
                    <a:pt x="700200" y="165737"/>
                    <a:pt x="703150" y="162691"/>
                    <a:pt x="702769" y="160978"/>
                  </a:cubicBezTo>
                  <a:cubicBezTo>
                    <a:pt x="702389" y="159264"/>
                    <a:pt x="700200" y="154695"/>
                    <a:pt x="700200" y="154695"/>
                  </a:cubicBezTo>
                  <a:lnTo>
                    <a:pt x="692586" y="154695"/>
                  </a:lnTo>
                  <a:lnTo>
                    <a:pt x="692586" y="145460"/>
                  </a:lnTo>
                  <a:lnTo>
                    <a:pt x="693252" y="143081"/>
                  </a:lnTo>
                  <a:lnTo>
                    <a:pt x="692586" y="140796"/>
                  </a:lnTo>
                  <a:lnTo>
                    <a:pt x="690872" y="140796"/>
                  </a:lnTo>
                  <a:cubicBezTo>
                    <a:pt x="690872" y="140796"/>
                    <a:pt x="692205" y="126802"/>
                    <a:pt x="675169" y="115759"/>
                  </a:cubicBezTo>
                  <a:cubicBezTo>
                    <a:pt x="675169" y="115759"/>
                    <a:pt x="673836" y="114807"/>
                    <a:pt x="673741" y="113474"/>
                  </a:cubicBezTo>
                  <a:lnTo>
                    <a:pt x="673741" y="105097"/>
                  </a:lnTo>
                  <a:lnTo>
                    <a:pt x="673741" y="101670"/>
                  </a:lnTo>
                  <a:lnTo>
                    <a:pt x="673741" y="99385"/>
                  </a:lnTo>
                  <a:lnTo>
                    <a:pt x="671743" y="99385"/>
                  </a:lnTo>
                  <a:cubicBezTo>
                    <a:pt x="671743" y="99385"/>
                    <a:pt x="670981" y="97005"/>
                    <a:pt x="668697" y="95768"/>
                  </a:cubicBezTo>
                  <a:lnTo>
                    <a:pt x="667460" y="86438"/>
                  </a:lnTo>
                  <a:lnTo>
                    <a:pt x="666222" y="95768"/>
                  </a:lnTo>
                  <a:cubicBezTo>
                    <a:pt x="663938" y="97005"/>
                    <a:pt x="663177" y="99385"/>
                    <a:pt x="663177" y="99385"/>
                  </a:cubicBezTo>
                  <a:lnTo>
                    <a:pt x="661178" y="99385"/>
                  </a:lnTo>
                  <a:lnTo>
                    <a:pt x="661178" y="101670"/>
                  </a:lnTo>
                  <a:lnTo>
                    <a:pt x="661178" y="105097"/>
                  </a:lnTo>
                  <a:lnTo>
                    <a:pt x="661178" y="113474"/>
                  </a:lnTo>
                  <a:cubicBezTo>
                    <a:pt x="661083" y="114807"/>
                    <a:pt x="659751" y="115759"/>
                    <a:pt x="659751" y="115759"/>
                  </a:cubicBezTo>
                  <a:cubicBezTo>
                    <a:pt x="642714" y="126802"/>
                    <a:pt x="644047" y="140796"/>
                    <a:pt x="644047" y="140796"/>
                  </a:cubicBezTo>
                  <a:lnTo>
                    <a:pt x="642333" y="140796"/>
                  </a:lnTo>
                  <a:lnTo>
                    <a:pt x="641667" y="143081"/>
                  </a:lnTo>
                  <a:lnTo>
                    <a:pt x="642333" y="145460"/>
                  </a:lnTo>
                  <a:lnTo>
                    <a:pt x="642333" y="154695"/>
                  </a:lnTo>
                  <a:lnTo>
                    <a:pt x="634720" y="154695"/>
                  </a:lnTo>
                  <a:cubicBezTo>
                    <a:pt x="634720" y="154695"/>
                    <a:pt x="632436" y="159264"/>
                    <a:pt x="632150" y="160978"/>
                  </a:cubicBezTo>
                  <a:cubicBezTo>
                    <a:pt x="631769" y="162691"/>
                    <a:pt x="634720" y="165737"/>
                    <a:pt x="634720" y="165737"/>
                  </a:cubicBezTo>
                  <a:lnTo>
                    <a:pt x="634720" y="184396"/>
                  </a:lnTo>
                  <a:lnTo>
                    <a:pt x="633768" y="185824"/>
                  </a:lnTo>
                  <a:lnTo>
                    <a:pt x="633768" y="199437"/>
                  </a:lnTo>
                  <a:lnTo>
                    <a:pt x="629485" y="199437"/>
                  </a:lnTo>
                  <a:lnTo>
                    <a:pt x="629485" y="212860"/>
                  </a:lnTo>
                  <a:lnTo>
                    <a:pt x="556772" y="212860"/>
                  </a:lnTo>
                  <a:lnTo>
                    <a:pt x="556772" y="210575"/>
                  </a:lnTo>
                  <a:lnTo>
                    <a:pt x="555059" y="209718"/>
                  </a:lnTo>
                  <a:lnTo>
                    <a:pt x="555059" y="189917"/>
                  </a:lnTo>
                  <a:cubicBezTo>
                    <a:pt x="555059" y="189917"/>
                    <a:pt x="554583" y="187347"/>
                    <a:pt x="552393" y="186490"/>
                  </a:cubicBezTo>
                  <a:lnTo>
                    <a:pt x="552393" y="182397"/>
                  </a:lnTo>
                  <a:lnTo>
                    <a:pt x="550871" y="182397"/>
                  </a:lnTo>
                  <a:cubicBezTo>
                    <a:pt x="550871" y="182397"/>
                    <a:pt x="551537" y="172687"/>
                    <a:pt x="542876" y="170212"/>
                  </a:cubicBezTo>
                  <a:lnTo>
                    <a:pt x="542876" y="167832"/>
                  </a:lnTo>
                  <a:cubicBezTo>
                    <a:pt x="542876" y="167832"/>
                    <a:pt x="542591" y="165166"/>
                    <a:pt x="540116" y="164595"/>
                  </a:cubicBezTo>
                  <a:lnTo>
                    <a:pt x="540021" y="164595"/>
                  </a:lnTo>
                  <a:lnTo>
                    <a:pt x="539926" y="164595"/>
                  </a:lnTo>
                  <a:cubicBezTo>
                    <a:pt x="537451" y="165166"/>
                    <a:pt x="537166" y="167832"/>
                    <a:pt x="537166" y="167832"/>
                  </a:cubicBezTo>
                  <a:lnTo>
                    <a:pt x="537166" y="170212"/>
                  </a:lnTo>
                  <a:cubicBezTo>
                    <a:pt x="528504" y="172782"/>
                    <a:pt x="529171" y="182397"/>
                    <a:pt x="529171" y="182397"/>
                  </a:cubicBezTo>
                  <a:lnTo>
                    <a:pt x="527648" y="182397"/>
                  </a:lnTo>
                  <a:lnTo>
                    <a:pt x="527648" y="186490"/>
                  </a:lnTo>
                  <a:cubicBezTo>
                    <a:pt x="525459" y="187347"/>
                    <a:pt x="524983" y="189917"/>
                    <a:pt x="524983" y="189917"/>
                  </a:cubicBezTo>
                  <a:lnTo>
                    <a:pt x="524983" y="209718"/>
                  </a:lnTo>
                  <a:lnTo>
                    <a:pt x="523270" y="210575"/>
                  </a:lnTo>
                  <a:lnTo>
                    <a:pt x="523270" y="212860"/>
                  </a:lnTo>
                  <a:lnTo>
                    <a:pt x="523270" y="258173"/>
                  </a:lnTo>
                  <a:lnTo>
                    <a:pt x="500047" y="258173"/>
                  </a:lnTo>
                  <a:lnTo>
                    <a:pt x="500047" y="233327"/>
                  </a:lnTo>
                  <a:lnTo>
                    <a:pt x="497002" y="233327"/>
                  </a:lnTo>
                  <a:lnTo>
                    <a:pt x="497002" y="217619"/>
                  </a:lnTo>
                  <a:lnTo>
                    <a:pt x="483392" y="212003"/>
                  </a:lnTo>
                  <a:lnTo>
                    <a:pt x="483392" y="200865"/>
                  </a:lnTo>
                  <a:lnTo>
                    <a:pt x="474826" y="200865"/>
                  </a:lnTo>
                  <a:cubicBezTo>
                    <a:pt x="473970" y="198104"/>
                    <a:pt x="471495" y="196010"/>
                    <a:pt x="468449" y="196010"/>
                  </a:cubicBezTo>
                  <a:cubicBezTo>
                    <a:pt x="465404" y="196010"/>
                    <a:pt x="462930" y="198104"/>
                    <a:pt x="462073" y="200865"/>
                  </a:cubicBezTo>
                  <a:lnTo>
                    <a:pt x="451033" y="200865"/>
                  </a:lnTo>
                  <a:cubicBezTo>
                    <a:pt x="450176" y="198104"/>
                    <a:pt x="447701" y="196010"/>
                    <a:pt x="444656" y="196010"/>
                  </a:cubicBezTo>
                  <a:cubicBezTo>
                    <a:pt x="441610" y="196010"/>
                    <a:pt x="439136" y="198104"/>
                    <a:pt x="438279" y="200865"/>
                  </a:cubicBezTo>
                  <a:lnTo>
                    <a:pt x="426097" y="200865"/>
                  </a:lnTo>
                  <a:cubicBezTo>
                    <a:pt x="425240" y="198104"/>
                    <a:pt x="422766" y="196010"/>
                    <a:pt x="419720" y="196010"/>
                  </a:cubicBezTo>
                  <a:cubicBezTo>
                    <a:pt x="416674" y="196010"/>
                    <a:pt x="414200" y="198104"/>
                    <a:pt x="413343" y="200865"/>
                  </a:cubicBezTo>
                  <a:lnTo>
                    <a:pt x="401922" y="200865"/>
                  </a:lnTo>
                  <a:cubicBezTo>
                    <a:pt x="400876" y="198580"/>
                    <a:pt x="398592" y="197057"/>
                    <a:pt x="395926" y="197057"/>
                  </a:cubicBezTo>
                  <a:cubicBezTo>
                    <a:pt x="392976" y="197057"/>
                    <a:pt x="390501" y="198961"/>
                    <a:pt x="389550" y="201626"/>
                  </a:cubicBezTo>
                  <a:lnTo>
                    <a:pt x="377273" y="201626"/>
                  </a:lnTo>
                  <a:cubicBezTo>
                    <a:pt x="376416" y="198866"/>
                    <a:pt x="373941" y="196771"/>
                    <a:pt x="370895" y="196771"/>
                  </a:cubicBezTo>
                  <a:cubicBezTo>
                    <a:pt x="367850" y="196771"/>
                    <a:pt x="365376" y="198866"/>
                    <a:pt x="364519" y="201626"/>
                  </a:cubicBezTo>
                  <a:lnTo>
                    <a:pt x="353479" y="201626"/>
                  </a:lnTo>
                  <a:cubicBezTo>
                    <a:pt x="352622" y="198866"/>
                    <a:pt x="350147" y="196771"/>
                    <a:pt x="347102" y="196771"/>
                  </a:cubicBezTo>
                  <a:cubicBezTo>
                    <a:pt x="344056" y="196771"/>
                    <a:pt x="341582" y="198866"/>
                    <a:pt x="340725" y="201626"/>
                  </a:cubicBezTo>
                  <a:lnTo>
                    <a:pt x="328543" y="201626"/>
                  </a:lnTo>
                  <a:cubicBezTo>
                    <a:pt x="327686" y="198866"/>
                    <a:pt x="325212" y="196771"/>
                    <a:pt x="322166" y="196771"/>
                  </a:cubicBezTo>
                  <a:cubicBezTo>
                    <a:pt x="319120" y="196771"/>
                    <a:pt x="316646" y="198866"/>
                    <a:pt x="315790" y="201626"/>
                  </a:cubicBezTo>
                  <a:lnTo>
                    <a:pt x="306938" y="201626"/>
                  </a:lnTo>
                  <a:lnTo>
                    <a:pt x="306938" y="232089"/>
                  </a:lnTo>
                  <a:lnTo>
                    <a:pt x="290188" y="232089"/>
                  </a:lnTo>
                  <a:lnTo>
                    <a:pt x="290188" y="236088"/>
                  </a:lnTo>
                  <a:lnTo>
                    <a:pt x="284191" y="236088"/>
                  </a:lnTo>
                  <a:lnTo>
                    <a:pt x="284191" y="250558"/>
                  </a:lnTo>
                  <a:lnTo>
                    <a:pt x="270677" y="250558"/>
                  </a:lnTo>
                  <a:lnTo>
                    <a:pt x="270677" y="245417"/>
                  </a:lnTo>
                  <a:lnTo>
                    <a:pt x="219758" y="245417"/>
                  </a:lnTo>
                  <a:lnTo>
                    <a:pt x="219758" y="181445"/>
                  </a:lnTo>
                  <a:lnTo>
                    <a:pt x="218045" y="181445"/>
                  </a:lnTo>
                  <a:lnTo>
                    <a:pt x="218045" y="168498"/>
                  </a:lnTo>
                  <a:lnTo>
                    <a:pt x="212430" y="168498"/>
                  </a:lnTo>
                  <a:lnTo>
                    <a:pt x="212430" y="162025"/>
                  </a:lnTo>
                  <a:cubicBezTo>
                    <a:pt x="212430" y="162025"/>
                    <a:pt x="211002" y="153933"/>
                    <a:pt x="205768" y="153933"/>
                  </a:cubicBezTo>
                  <a:cubicBezTo>
                    <a:pt x="205768" y="153933"/>
                    <a:pt x="203864" y="146412"/>
                    <a:pt x="196631" y="146412"/>
                  </a:cubicBezTo>
                  <a:cubicBezTo>
                    <a:pt x="192158" y="146412"/>
                    <a:pt x="189683" y="149268"/>
                    <a:pt x="188541" y="151458"/>
                  </a:cubicBezTo>
                  <a:lnTo>
                    <a:pt x="183307" y="151458"/>
                  </a:lnTo>
                  <a:lnTo>
                    <a:pt x="180356" y="151458"/>
                  </a:lnTo>
                  <a:lnTo>
                    <a:pt x="180356" y="128135"/>
                  </a:lnTo>
                  <a:lnTo>
                    <a:pt x="177691" y="125850"/>
                  </a:lnTo>
                  <a:lnTo>
                    <a:pt x="175407" y="125850"/>
                  </a:lnTo>
                  <a:lnTo>
                    <a:pt x="175407" y="98338"/>
                  </a:lnTo>
                  <a:cubicBezTo>
                    <a:pt x="175407" y="98338"/>
                    <a:pt x="174360" y="93769"/>
                    <a:pt x="171219" y="93769"/>
                  </a:cubicBezTo>
                  <a:cubicBezTo>
                    <a:pt x="171219" y="93769"/>
                    <a:pt x="167698" y="93769"/>
                    <a:pt x="167698" y="97481"/>
                  </a:cubicBezTo>
                  <a:lnTo>
                    <a:pt x="167698" y="78728"/>
                  </a:lnTo>
                  <a:lnTo>
                    <a:pt x="164176" y="78728"/>
                  </a:lnTo>
                  <a:lnTo>
                    <a:pt x="164176" y="75586"/>
                  </a:lnTo>
                  <a:lnTo>
                    <a:pt x="161702" y="75586"/>
                  </a:lnTo>
                  <a:lnTo>
                    <a:pt x="161702" y="64162"/>
                  </a:lnTo>
                  <a:cubicBezTo>
                    <a:pt x="161702" y="64162"/>
                    <a:pt x="162653" y="58070"/>
                    <a:pt x="155325" y="55214"/>
                  </a:cubicBezTo>
                  <a:cubicBezTo>
                    <a:pt x="155325" y="55214"/>
                    <a:pt x="156277" y="48931"/>
                    <a:pt x="158561" y="46646"/>
                  </a:cubicBezTo>
                  <a:cubicBezTo>
                    <a:pt x="158561" y="46646"/>
                    <a:pt x="155040" y="47122"/>
                    <a:pt x="154278" y="47884"/>
                  </a:cubicBezTo>
                  <a:cubicBezTo>
                    <a:pt x="153517" y="47122"/>
                    <a:pt x="149996" y="46646"/>
                    <a:pt x="149996" y="46646"/>
                  </a:cubicBezTo>
                  <a:cubicBezTo>
                    <a:pt x="152280" y="48931"/>
                    <a:pt x="153231" y="55214"/>
                    <a:pt x="153231" y="55214"/>
                  </a:cubicBezTo>
                  <a:cubicBezTo>
                    <a:pt x="145903" y="58165"/>
                    <a:pt x="146855" y="64162"/>
                    <a:pt x="146855" y="64162"/>
                  </a:cubicBezTo>
                  <a:lnTo>
                    <a:pt x="146855" y="75586"/>
                  </a:lnTo>
                  <a:lnTo>
                    <a:pt x="144380" y="75586"/>
                  </a:lnTo>
                  <a:lnTo>
                    <a:pt x="144380" y="78728"/>
                  </a:lnTo>
                  <a:lnTo>
                    <a:pt x="140859" y="78728"/>
                  </a:lnTo>
                  <a:lnTo>
                    <a:pt x="140859" y="97481"/>
                  </a:lnTo>
                  <a:cubicBezTo>
                    <a:pt x="140859" y="93769"/>
                    <a:pt x="137337" y="93769"/>
                    <a:pt x="137337" y="93769"/>
                  </a:cubicBezTo>
                  <a:cubicBezTo>
                    <a:pt x="134196" y="93769"/>
                    <a:pt x="133149" y="98338"/>
                    <a:pt x="133149" y="98338"/>
                  </a:cubicBezTo>
                  <a:lnTo>
                    <a:pt x="133149" y="125850"/>
                  </a:lnTo>
                  <a:lnTo>
                    <a:pt x="130865" y="125850"/>
                  </a:lnTo>
                  <a:lnTo>
                    <a:pt x="128200" y="128135"/>
                  </a:lnTo>
                  <a:lnTo>
                    <a:pt x="128200" y="151458"/>
                  </a:lnTo>
                  <a:lnTo>
                    <a:pt x="124584" y="151458"/>
                  </a:lnTo>
                  <a:lnTo>
                    <a:pt x="120015" y="151458"/>
                  </a:lnTo>
                  <a:cubicBezTo>
                    <a:pt x="118778" y="149268"/>
                    <a:pt x="116399" y="146412"/>
                    <a:pt x="111925" y="146412"/>
                  </a:cubicBezTo>
                  <a:cubicBezTo>
                    <a:pt x="104597" y="146412"/>
                    <a:pt x="102789" y="153933"/>
                    <a:pt x="102789" y="153933"/>
                  </a:cubicBezTo>
                  <a:cubicBezTo>
                    <a:pt x="97554" y="153933"/>
                    <a:pt x="96126" y="162025"/>
                    <a:pt x="96126" y="162025"/>
                  </a:cubicBezTo>
                  <a:lnTo>
                    <a:pt x="96126" y="168498"/>
                  </a:lnTo>
                  <a:lnTo>
                    <a:pt x="90511" y="168498"/>
                  </a:lnTo>
                  <a:lnTo>
                    <a:pt x="90511" y="181445"/>
                  </a:lnTo>
                  <a:lnTo>
                    <a:pt x="88893" y="181445"/>
                  </a:lnTo>
                  <a:lnTo>
                    <a:pt x="88893" y="245131"/>
                  </a:lnTo>
                  <a:lnTo>
                    <a:pt x="68431" y="243894"/>
                  </a:lnTo>
                  <a:lnTo>
                    <a:pt x="68431" y="229519"/>
                  </a:lnTo>
                  <a:lnTo>
                    <a:pt x="56439" y="229519"/>
                  </a:lnTo>
                  <a:lnTo>
                    <a:pt x="56439" y="209528"/>
                  </a:lnTo>
                  <a:lnTo>
                    <a:pt x="53203" y="209528"/>
                  </a:lnTo>
                  <a:lnTo>
                    <a:pt x="53203" y="199818"/>
                  </a:lnTo>
                  <a:lnTo>
                    <a:pt x="45113" y="199818"/>
                  </a:lnTo>
                  <a:lnTo>
                    <a:pt x="42829" y="195439"/>
                  </a:lnTo>
                  <a:lnTo>
                    <a:pt x="10184" y="195439"/>
                  </a:lnTo>
                  <a:lnTo>
                    <a:pt x="7900" y="199818"/>
                  </a:lnTo>
                  <a:lnTo>
                    <a:pt x="0" y="199818"/>
                  </a:lnTo>
                  <a:lnTo>
                    <a:pt x="0" y="258173"/>
                  </a:lnTo>
                  <a:lnTo>
                    <a:pt x="2189" y="255856"/>
                  </a:lnTo>
                </a:path>
              </a:pathLst>
            </a:custGeom>
            <a:noFill/>
            <a:ln w="3175" cap="sq">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dirty="0"/>
            </a:p>
          </p:txBody>
        </p:sp>
        <p:cxnSp>
          <p:nvCxnSpPr>
            <p:cNvPr id="57" name="Straight Connector 56">
              <a:extLst>
                <a:ext uri="{FF2B5EF4-FFF2-40B4-BE49-F238E27FC236}">
                  <a16:creationId xmlns:a16="http://schemas.microsoft.com/office/drawing/2014/main" id="{72E24A4A-29B2-472C-B4C8-F323238DEABC}"/>
                </a:ext>
              </a:extLst>
            </p:cNvPr>
            <p:cNvCxnSpPr>
              <a:cxnSpLocks/>
              <a:stCxn id="56" idx="281"/>
            </p:cNvCxnSpPr>
            <p:nvPr userDrawn="1"/>
          </p:nvCxnSpPr>
          <p:spPr>
            <a:xfrm flipH="1">
              <a:off x="1" y="6596494"/>
              <a:ext cx="8861342" cy="4412"/>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94A5CE3-B67C-4119-8114-A35B68963370}"/>
                </a:ext>
              </a:extLst>
            </p:cNvPr>
            <p:cNvCxnSpPr>
              <a:cxnSpLocks/>
              <a:endCxn id="56" idx="1"/>
            </p:cNvCxnSpPr>
            <p:nvPr userDrawn="1"/>
          </p:nvCxnSpPr>
          <p:spPr>
            <a:xfrm flipH="1">
              <a:off x="11635504" y="6603287"/>
              <a:ext cx="556498" cy="18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37346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2F54F-6C6D-DD44-8448-87E15572F3C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36607AB-01A3-F04C-86AA-37D12F8297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99712A-FC49-F543-95EE-54A691DEA071}"/>
              </a:ext>
            </a:extLst>
          </p:cNvPr>
          <p:cNvSpPr>
            <a:spLocks noGrp="1"/>
          </p:cNvSpPr>
          <p:nvPr>
            <p:ph type="dt" sz="half" idx="10"/>
          </p:nvPr>
        </p:nvSpPr>
        <p:spPr/>
        <p:txBody>
          <a:bodyPr/>
          <a:lstStyle>
            <a:lvl1pPr>
              <a:defRPr/>
            </a:lvl1pPr>
          </a:lstStyle>
          <a:p>
            <a:pPr>
              <a:defRPr/>
            </a:pPr>
            <a:fld id="{08CCAE9A-B3C2-E94D-B6E2-542F719F05D3}" type="datetimeFigureOut">
              <a:rPr lang="en-GB"/>
              <a:pPr>
                <a:defRPr/>
              </a:pPr>
              <a:t>12/01/2022</a:t>
            </a:fld>
            <a:endParaRPr lang="en-GB"/>
          </a:p>
        </p:txBody>
      </p:sp>
      <p:sp>
        <p:nvSpPr>
          <p:cNvPr id="5" name="Footer Placeholder 4">
            <a:extLst>
              <a:ext uri="{FF2B5EF4-FFF2-40B4-BE49-F238E27FC236}">
                <a16:creationId xmlns:a16="http://schemas.microsoft.com/office/drawing/2014/main" id="{13F27037-CF62-7040-830D-187B140EE23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1CE65C7F-906F-F646-A02F-DBC486675FE0}"/>
              </a:ext>
            </a:extLst>
          </p:cNvPr>
          <p:cNvSpPr txBox="1">
            <a:spLocks/>
          </p:cNvSpPr>
          <p:nvPr userDrawn="1"/>
        </p:nvSpPr>
        <p:spPr>
          <a:xfrm>
            <a:off x="11055564" y="6434138"/>
            <a:ext cx="507428"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defRPr/>
            </a:pPr>
            <a:fld id="{559738A1-5B81-194A-8B51-9DB7322F630D}" type="slidenum">
              <a:rPr lang="en-GB" smtClean="0"/>
              <a:pPr algn="ctr">
                <a:defRPr/>
              </a:pPr>
              <a:t>‹#›</a:t>
            </a:fld>
            <a:endParaRPr lang="en-GB" dirty="0"/>
          </a:p>
        </p:txBody>
      </p:sp>
      <p:grpSp>
        <p:nvGrpSpPr>
          <p:cNvPr id="9" name="Graphic 42">
            <a:extLst>
              <a:ext uri="{FF2B5EF4-FFF2-40B4-BE49-F238E27FC236}">
                <a16:creationId xmlns:a16="http://schemas.microsoft.com/office/drawing/2014/main" id="{1168DC59-A2C2-FE46-8530-397842990D5A}"/>
              </a:ext>
            </a:extLst>
          </p:cNvPr>
          <p:cNvGrpSpPr>
            <a:grpSpLocks/>
          </p:cNvGrpSpPr>
          <p:nvPr userDrawn="1"/>
        </p:nvGrpSpPr>
        <p:grpSpPr bwMode="auto">
          <a:xfrm>
            <a:off x="10059988" y="368603"/>
            <a:ext cx="1800225" cy="501650"/>
            <a:chOff x="3991037" y="2824361"/>
            <a:chExt cx="4163037" cy="1159341"/>
          </a:xfrm>
        </p:grpSpPr>
        <p:sp>
          <p:nvSpPr>
            <p:cNvPr id="10" name="Freeform 44">
              <a:extLst>
                <a:ext uri="{FF2B5EF4-FFF2-40B4-BE49-F238E27FC236}">
                  <a16:creationId xmlns:a16="http://schemas.microsoft.com/office/drawing/2014/main" id="{061C005F-C031-7143-BAB7-48B84B1F7B0B}"/>
                </a:ext>
              </a:extLst>
            </p:cNvPr>
            <p:cNvSpPr>
              <a:spLocks/>
            </p:cNvSpPr>
            <p:nvPr/>
          </p:nvSpPr>
          <p:spPr bwMode="auto">
            <a:xfrm>
              <a:off x="6507415" y="2824361"/>
              <a:ext cx="1646659" cy="1159341"/>
            </a:xfrm>
            <a:custGeom>
              <a:avLst/>
              <a:gdLst>
                <a:gd name="T0" fmla="*/ 59 w 1646658"/>
                <a:gd name="T1" fmla="*/ 66685 h 1159341"/>
                <a:gd name="T2" fmla="*/ 289033 w 1646658"/>
                <a:gd name="T3" fmla="*/ 53571 h 1159341"/>
                <a:gd name="T4" fmla="*/ 535176 w 1646658"/>
                <a:gd name="T5" fmla="*/ 28199 h 1159341"/>
                <a:gd name="T6" fmla="*/ 862796 w 1646658"/>
                <a:gd name="T7" fmla="*/ 28009 h 1159341"/>
                <a:gd name="T8" fmla="*/ 1198505 w 1646658"/>
                <a:gd name="T9" fmla="*/ 56232 h 1159341"/>
                <a:gd name="T10" fmla="*/ 1450073 w 1646658"/>
                <a:gd name="T11" fmla="*/ 117335 h 1159341"/>
                <a:gd name="T12" fmla="*/ 1512608 w 1646658"/>
                <a:gd name="T13" fmla="*/ 744805 h 1159341"/>
                <a:gd name="T14" fmla="*/ 1649004 w 1646658"/>
                <a:gd name="T15" fmla="*/ 1163118 h 1159341"/>
                <a:gd name="T16" fmla="*/ 1239815 w 1646658"/>
                <a:gd name="T17" fmla="*/ 1068755 h 1159341"/>
                <a:gd name="T18" fmla="*/ 1086094 w 1646658"/>
                <a:gd name="T19" fmla="*/ 1035305 h 1159341"/>
                <a:gd name="T20" fmla="*/ 872981 w 1646658"/>
                <a:gd name="T21" fmla="*/ 1065239 h 1159341"/>
                <a:gd name="T22" fmla="*/ 667955 w 1646658"/>
                <a:gd name="T23" fmla="*/ 1010978 h 1159341"/>
                <a:gd name="T24" fmla="*/ 460172 w 1646658"/>
                <a:gd name="T25" fmla="*/ 1010408 h 1159341"/>
                <a:gd name="T26" fmla="*/ 176433 w 1646658"/>
                <a:gd name="T27" fmla="*/ 1009363 h 1159341"/>
                <a:gd name="T28" fmla="*/ 59 w 1646658"/>
                <a:gd name="T29" fmla="*/ 66685 h 11593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6658" h="1159341">
                  <a:moveTo>
                    <a:pt x="59" y="66685"/>
                  </a:moveTo>
                  <a:cubicBezTo>
                    <a:pt x="-3367" y="59083"/>
                    <a:pt x="142452" y="125698"/>
                    <a:pt x="289033" y="53571"/>
                  </a:cubicBezTo>
                  <a:cubicBezTo>
                    <a:pt x="401159" y="-1545"/>
                    <a:pt x="513379" y="26678"/>
                    <a:pt x="535176" y="28199"/>
                  </a:cubicBezTo>
                  <a:cubicBezTo>
                    <a:pt x="556972" y="29719"/>
                    <a:pt x="738200" y="86736"/>
                    <a:pt x="862794" y="28009"/>
                  </a:cubicBezTo>
                  <a:cubicBezTo>
                    <a:pt x="987388" y="-30719"/>
                    <a:pt x="1121786" y="14800"/>
                    <a:pt x="1198503" y="56232"/>
                  </a:cubicBezTo>
                  <a:cubicBezTo>
                    <a:pt x="1275220" y="97664"/>
                    <a:pt x="1450071" y="117335"/>
                    <a:pt x="1450071" y="117335"/>
                  </a:cubicBezTo>
                  <a:cubicBezTo>
                    <a:pt x="1450071" y="117335"/>
                    <a:pt x="1373734" y="459151"/>
                    <a:pt x="1512606" y="744805"/>
                  </a:cubicBezTo>
                  <a:cubicBezTo>
                    <a:pt x="1667182" y="1063053"/>
                    <a:pt x="1649002" y="1163118"/>
                    <a:pt x="1649002" y="1163118"/>
                  </a:cubicBezTo>
                  <a:cubicBezTo>
                    <a:pt x="1441409" y="1045378"/>
                    <a:pt x="1374496" y="1119785"/>
                    <a:pt x="1239813" y="1068755"/>
                  </a:cubicBezTo>
                  <a:cubicBezTo>
                    <a:pt x="1226392" y="1063624"/>
                    <a:pt x="1131876" y="1029034"/>
                    <a:pt x="1086092" y="1035305"/>
                  </a:cubicBezTo>
                  <a:cubicBezTo>
                    <a:pt x="1010708" y="1045663"/>
                    <a:pt x="972540" y="1072651"/>
                    <a:pt x="872979" y="1065239"/>
                  </a:cubicBezTo>
                  <a:cubicBezTo>
                    <a:pt x="836524" y="1062483"/>
                    <a:pt x="790931" y="1058302"/>
                    <a:pt x="667955" y="1010978"/>
                  </a:cubicBezTo>
                  <a:cubicBezTo>
                    <a:pt x="545075" y="963654"/>
                    <a:pt x="460172" y="1010408"/>
                    <a:pt x="460172" y="1010408"/>
                  </a:cubicBezTo>
                  <a:cubicBezTo>
                    <a:pt x="460172" y="1010408"/>
                    <a:pt x="325964" y="1056687"/>
                    <a:pt x="176433" y="1009363"/>
                  </a:cubicBezTo>
                  <a:cubicBezTo>
                    <a:pt x="176528" y="1009458"/>
                    <a:pt x="184237" y="482433"/>
                    <a:pt x="59" y="66685"/>
                  </a:cubicBezTo>
                  <a:close/>
                </a:path>
              </a:pathLst>
            </a:custGeom>
            <a:solidFill>
              <a:srgbClr val="F5333F"/>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1" name="Freeform 45">
              <a:extLst>
                <a:ext uri="{FF2B5EF4-FFF2-40B4-BE49-F238E27FC236}">
                  <a16:creationId xmlns:a16="http://schemas.microsoft.com/office/drawing/2014/main" id="{BA60761A-308A-C948-B654-FA87C1DCB124}"/>
                </a:ext>
              </a:extLst>
            </p:cNvPr>
            <p:cNvSpPr>
              <a:spLocks/>
            </p:cNvSpPr>
            <p:nvPr/>
          </p:nvSpPr>
          <p:spPr bwMode="auto">
            <a:xfrm>
              <a:off x="6507415" y="2824361"/>
              <a:ext cx="1646659" cy="1159341"/>
            </a:xfrm>
            <a:custGeom>
              <a:avLst/>
              <a:gdLst>
                <a:gd name="T0" fmla="*/ 59 w 1646658"/>
                <a:gd name="T1" fmla="*/ 66685 h 1159341"/>
                <a:gd name="T2" fmla="*/ 289033 w 1646658"/>
                <a:gd name="T3" fmla="*/ 53571 h 1159341"/>
                <a:gd name="T4" fmla="*/ 535176 w 1646658"/>
                <a:gd name="T5" fmla="*/ 28199 h 1159341"/>
                <a:gd name="T6" fmla="*/ 862796 w 1646658"/>
                <a:gd name="T7" fmla="*/ 28009 h 1159341"/>
                <a:gd name="T8" fmla="*/ 1198505 w 1646658"/>
                <a:gd name="T9" fmla="*/ 56232 h 1159341"/>
                <a:gd name="T10" fmla="*/ 1450073 w 1646658"/>
                <a:gd name="T11" fmla="*/ 117335 h 1159341"/>
                <a:gd name="T12" fmla="*/ 1512608 w 1646658"/>
                <a:gd name="T13" fmla="*/ 744805 h 1159341"/>
                <a:gd name="T14" fmla="*/ 1649004 w 1646658"/>
                <a:gd name="T15" fmla="*/ 1163118 h 1159341"/>
                <a:gd name="T16" fmla="*/ 1239815 w 1646658"/>
                <a:gd name="T17" fmla="*/ 1068755 h 1159341"/>
                <a:gd name="T18" fmla="*/ 1086094 w 1646658"/>
                <a:gd name="T19" fmla="*/ 1035305 h 1159341"/>
                <a:gd name="T20" fmla="*/ 872981 w 1646658"/>
                <a:gd name="T21" fmla="*/ 1065239 h 1159341"/>
                <a:gd name="T22" fmla="*/ 667955 w 1646658"/>
                <a:gd name="T23" fmla="*/ 1010978 h 1159341"/>
                <a:gd name="T24" fmla="*/ 460172 w 1646658"/>
                <a:gd name="T25" fmla="*/ 1010408 h 1159341"/>
                <a:gd name="T26" fmla="*/ 176433 w 1646658"/>
                <a:gd name="T27" fmla="*/ 1009363 h 1159341"/>
                <a:gd name="T28" fmla="*/ 59 w 1646658"/>
                <a:gd name="T29" fmla="*/ 66685 h 11593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6658" h="1159341">
                  <a:moveTo>
                    <a:pt x="59" y="66685"/>
                  </a:moveTo>
                  <a:cubicBezTo>
                    <a:pt x="-3367" y="59083"/>
                    <a:pt x="142452" y="125698"/>
                    <a:pt x="289033" y="53571"/>
                  </a:cubicBezTo>
                  <a:cubicBezTo>
                    <a:pt x="401159" y="-1545"/>
                    <a:pt x="513379" y="26678"/>
                    <a:pt x="535176" y="28199"/>
                  </a:cubicBezTo>
                  <a:cubicBezTo>
                    <a:pt x="556972" y="29719"/>
                    <a:pt x="738200" y="86736"/>
                    <a:pt x="862794" y="28009"/>
                  </a:cubicBezTo>
                  <a:cubicBezTo>
                    <a:pt x="987388" y="-30719"/>
                    <a:pt x="1121786" y="14800"/>
                    <a:pt x="1198503" y="56232"/>
                  </a:cubicBezTo>
                  <a:cubicBezTo>
                    <a:pt x="1275220" y="97664"/>
                    <a:pt x="1450071" y="117335"/>
                    <a:pt x="1450071" y="117335"/>
                  </a:cubicBezTo>
                  <a:cubicBezTo>
                    <a:pt x="1450071" y="117335"/>
                    <a:pt x="1373734" y="459151"/>
                    <a:pt x="1512606" y="744805"/>
                  </a:cubicBezTo>
                  <a:cubicBezTo>
                    <a:pt x="1667182" y="1063053"/>
                    <a:pt x="1649002" y="1163118"/>
                    <a:pt x="1649002" y="1163118"/>
                  </a:cubicBezTo>
                  <a:cubicBezTo>
                    <a:pt x="1441409" y="1045378"/>
                    <a:pt x="1374496" y="1119785"/>
                    <a:pt x="1239813" y="1068755"/>
                  </a:cubicBezTo>
                  <a:cubicBezTo>
                    <a:pt x="1226392" y="1063624"/>
                    <a:pt x="1131876" y="1029034"/>
                    <a:pt x="1086092" y="1035305"/>
                  </a:cubicBezTo>
                  <a:cubicBezTo>
                    <a:pt x="1010708" y="1045663"/>
                    <a:pt x="972540" y="1072651"/>
                    <a:pt x="872979" y="1065239"/>
                  </a:cubicBezTo>
                  <a:cubicBezTo>
                    <a:pt x="836524" y="1062483"/>
                    <a:pt x="790931" y="1058302"/>
                    <a:pt x="667955" y="1010978"/>
                  </a:cubicBezTo>
                  <a:cubicBezTo>
                    <a:pt x="545075" y="963654"/>
                    <a:pt x="460172" y="1010408"/>
                    <a:pt x="460172" y="1010408"/>
                  </a:cubicBezTo>
                  <a:cubicBezTo>
                    <a:pt x="460172" y="1010408"/>
                    <a:pt x="325964" y="1056687"/>
                    <a:pt x="176433" y="1009363"/>
                  </a:cubicBezTo>
                  <a:cubicBezTo>
                    <a:pt x="176528" y="1009458"/>
                    <a:pt x="184237" y="482433"/>
                    <a:pt x="59" y="66685"/>
                  </a:cubicBezTo>
                  <a:close/>
                </a:path>
              </a:pathLst>
            </a:custGeom>
            <a:noFill/>
            <a:ln w="485" cap="flat">
              <a:solidFill>
                <a:srgbClr val="E62E25"/>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12" name="Freeform 46">
              <a:extLst>
                <a:ext uri="{FF2B5EF4-FFF2-40B4-BE49-F238E27FC236}">
                  <a16:creationId xmlns:a16="http://schemas.microsoft.com/office/drawing/2014/main" id="{9538D538-2FD3-7E4A-9510-FB1AAC563562}"/>
                </a:ext>
              </a:extLst>
            </p:cNvPr>
            <p:cNvSpPr>
              <a:spLocks/>
            </p:cNvSpPr>
            <p:nvPr/>
          </p:nvSpPr>
          <p:spPr bwMode="auto">
            <a:xfrm>
              <a:off x="7078189" y="3652316"/>
              <a:ext cx="57110" cy="57017"/>
            </a:xfrm>
            <a:custGeom>
              <a:avLst/>
              <a:gdLst>
                <a:gd name="T0" fmla="*/ 30461 w 57109"/>
                <a:gd name="T1" fmla="*/ 60820 h 57016"/>
                <a:gd name="T2" fmla="*/ 0 w 57109"/>
                <a:gd name="T3" fmla="*/ 30411 h 57016"/>
                <a:gd name="T4" fmla="*/ 30461 w 57109"/>
                <a:gd name="T5" fmla="*/ 0 h 57016"/>
                <a:gd name="T6" fmla="*/ 60919 w 57109"/>
                <a:gd name="T7" fmla="*/ 30411 h 57016"/>
                <a:gd name="T8" fmla="*/ 30461 w 57109"/>
                <a:gd name="T9" fmla="*/ 60820 h 570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109" h="57016">
                  <a:moveTo>
                    <a:pt x="30459" y="60818"/>
                  </a:moveTo>
                  <a:cubicBezTo>
                    <a:pt x="13611" y="60818"/>
                    <a:pt x="0" y="47134"/>
                    <a:pt x="0" y="30409"/>
                  </a:cubicBezTo>
                  <a:cubicBezTo>
                    <a:pt x="0" y="13684"/>
                    <a:pt x="13706" y="0"/>
                    <a:pt x="30459" y="0"/>
                  </a:cubicBezTo>
                  <a:cubicBezTo>
                    <a:pt x="47210" y="0"/>
                    <a:pt x="60917" y="13684"/>
                    <a:pt x="60917" y="30409"/>
                  </a:cubicBezTo>
                  <a:cubicBezTo>
                    <a:pt x="60917" y="47134"/>
                    <a:pt x="47210" y="60818"/>
                    <a:pt x="30459" y="60818"/>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3" name="Freeform 47">
              <a:extLst>
                <a:ext uri="{FF2B5EF4-FFF2-40B4-BE49-F238E27FC236}">
                  <a16:creationId xmlns:a16="http://schemas.microsoft.com/office/drawing/2014/main" id="{C9D7CCF8-009F-0F47-B462-FFD64ECE65BA}"/>
                </a:ext>
              </a:extLst>
            </p:cNvPr>
            <p:cNvSpPr>
              <a:spLocks/>
            </p:cNvSpPr>
            <p:nvPr/>
          </p:nvSpPr>
          <p:spPr bwMode="auto">
            <a:xfrm>
              <a:off x="7318240" y="3648610"/>
              <a:ext cx="66628" cy="66520"/>
            </a:xfrm>
            <a:custGeom>
              <a:avLst/>
              <a:gdLst>
                <a:gd name="T0" fmla="*/ 36267 w 66627"/>
                <a:gd name="T1" fmla="*/ 72413 h 66519"/>
                <a:gd name="T2" fmla="*/ 0 w 66627"/>
                <a:gd name="T3" fmla="*/ 36208 h 66519"/>
                <a:gd name="T4" fmla="*/ 36267 w 66627"/>
                <a:gd name="T5" fmla="*/ 0 h 66519"/>
                <a:gd name="T6" fmla="*/ 72531 w 66627"/>
                <a:gd name="T7" fmla="*/ 36208 h 66519"/>
                <a:gd name="T8" fmla="*/ 36267 w 66627"/>
                <a:gd name="T9" fmla="*/ 72413 h 665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627" h="66519">
                  <a:moveTo>
                    <a:pt x="36265" y="72411"/>
                  </a:moveTo>
                  <a:cubicBezTo>
                    <a:pt x="16276" y="72411"/>
                    <a:pt x="0" y="56161"/>
                    <a:pt x="0" y="36206"/>
                  </a:cubicBezTo>
                  <a:cubicBezTo>
                    <a:pt x="0" y="16250"/>
                    <a:pt x="16276" y="0"/>
                    <a:pt x="36265" y="0"/>
                  </a:cubicBezTo>
                  <a:cubicBezTo>
                    <a:pt x="56253" y="0"/>
                    <a:pt x="72529" y="16250"/>
                    <a:pt x="72529" y="36206"/>
                  </a:cubicBezTo>
                  <a:cubicBezTo>
                    <a:pt x="72529" y="56161"/>
                    <a:pt x="56348" y="72411"/>
                    <a:pt x="36265" y="72411"/>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4" name="Freeform 48">
              <a:extLst>
                <a:ext uri="{FF2B5EF4-FFF2-40B4-BE49-F238E27FC236}">
                  <a16:creationId xmlns:a16="http://schemas.microsoft.com/office/drawing/2014/main" id="{1BDDC0A0-90C8-BF4C-9CF2-67C66C6927BE}"/>
                </a:ext>
              </a:extLst>
            </p:cNvPr>
            <p:cNvSpPr>
              <a:spLocks/>
            </p:cNvSpPr>
            <p:nvPr/>
          </p:nvSpPr>
          <p:spPr bwMode="auto">
            <a:xfrm>
              <a:off x="7032406" y="3448101"/>
              <a:ext cx="66628" cy="66520"/>
            </a:xfrm>
            <a:custGeom>
              <a:avLst/>
              <a:gdLst>
                <a:gd name="T0" fmla="*/ 36362 w 66627"/>
                <a:gd name="T1" fmla="*/ 72603 h 66519"/>
                <a:gd name="T2" fmla="*/ 0 w 66627"/>
                <a:gd name="T3" fmla="*/ 36303 h 66519"/>
                <a:gd name="T4" fmla="*/ 36362 w 66627"/>
                <a:gd name="T5" fmla="*/ 0 h 66519"/>
                <a:gd name="T6" fmla="*/ 72721 w 66627"/>
                <a:gd name="T7" fmla="*/ 36303 h 66519"/>
                <a:gd name="T8" fmla="*/ 36362 w 66627"/>
                <a:gd name="T9" fmla="*/ 72603 h 665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627" h="66519">
                  <a:moveTo>
                    <a:pt x="36360" y="72601"/>
                  </a:moveTo>
                  <a:cubicBezTo>
                    <a:pt x="16276" y="72601"/>
                    <a:pt x="0" y="56257"/>
                    <a:pt x="0" y="36301"/>
                  </a:cubicBezTo>
                  <a:cubicBezTo>
                    <a:pt x="0" y="16250"/>
                    <a:pt x="16276" y="0"/>
                    <a:pt x="36360" y="0"/>
                  </a:cubicBezTo>
                  <a:cubicBezTo>
                    <a:pt x="56443" y="0"/>
                    <a:pt x="72719" y="16250"/>
                    <a:pt x="72719" y="36301"/>
                  </a:cubicBezTo>
                  <a:cubicBezTo>
                    <a:pt x="72719" y="56352"/>
                    <a:pt x="56348" y="72601"/>
                    <a:pt x="36360" y="72601"/>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5" name="Freeform 49">
              <a:extLst>
                <a:ext uri="{FF2B5EF4-FFF2-40B4-BE49-F238E27FC236}">
                  <a16:creationId xmlns:a16="http://schemas.microsoft.com/office/drawing/2014/main" id="{EACD1BEE-1C69-F84B-9B64-367AF8BC1D2C}"/>
                </a:ext>
              </a:extLst>
            </p:cNvPr>
            <p:cNvSpPr>
              <a:spLocks/>
            </p:cNvSpPr>
            <p:nvPr/>
          </p:nvSpPr>
          <p:spPr bwMode="auto">
            <a:xfrm>
              <a:off x="7083715" y="3409804"/>
              <a:ext cx="47591" cy="57017"/>
            </a:xfrm>
            <a:custGeom>
              <a:avLst/>
              <a:gdLst>
                <a:gd name="T0" fmla="*/ 40828 w 47591"/>
                <a:gd name="T1" fmla="*/ 65761 h 57016"/>
                <a:gd name="T2" fmla="*/ 34736 w 47591"/>
                <a:gd name="T3" fmla="*/ 65191 h 57016"/>
                <a:gd name="T4" fmla="*/ 280 w 47591"/>
                <a:gd name="T5" fmla="*/ 20906 h 57016"/>
                <a:gd name="T6" fmla="*/ 4278 w 47591"/>
                <a:gd name="T7" fmla="*/ 3706 h 57016"/>
                <a:gd name="T8" fmla="*/ 12178 w 47591"/>
                <a:gd name="T9" fmla="*/ 0 h 57016"/>
                <a:gd name="T10" fmla="*/ 21601 w 47591"/>
                <a:gd name="T11" fmla="*/ 3326 h 57016"/>
                <a:gd name="T12" fmla="*/ 51774 w 47591"/>
                <a:gd name="T13" fmla="*/ 52172 h 57016"/>
                <a:gd name="T14" fmla="*/ 50822 w 47591"/>
                <a:gd name="T15" fmla="*/ 61770 h 57016"/>
                <a:gd name="T16" fmla="*/ 40828 w 47591"/>
                <a:gd name="T17" fmla="*/ 65761 h 57016"/>
                <a:gd name="T18" fmla="*/ 40828 w 47591"/>
                <a:gd name="T19" fmla="*/ 65761 h 570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591" h="57016">
                  <a:moveTo>
                    <a:pt x="40828" y="65759"/>
                  </a:moveTo>
                  <a:cubicBezTo>
                    <a:pt x="39115" y="65759"/>
                    <a:pt x="37116" y="65569"/>
                    <a:pt x="34736" y="65189"/>
                  </a:cubicBezTo>
                  <a:cubicBezTo>
                    <a:pt x="24837" y="63384"/>
                    <a:pt x="756" y="27083"/>
                    <a:pt x="280" y="20906"/>
                  </a:cubicBezTo>
                  <a:cubicBezTo>
                    <a:pt x="-577" y="15965"/>
                    <a:pt x="471" y="8172"/>
                    <a:pt x="4278" y="3706"/>
                  </a:cubicBezTo>
                  <a:cubicBezTo>
                    <a:pt x="6372" y="1235"/>
                    <a:pt x="9037" y="0"/>
                    <a:pt x="12178" y="0"/>
                  </a:cubicBezTo>
                  <a:cubicBezTo>
                    <a:pt x="15033" y="0"/>
                    <a:pt x="18174" y="1140"/>
                    <a:pt x="21601" y="3326"/>
                  </a:cubicBezTo>
                  <a:cubicBezTo>
                    <a:pt x="40352" y="15680"/>
                    <a:pt x="51298" y="50745"/>
                    <a:pt x="51774" y="52170"/>
                  </a:cubicBezTo>
                  <a:cubicBezTo>
                    <a:pt x="51964" y="52645"/>
                    <a:pt x="53678" y="57682"/>
                    <a:pt x="50822" y="61768"/>
                  </a:cubicBezTo>
                  <a:cubicBezTo>
                    <a:pt x="48823" y="64334"/>
                    <a:pt x="45492" y="65759"/>
                    <a:pt x="40828" y="6575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6" name="Freeform 50">
              <a:extLst>
                <a:ext uri="{FF2B5EF4-FFF2-40B4-BE49-F238E27FC236}">
                  <a16:creationId xmlns:a16="http://schemas.microsoft.com/office/drawing/2014/main" id="{239AA1A6-9125-5D45-8A44-8F683D2400EF}"/>
                </a:ext>
              </a:extLst>
            </p:cNvPr>
            <p:cNvSpPr>
              <a:spLocks/>
            </p:cNvSpPr>
            <p:nvPr/>
          </p:nvSpPr>
          <p:spPr bwMode="auto">
            <a:xfrm>
              <a:off x="7116653" y="3358869"/>
              <a:ext cx="66628" cy="66520"/>
            </a:xfrm>
            <a:custGeom>
              <a:avLst/>
              <a:gdLst>
                <a:gd name="T0" fmla="*/ 49107 w 66627"/>
                <a:gd name="T1" fmla="*/ 75739 h 66519"/>
                <a:gd name="T2" fmla="*/ 13221 w 66627"/>
                <a:gd name="T3" fmla="*/ 54073 h 66519"/>
                <a:gd name="T4" fmla="*/ 7224 w 66627"/>
                <a:gd name="T5" fmla="*/ 3706 h 66519"/>
                <a:gd name="T6" fmla="*/ 18741 w 66627"/>
                <a:gd name="T7" fmla="*/ 0 h 66519"/>
                <a:gd name="T8" fmla="*/ 54627 w 66627"/>
                <a:gd name="T9" fmla="*/ 21666 h 66519"/>
                <a:gd name="T10" fmla="*/ 60624 w 66627"/>
                <a:gd name="T11" fmla="*/ 72033 h 66519"/>
                <a:gd name="T12" fmla="*/ 49107 w 66627"/>
                <a:gd name="T13" fmla="*/ 75739 h 66519"/>
                <a:gd name="T14" fmla="*/ 49107 w 66627"/>
                <a:gd name="T15" fmla="*/ 75739 h 665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27" h="66519">
                  <a:moveTo>
                    <a:pt x="49105" y="75737"/>
                  </a:moveTo>
                  <a:cubicBezTo>
                    <a:pt x="37587" y="75737"/>
                    <a:pt x="23500" y="67185"/>
                    <a:pt x="13221" y="54071"/>
                  </a:cubicBezTo>
                  <a:cubicBezTo>
                    <a:pt x="-1723" y="34875"/>
                    <a:pt x="-4388" y="12829"/>
                    <a:pt x="7224" y="3706"/>
                  </a:cubicBezTo>
                  <a:cubicBezTo>
                    <a:pt x="10365" y="1235"/>
                    <a:pt x="14268" y="0"/>
                    <a:pt x="18741" y="0"/>
                  </a:cubicBezTo>
                  <a:cubicBezTo>
                    <a:pt x="30258" y="0"/>
                    <a:pt x="44345" y="8552"/>
                    <a:pt x="54625" y="21666"/>
                  </a:cubicBezTo>
                  <a:cubicBezTo>
                    <a:pt x="69569" y="40862"/>
                    <a:pt x="72234" y="62908"/>
                    <a:pt x="60622" y="72031"/>
                  </a:cubicBezTo>
                  <a:cubicBezTo>
                    <a:pt x="57480" y="74502"/>
                    <a:pt x="53578" y="75737"/>
                    <a:pt x="49105" y="75737"/>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7" name="Freeform 51">
              <a:extLst>
                <a:ext uri="{FF2B5EF4-FFF2-40B4-BE49-F238E27FC236}">
                  <a16:creationId xmlns:a16="http://schemas.microsoft.com/office/drawing/2014/main" id="{21F0298C-DCDC-8E49-9019-9B887B3ED256}"/>
                </a:ext>
              </a:extLst>
            </p:cNvPr>
            <p:cNvSpPr>
              <a:spLocks/>
            </p:cNvSpPr>
            <p:nvPr/>
          </p:nvSpPr>
          <p:spPr bwMode="auto">
            <a:xfrm>
              <a:off x="7156905" y="3311260"/>
              <a:ext cx="28555" cy="28508"/>
            </a:xfrm>
            <a:custGeom>
              <a:avLst/>
              <a:gdLst>
                <a:gd name="T0" fmla="*/ 14470 w 28554"/>
                <a:gd name="T1" fmla="*/ 28889 h 28508"/>
                <a:gd name="T2" fmla="*/ 0 w 28554"/>
                <a:gd name="T3" fmla="*/ 14444 h 28508"/>
                <a:gd name="T4" fmla="*/ 14470 w 28554"/>
                <a:gd name="T5" fmla="*/ 0 h 28508"/>
                <a:gd name="T6" fmla="*/ 28938 w 28554"/>
                <a:gd name="T7" fmla="*/ 14444 h 28508"/>
                <a:gd name="T8" fmla="*/ 14470 w 28554"/>
                <a:gd name="T9" fmla="*/ 28889 h 285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54" h="28508">
                  <a:moveTo>
                    <a:pt x="14468" y="28889"/>
                  </a:moveTo>
                  <a:cubicBezTo>
                    <a:pt x="6473" y="28889"/>
                    <a:pt x="0" y="22427"/>
                    <a:pt x="0" y="14444"/>
                  </a:cubicBezTo>
                  <a:cubicBezTo>
                    <a:pt x="0" y="6462"/>
                    <a:pt x="6473" y="0"/>
                    <a:pt x="14468" y="0"/>
                  </a:cubicBezTo>
                  <a:cubicBezTo>
                    <a:pt x="22463" y="0"/>
                    <a:pt x="28936" y="6462"/>
                    <a:pt x="28936" y="14444"/>
                  </a:cubicBezTo>
                  <a:cubicBezTo>
                    <a:pt x="28936" y="22427"/>
                    <a:pt x="22463" y="28889"/>
                    <a:pt x="14468" y="2888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8" name="Freeform 52">
              <a:extLst>
                <a:ext uri="{FF2B5EF4-FFF2-40B4-BE49-F238E27FC236}">
                  <a16:creationId xmlns:a16="http://schemas.microsoft.com/office/drawing/2014/main" id="{49C28D2F-2FBD-7142-BCB4-E9252EEC88B4}"/>
                </a:ext>
              </a:extLst>
            </p:cNvPr>
            <p:cNvSpPr>
              <a:spLocks/>
            </p:cNvSpPr>
            <p:nvPr/>
          </p:nvSpPr>
          <p:spPr bwMode="auto">
            <a:xfrm>
              <a:off x="7198357" y="3371128"/>
              <a:ext cx="28555" cy="28508"/>
            </a:xfrm>
            <a:custGeom>
              <a:avLst/>
              <a:gdLst>
                <a:gd name="T0" fmla="*/ 15184 w 28554"/>
                <a:gd name="T1" fmla="*/ 30409 h 28508"/>
                <a:gd name="T2" fmla="*/ 9661 w 28554"/>
                <a:gd name="T3" fmla="*/ 29934 h 28508"/>
                <a:gd name="T4" fmla="*/ 1570 w 28554"/>
                <a:gd name="T5" fmla="*/ 23947 h 28508"/>
                <a:gd name="T6" fmla="*/ 1094 w 28554"/>
                <a:gd name="T7" fmla="*/ 11308 h 28508"/>
                <a:gd name="T8" fmla="*/ 13468 w 28554"/>
                <a:gd name="T9" fmla="*/ 0 h 28508"/>
                <a:gd name="T10" fmla="*/ 18801 w 28554"/>
                <a:gd name="T11" fmla="*/ 1235 h 28508"/>
                <a:gd name="T12" fmla="*/ 34981 w 28554"/>
                <a:gd name="T13" fmla="*/ 12164 h 28508"/>
                <a:gd name="T14" fmla="*/ 24702 w 28554"/>
                <a:gd name="T15" fmla="*/ 29839 h 28508"/>
                <a:gd name="T16" fmla="*/ 23274 w 28554"/>
                <a:gd name="T17" fmla="*/ 29934 h 28508"/>
                <a:gd name="T18" fmla="*/ 15184 w 28554"/>
                <a:gd name="T19" fmla="*/ 30409 h 28508"/>
                <a:gd name="T20" fmla="*/ 15184 w 28554"/>
                <a:gd name="T21" fmla="*/ 30409 h 285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554" h="28508">
                  <a:moveTo>
                    <a:pt x="15182" y="30409"/>
                  </a:moveTo>
                  <a:cubicBezTo>
                    <a:pt x="12707" y="30409"/>
                    <a:pt x="10898" y="30219"/>
                    <a:pt x="9661" y="29934"/>
                  </a:cubicBezTo>
                  <a:cubicBezTo>
                    <a:pt x="8328" y="29649"/>
                    <a:pt x="3950" y="28318"/>
                    <a:pt x="1570" y="23947"/>
                  </a:cubicBezTo>
                  <a:cubicBezTo>
                    <a:pt x="-333" y="20526"/>
                    <a:pt x="-524" y="16250"/>
                    <a:pt x="1094" y="11308"/>
                  </a:cubicBezTo>
                  <a:cubicBezTo>
                    <a:pt x="4331" y="1425"/>
                    <a:pt x="10232" y="0"/>
                    <a:pt x="13468" y="0"/>
                  </a:cubicBezTo>
                  <a:cubicBezTo>
                    <a:pt x="16419" y="0"/>
                    <a:pt x="18608" y="1140"/>
                    <a:pt x="18799" y="1235"/>
                  </a:cubicBezTo>
                  <a:lnTo>
                    <a:pt x="34979" y="12164"/>
                  </a:lnTo>
                  <a:lnTo>
                    <a:pt x="24700" y="29839"/>
                  </a:lnTo>
                  <a:lnTo>
                    <a:pt x="23272" y="29934"/>
                  </a:lnTo>
                  <a:cubicBezTo>
                    <a:pt x="23272" y="30029"/>
                    <a:pt x="19084" y="30409"/>
                    <a:pt x="15182" y="3040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9" name="Freeform 53">
              <a:extLst>
                <a:ext uri="{FF2B5EF4-FFF2-40B4-BE49-F238E27FC236}">
                  <a16:creationId xmlns:a16="http://schemas.microsoft.com/office/drawing/2014/main" id="{AC45CD99-9592-6C43-BC07-9F88E7B50D49}"/>
                </a:ext>
              </a:extLst>
            </p:cNvPr>
            <p:cNvSpPr>
              <a:spLocks/>
            </p:cNvSpPr>
            <p:nvPr/>
          </p:nvSpPr>
          <p:spPr bwMode="auto">
            <a:xfrm>
              <a:off x="7143389" y="3275625"/>
              <a:ext cx="190365" cy="380112"/>
            </a:xfrm>
            <a:custGeom>
              <a:avLst/>
              <a:gdLst>
                <a:gd name="T0" fmla="*/ 125355 w 190365"/>
                <a:gd name="T1" fmla="*/ 384105 h 380111"/>
                <a:gd name="T2" fmla="*/ 107842 w 190365"/>
                <a:gd name="T3" fmla="*/ 382395 h 380111"/>
                <a:gd name="T4" fmla="*/ 47306 w 190365"/>
                <a:gd name="T5" fmla="*/ 375077 h 380111"/>
                <a:gd name="T6" fmla="*/ 46735 w 190365"/>
                <a:gd name="T7" fmla="*/ 374697 h 380111"/>
                <a:gd name="T8" fmla="*/ 29126 w 190365"/>
                <a:gd name="T9" fmla="*/ 345904 h 380111"/>
                <a:gd name="T10" fmla="*/ 27984 w 190365"/>
                <a:gd name="T11" fmla="*/ 302571 h 380111"/>
                <a:gd name="T12" fmla="*/ 28460 w 190365"/>
                <a:gd name="T13" fmla="*/ 300956 h 380111"/>
                <a:gd name="T14" fmla="*/ 36169 w 190365"/>
                <a:gd name="T15" fmla="*/ 294114 h 380111"/>
                <a:gd name="T16" fmla="*/ 38644 w 190365"/>
                <a:gd name="T17" fmla="*/ 294304 h 380111"/>
                <a:gd name="T18" fmla="*/ 48067 w 190365"/>
                <a:gd name="T19" fmla="*/ 294969 h 380111"/>
                <a:gd name="T20" fmla="*/ 57395 w 190365"/>
                <a:gd name="T21" fmla="*/ 294019 h 380111"/>
                <a:gd name="T22" fmla="*/ 64153 w 190365"/>
                <a:gd name="T23" fmla="*/ 290027 h 380111"/>
                <a:gd name="T24" fmla="*/ 60727 w 190365"/>
                <a:gd name="T25" fmla="*/ 282900 h 380111"/>
                <a:gd name="T26" fmla="*/ 47782 w 190365"/>
                <a:gd name="T27" fmla="*/ 271402 h 380111"/>
                <a:gd name="T28" fmla="*/ 476 w 190365"/>
                <a:gd name="T29" fmla="*/ 214195 h 380111"/>
                <a:gd name="T30" fmla="*/ 0 w 190365"/>
                <a:gd name="T31" fmla="*/ 212770 h 380111"/>
                <a:gd name="T32" fmla="*/ 8281 w 190365"/>
                <a:gd name="T33" fmla="*/ 202887 h 380111"/>
                <a:gd name="T34" fmla="*/ 11803 w 190365"/>
                <a:gd name="T35" fmla="*/ 196045 h 380111"/>
                <a:gd name="T36" fmla="*/ 14468 w 190365"/>
                <a:gd name="T37" fmla="*/ 178558 h 380111"/>
                <a:gd name="T38" fmla="*/ 16752 w 190365"/>
                <a:gd name="T39" fmla="*/ 178558 h 380111"/>
                <a:gd name="T40" fmla="*/ 58727 w 190365"/>
                <a:gd name="T41" fmla="*/ 146438 h 380111"/>
                <a:gd name="T42" fmla="*/ 67389 w 190365"/>
                <a:gd name="T43" fmla="*/ 141497 h 380111"/>
                <a:gd name="T44" fmla="*/ 83189 w 190365"/>
                <a:gd name="T45" fmla="*/ 149479 h 380111"/>
                <a:gd name="T46" fmla="*/ 86616 w 190365"/>
                <a:gd name="T47" fmla="*/ 196235 h 380111"/>
                <a:gd name="T48" fmla="*/ 87473 w 190365"/>
                <a:gd name="T49" fmla="*/ 204312 h 380111"/>
                <a:gd name="T50" fmla="*/ 91946 w 190365"/>
                <a:gd name="T51" fmla="*/ 206308 h 380111"/>
                <a:gd name="T52" fmla="*/ 99466 w 190365"/>
                <a:gd name="T53" fmla="*/ 200226 h 380111"/>
                <a:gd name="T54" fmla="*/ 132018 w 190365"/>
                <a:gd name="T55" fmla="*/ 141877 h 380111"/>
                <a:gd name="T56" fmla="*/ 127069 w 190365"/>
                <a:gd name="T57" fmla="*/ 110327 h 380111"/>
                <a:gd name="T58" fmla="*/ 93945 w 190365"/>
                <a:gd name="T59" fmla="*/ 87426 h 380111"/>
                <a:gd name="T60" fmla="*/ 88901 w 190365"/>
                <a:gd name="T61" fmla="*/ 87711 h 380111"/>
                <a:gd name="T62" fmla="*/ 80049 w 190365"/>
                <a:gd name="T63" fmla="*/ 88376 h 380111"/>
                <a:gd name="T64" fmla="*/ 70150 w 190365"/>
                <a:gd name="T65" fmla="*/ 85525 h 380111"/>
                <a:gd name="T66" fmla="*/ 61107 w 190365"/>
                <a:gd name="T67" fmla="*/ 73552 h 380111"/>
                <a:gd name="T68" fmla="*/ 72815 w 190365"/>
                <a:gd name="T69" fmla="*/ 56542 h 380111"/>
                <a:gd name="T70" fmla="*/ 76146 w 190365"/>
                <a:gd name="T71" fmla="*/ 55686 h 380111"/>
                <a:gd name="T72" fmla="*/ 81381 w 190365"/>
                <a:gd name="T73" fmla="*/ 56447 h 380111"/>
                <a:gd name="T74" fmla="*/ 88234 w 190365"/>
                <a:gd name="T75" fmla="*/ 57302 h 380111"/>
                <a:gd name="T76" fmla="*/ 96801 w 190365"/>
                <a:gd name="T77" fmla="*/ 50365 h 380111"/>
                <a:gd name="T78" fmla="*/ 96229 w 190365"/>
                <a:gd name="T79" fmla="*/ 45708 h 380111"/>
                <a:gd name="T80" fmla="*/ 83475 w 190365"/>
                <a:gd name="T81" fmla="*/ 40292 h 380111"/>
                <a:gd name="T82" fmla="*/ 79382 w 190365"/>
                <a:gd name="T83" fmla="*/ 40482 h 380111"/>
                <a:gd name="T84" fmla="*/ 56158 w 190365"/>
                <a:gd name="T85" fmla="*/ 24802 h 380111"/>
                <a:gd name="T86" fmla="*/ 60917 w 190365"/>
                <a:gd name="T87" fmla="*/ 6842 h 380111"/>
                <a:gd name="T88" fmla="*/ 77764 w 190365"/>
                <a:gd name="T89" fmla="*/ 0 h 380111"/>
                <a:gd name="T90" fmla="*/ 81286 w 190365"/>
                <a:gd name="T91" fmla="*/ 285 h 380111"/>
                <a:gd name="T92" fmla="*/ 183893 w 190365"/>
                <a:gd name="T93" fmla="*/ 120020 h 380111"/>
                <a:gd name="T94" fmla="*/ 148770 w 190365"/>
                <a:gd name="T95" fmla="*/ 265890 h 380111"/>
                <a:gd name="T96" fmla="*/ 144963 w 190365"/>
                <a:gd name="T97" fmla="*/ 281285 h 380111"/>
                <a:gd name="T98" fmla="*/ 174660 w 190365"/>
                <a:gd name="T99" fmla="*/ 335356 h 380111"/>
                <a:gd name="T100" fmla="*/ 151436 w 190365"/>
                <a:gd name="T101" fmla="*/ 377168 h 380111"/>
                <a:gd name="T102" fmla="*/ 125355 w 190365"/>
                <a:gd name="T103" fmla="*/ 384105 h 380111"/>
                <a:gd name="T104" fmla="*/ 125355 w 190365"/>
                <a:gd name="T105" fmla="*/ 384105 h 380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0365" h="380111">
                  <a:moveTo>
                    <a:pt x="125355" y="384103"/>
                  </a:moveTo>
                  <a:cubicBezTo>
                    <a:pt x="115932" y="384103"/>
                    <a:pt x="108127" y="382488"/>
                    <a:pt x="107842" y="382393"/>
                  </a:cubicBezTo>
                  <a:lnTo>
                    <a:pt x="47306" y="375075"/>
                  </a:lnTo>
                  <a:lnTo>
                    <a:pt x="46735" y="374695"/>
                  </a:lnTo>
                  <a:cubicBezTo>
                    <a:pt x="46068" y="374220"/>
                    <a:pt x="31410" y="363862"/>
                    <a:pt x="29126" y="345902"/>
                  </a:cubicBezTo>
                  <a:cubicBezTo>
                    <a:pt x="27127" y="329842"/>
                    <a:pt x="26080" y="308651"/>
                    <a:pt x="27984" y="302569"/>
                  </a:cubicBezTo>
                  <a:lnTo>
                    <a:pt x="28460" y="300954"/>
                  </a:lnTo>
                  <a:cubicBezTo>
                    <a:pt x="29221" y="298103"/>
                    <a:pt x="30173" y="294112"/>
                    <a:pt x="36169" y="294112"/>
                  </a:cubicBezTo>
                  <a:cubicBezTo>
                    <a:pt x="36836" y="294112"/>
                    <a:pt x="37692" y="294207"/>
                    <a:pt x="38644" y="294302"/>
                  </a:cubicBezTo>
                  <a:cubicBezTo>
                    <a:pt x="42356" y="294777"/>
                    <a:pt x="45497" y="294967"/>
                    <a:pt x="48067" y="294967"/>
                  </a:cubicBezTo>
                  <a:cubicBezTo>
                    <a:pt x="54254" y="294967"/>
                    <a:pt x="57300" y="294017"/>
                    <a:pt x="57395" y="294017"/>
                  </a:cubicBezTo>
                  <a:cubicBezTo>
                    <a:pt x="59108" y="293636"/>
                    <a:pt x="63392" y="292401"/>
                    <a:pt x="64153" y="290025"/>
                  </a:cubicBezTo>
                  <a:cubicBezTo>
                    <a:pt x="64724" y="288315"/>
                    <a:pt x="63487" y="285844"/>
                    <a:pt x="60727" y="282898"/>
                  </a:cubicBezTo>
                  <a:cubicBezTo>
                    <a:pt x="57776" y="279762"/>
                    <a:pt x="53207" y="275961"/>
                    <a:pt x="47782" y="271400"/>
                  </a:cubicBezTo>
                  <a:cubicBezTo>
                    <a:pt x="31410" y="257811"/>
                    <a:pt x="8947" y="239185"/>
                    <a:pt x="476" y="214193"/>
                  </a:cubicBezTo>
                  <a:lnTo>
                    <a:pt x="0" y="212768"/>
                  </a:lnTo>
                  <a:lnTo>
                    <a:pt x="8281" y="202885"/>
                  </a:lnTo>
                  <a:lnTo>
                    <a:pt x="11803" y="196043"/>
                  </a:lnTo>
                  <a:lnTo>
                    <a:pt x="14468" y="178558"/>
                  </a:lnTo>
                  <a:lnTo>
                    <a:pt x="16752" y="178558"/>
                  </a:lnTo>
                  <a:cubicBezTo>
                    <a:pt x="18370" y="178558"/>
                    <a:pt x="56062" y="178177"/>
                    <a:pt x="58727" y="146438"/>
                  </a:cubicBezTo>
                  <a:cubicBezTo>
                    <a:pt x="59013" y="143492"/>
                    <a:pt x="62440" y="141497"/>
                    <a:pt x="67389" y="141497"/>
                  </a:cubicBezTo>
                  <a:cubicBezTo>
                    <a:pt x="70245" y="141497"/>
                    <a:pt x="77478" y="142257"/>
                    <a:pt x="83189" y="149479"/>
                  </a:cubicBezTo>
                  <a:cubicBezTo>
                    <a:pt x="88329" y="155941"/>
                    <a:pt x="93089" y="169340"/>
                    <a:pt x="86616" y="196233"/>
                  </a:cubicBezTo>
                  <a:cubicBezTo>
                    <a:pt x="85759" y="199749"/>
                    <a:pt x="86045" y="202505"/>
                    <a:pt x="87473" y="204310"/>
                  </a:cubicBezTo>
                  <a:cubicBezTo>
                    <a:pt x="88805" y="206021"/>
                    <a:pt x="90899" y="206306"/>
                    <a:pt x="91946" y="206306"/>
                  </a:cubicBezTo>
                  <a:cubicBezTo>
                    <a:pt x="94992" y="206306"/>
                    <a:pt x="98704" y="204405"/>
                    <a:pt x="99466" y="200224"/>
                  </a:cubicBezTo>
                  <a:cubicBezTo>
                    <a:pt x="99751" y="198989"/>
                    <a:pt x="105938" y="169245"/>
                    <a:pt x="132018" y="141877"/>
                  </a:cubicBezTo>
                  <a:cubicBezTo>
                    <a:pt x="142488" y="130853"/>
                    <a:pt x="127259" y="110518"/>
                    <a:pt x="127069" y="110327"/>
                  </a:cubicBezTo>
                  <a:cubicBezTo>
                    <a:pt x="126307" y="108712"/>
                    <a:pt x="118217" y="87426"/>
                    <a:pt x="93945" y="87426"/>
                  </a:cubicBezTo>
                  <a:cubicBezTo>
                    <a:pt x="92327" y="87426"/>
                    <a:pt x="90709" y="87521"/>
                    <a:pt x="88901" y="87711"/>
                  </a:cubicBezTo>
                  <a:cubicBezTo>
                    <a:pt x="84808" y="88186"/>
                    <a:pt x="82143" y="88376"/>
                    <a:pt x="80049" y="88376"/>
                  </a:cubicBezTo>
                  <a:cubicBezTo>
                    <a:pt x="75765" y="88376"/>
                    <a:pt x="73767" y="87331"/>
                    <a:pt x="70150" y="85525"/>
                  </a:cubicBezTo>
                  <a:cubicBezTo>
                    <a:pt x="65771" y="83340"/>
                    <a:pt x="61393" y="79158"/>
                    <a:pt x="61107" y="73552"/>
                  </a:cubicBezTo>
                  <a:cubicBezTo>
                    <a:pt x="60727" y="67660"/>
                    <a:pt x="64724" y="61958"/>
                    <a:pt x="72815" y="56542"/>
                  </a:cubicBezTo>
                  <a:cubicBezTo>
                    <a:pt x="73671" y="55971"/>
                    <a:pt x="74813" y="55686"/>
                    <a:pt x="76146" y="55686"/>
                  </a:cubicBezTo>
                  <a:cubicBezTo>
                    <a:pt x="77574" y="55686"/>
                    <a:pt x="79287" y="55971"/>
                    <a:pt x="81381" y="56447"/>
                  </a:cubicBezTo>
                  <a:cubicBezTo>
                    <a:pt x="83570" y="56827"/>
                    <a:pt x="85950" y="57302"/>
                    <a:pt x="88234" y="57302"/>
                  </a:cubicBezTo>
                  <a:cubicBezTo>
                    <a:pt x="91470" y="57302"/>
                    <a:pt x="95087" y="56447"/>
                    <a:pt x="96801" y="50365"/>
                  </a:cubicBezTo>
                  <a:cubicBezTo>
                    <a:pt x="97277" y="48559"/>
                    <a:pt x="97086" y="47039"/>
                    <a:pt x="96229" y="45708"/>
                  </a:cubicBezTo>
                  <a:cubicBezTo>
                    <a:pt x="93660" y="42002"/>
                    <a:pt x="86235" y="40577"/>
                    <a:pt x="83475" y="40292"/>
                  </a:cubicBezTo>
                  <a:cubicBezTo>
                    <a:pt x="83380" y="40292"/>
                    <a:pt x="81667" y="40482"/>
                    <a:pt x="79382" y="40482"/>
                  </a:cubicBezTo>
                  <a:cubicBezTo>
                    <a:pt x="65676" y="40482"/>
                    <a:pt x="57205" y="34780"/>
                    <a:pt x="56158" y="24802"/>
                  </a:cubicBezTo>
                  <a:cubicBezTo>
                    <a:pt x="55396" y="17295"/>
                    <a:pt x="56919" y="11308"/>
                    <a:pt x="60917" y="6842"/>
                  </a:cubicBezTo>
                  <a:cubicBezTo>
                    <a:pt x="66437" y="665"/>
                    <a:pt x="74528" y="0"/>
                    <a:pt x="77764" y="0"/>
                  </a:cubicBezTo>
                  <a:cubicBezTo>
                    <a:pt x="79001" y="0"/>
                    <a:pt x="80239" y="95"/>
                    <a:pt x="81286" y="285"/>
                  </a:cubicBezTo>
                  <a:cubicBezTo>
                    <a:pt x="93755" y="2186"/>
                    <a:pt x="160954" y="54166"/>
                    <a:pt x="183893" y="120020"/>
                  </a:cubicBezTo>
                  <a:cubicBezTo>
                    <a:pt x="202072" y="172286"/>
                    <a:pt x="190175" y="221415"/>
                    <a:pt x="148770" y="265888"/>
                  </a:cubicBezTo>
                  <a:cubicBezTo>
                    <a:pt x="140109" y="275201"/>
                    <a:pt x="144773" y="281093"/>
                    <a:pt x="144963" y="281283"/>
                  </a:cubicBezTo>
                  <a:cubicBezTo>
                    <a:pt x="145820" y="281948"/>
                    <a:pt x="174660" y="305610"/>
                    <a:pt x="174660" y="335354"/>
                  </a:cubicBezTo>
                  <a:cubicBezTo>
                    <a:pt x="174660" y="350748"/>
                    <a:pt x="166855" y="364812"/>
                    <a:pt x="151436" y="377166"/>
                  </a:cubicBezTo>
                  <a:cubicBezTo>
                    <a:pt x="145439" y="381727"/>
                    <a:pt x="136777" y="384103"/>
                    <a:pt x="125355" y="384103"/>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0" name="Freeform 54">
              <a:extLst>
                <a:ext uri="{FF2B5EF4-FFF2-40B4-BE49-F238E27FC236}">
                  <a16:creationId xmlns:a16="http://schemas.microsoft.com/office/drawing/2014/main" id="{18B2C47D-80E7-204F-B757-060714819656}"/>
                </a:ext>
              </a:extLst>
            </p:cNvPr>
            <p:cNvSpPr>
              <a:spLocks/>
            </p:cNvSpPr>
            <p:nvPr/>
          </p:nvSpPr>
          <p:spPr bwMode="auto">
            <a:xfrm>
              <a:off x="7244493" y="3207015"/>
              <a:ext cx="142774" cy="161548"/>
            </a:xfrm>
            <a:custGeom>
              <a:avLst/>
              <a:gdLst>
                <a:gd name="T0" fmla="*/ 123529 w 142773"/>
                <a:gd name="T1" fmla="*/ 168201 h 161547"/>
                <a:gd name="T2" fmla="*/ 111155 w 142773"/>
                <a:gd name="T3" fmla="*/ 165541 h 161547"/>
                <a:gd name="T4" fmla="*/ 38148 w 142773"/>
                <a:gd name="T5" fmla="*/ 112515 h 161547"/>
                <a:gd name="T6" fmla="*/ 1217 w 142773"/>
                <a:gd name="T7" fmla="*/ 15204 h 161547"/>
                <a:gd name="T8" fmla="*/ 4358 w 142773"/>
                <a:gd name="T9" fmla="*/ 7887 h 161547"/>
                <a:gd name="T10" fmla="*/ 22443 w 142773"/>
                <a:gd name="T11" fmla="*/ 0 h 161547"/>
                <a:gd name="T12" fmla="*/ 42050 w 142773"/>
                <a:gd name="T13" fmla="*/ 21286 h 161547"/>
                <a:gd name="T14" fmla="*/ 59659 w 142773"/>
                <a:gd name="T15" fmla="*/ 53786 h 161547"/>
                <a:gd name="T16" fmla="*/ 60992 w 142773"/>
                <a:gd name="T17" fmla="*/ 54451 h 161547"/>
                <a:gd name="T18" fmla="*/ 94117 w 142773"/>
                <a:gd name="T19" fmla="*/ 93890 h 161547"/>
                <a:gd name="T20" fmla="*/ 122292 w 142773"/>
                <a:gd name="T21" fmla="*/ 124679 h 161547"/>
                <a:gd name="T22" fmla="*/ 143327 w 142773"/>
                <a:gd name="T23" fmla="*/ 140833 h 161547"/>
                <a:gd name="T24" fmla="*/ 140472 w 142773"/>
                <a:gd name="T25" fmla="*/ 159174 h 161547"/>
                <a:gd name="T26" fmla="*/ 123529 w 142773"/>
                <a:gd name="T27" fmla="*/ 168201 h 161547"/>
                <a:gd name="T28" fmla="*/ 123529 w 142773"/>
                <a:gd name="T29" fmla="*/ 168201 h 1615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2773" h="161547">
                  <a:moveTo>
                    <a:pt x="123527" y="168199"/>
                  </a:moveTo>
                  <a:cubicBezTo>
                    <a:pt x="116864" y="168199"/>
                    <a:pt x="111343" y="165634"/>
                    <a:pt x="111153" y="165539"/>
                  </a:cubicBezTo>
                  <a:cubicBezTo>
                    <a:pt x="109630" y="165064"/>
                    <a:pt x="68511" y="150239"/>
                    <a:pt x="38148" y="112513"/>
                  </a:cubicBezTo>
                  <a:cubicBezTo>
                    <a:pt x="9117" y="76403"/>
                    <a:pt x="-4303" y="40957"/>
                    <a:pt x="1217" y="15204"/>
                  </a:cubicBezTo>
                  <a:cubicBezTo>
                    <a:pt x="837" y="13399"/>
                    <a:pt x="1979" y="10548"/>
                    <a:pt x="4358" y="7887"/>
                  </a:cubicBezTo>
                  <a:cubicBezTo>
                    <a:pt x="8546" y="3136"/>
                    <a:pt x="15780" y="0"/>
                    <a:pt x="22443" y="0"/>
                  </a:cubicBezTo>
                  <a:cubicBezTo>
                    <a:pt x="27583" y="0"/>
                    <a:pt x="39766" y="2091"/>
                    <a:pt x="42050" y="21286"/>
                  </a:cubicBezTo>
                  <a:cubicBezTo>
                    <a:pt x="45001" y="46469"/>
                    <a:pt x="54520" y="51220"/>
                    <a:pt x="59659" y="53786"/>
                  </a:cubicBezTo>
                  <a:lnTo>
                    <a:pt x="60992" y="54451"/>
                  </a:lnTo>
                  <a:cubicBezTo>
                    <a:pt x="76792" y="63004"/>
                    <a:pt x="87834" y="76307"/>
                    <a:pt x="94115" y="93888"/>
                  </a:cubicBezTo>
                  <a:cubicBezTo>
                    <a:pt x="102968" y="118880"/>
                    <a:pt x="106680" y="120020"/>
                    <a:pt x="122290" y="124677"/>
                  </a:cubicBezTo>
                  <a:cubicBezTo>
                    <a:pt x="133236" y="127908"/>
                    <a:pt x="140660" y="133704"/>
                    <a:pt x="143325" y="140831"/>
                  </a:cubicBezTo>
                  <a:cubicBezTo>
                    <a:pt x="145419" y="146533"/>
                    <a:pt x="144467" y="152900"/>
                    <a:pt x="140470" y="159172"/>
                  </a:cubicBezTo>
                  <a:cubicBezTo>
                    <a:pt x="136662" y="165064"/>
                    <a:pt x="130856" y="168199"/>
                    <a:pt x="123527" y="16819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1" name="Freeform 55">
              <a:extLst>
                <a:ext uri="{FF2B5EF4-FFF2-40B4-BE49-F238E27FC236}">
                  <a16:creationId xmlns:a16="http://schemas.microsoft.com/office/drawing/2014/main" id="{1994B338-499E-A94E-85B7-BE3828CBD38F}"/>
                </a:ext>
              </a:extLst>
            </p:cNvPr>
            <p:cNvSpPr>
              <a:spLocks/>
            </p:cNvSpPr>
            <p:nvPr/>
          </p:nvSpPr>
          <p:spPr bwMode="auto">
            <a:xfrm>
              <a:off x="7313409" y="3178886"/>
              <a:ext cx="95183" cy="76022"/>
            </a:xfrm>
            <a:custGeom>
              <a:avLst/>
              <a:gdLst>
                <a:gd name="T0" fmla="*/ 16348 w 95182"/>
                <a:gd name="T1" fmla="*/ 77638 h 76022"/>
                <a:gd name="T2" fmla="*/ 928 w 95182"/>
                <a:gd name="T3" fmla="*/ 67090 h 76022"/>
                <a:gd name="T4" fmla="*/ 5973 w 95182"/>
                <a:gd name="T5" fmla="*/ 46184 h 76022"/>
                <a:gd name="T6" fmla="*/ 83168 w 95182"/>
                <a:gd name="T7" fmla="*/ 1425 h 76022"/>
                <a:gd name="T8" fmla="*/ 91449 w 95182"/>
                <a:gd name="T9" fmla="*/ 0 h 76022"/>
                <a:gd name="T10" fmla="*/ 100777 w 95182"/>
                <a:gd name="T11" fmla="*/ 4086 h 76022"/>
                <a:gd name="T12" fmla="*/ 99634 w 95182"/>
                <a:gd name="T13" fmla="*/ 19196 h 76022"/>
                <a:gd name="T14" fmla="*/ 99349 w 95182"/>
                <a:gd name="T15" fmla="*/ 19766 h 76022"/>
                <a:gd name="T16" fmla="*/ 27008 w 95182"/>
                <a:gd name="T17" fmla="*/ 75737 h 76022"/>
                <a:gd name="T18" fmla="*/ 26532 w 95182"/>
                <a:gd name="T19" fmla="*/ 75927 h 76022"/>
                <a:gd name="T20" fmla="*/ 16348 w 95182"/>
                <a:gd name="T21" fmla="*/ 77638 h 76022"/>
                <a:gd name="T22" fmla="*/ 16348 w 95182"/>
                <a:gd name="T23" fmla="*/ 77638 h 760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5182" h="76022">
                  <a:moveTo>
                    <a:pt x="16348" y="77638"/>
                  </a:moveTo>
                  <a:cubicBezTo>
                    <a:pt x="8733" y="77638"/>
                    <a:pt x="3022" y="73742"/>
                    <a:pt x="928" y="67090"/>
                  </a:cubicBezTo>
                  <a:cubicBezTo>
                    <a:pt x="-1451" y="59678"/>
                    <a:pt x="928" y="49700"/>
                    <a:pt x="5973" y="46184"/>
                  </a:cubicBezTo>
                  <a:cubicBezTo>
                    <a:pt x="13492" y="40862"/>
                    <a:pt x="80310" y="3041"/>
                    <a:pt x="83166" y="1425"/>
                  </a:cubicBezTo>
                  <a:cubicBezTo>
                    <a:pt x="83832" y="1140"/>
                    <a:pt x="87544" y="0"/>
                    <a:pt x="91447" y="0"/>
                  </a:cubicBezTo>
                  <a:cubicBezTo>
                    <a:pt x="96967" y="0"/>
                    <a:pt x="99537" y="2186"/>
                    <a:pt x="100775" y="4086"/>
                  </a:cubicBezTo>
                  <a:cubicBezTo>
                    <a:pt x="102964" y="7507"/>
                    <a:pt x="102583" y="12449"/>
                    <a:pt x="99632" y="19196"/>
                  </a:cubicBezTo>
                  <a:lnTo>
                    <a:pt x="99347" y="19766"/>
                  </a:lnTo>
                  <a:lnTo>
                    <a:pt x="27008" y="75737"/>
                  </a:lnTo>
                  <a:lnTo>
                    <a:pt x="26532" y="75927"/>
                  </a:lnTo>
                  <a:cubicBezTo>
                    <a:pt x="22725" y="77068"/>
                    <a:pt x="19298" y="77638"/>
                    <a:pt x="16348" y="77638"/>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2" name="Freeform 56">
              <a:extLst>
                <a:ext uri="{FF2B5EF4-FFF2-40B4-BE49-F238E27FC236}">
                  <a16:creationId xmlns:a16="http://schemas.microsoft.com/office/drawing/2014/main" id="{BF73EF40-7CA6-E948-AAA1-EEC41D46517D}"/>
                </a:ext>
              </a:extLst>
            </p:cNvPr>
            <p:cNvSpPr>
              <a:spLocks/>
            </p:cNvSpPr>
            <p:nvPr/>
          </p:nvSpPr>
          <p:spPr bwMode="auto">
            <a:xfrm>
              <a:off x="7343010" y="3179647"/>
              <a:ext cx="123737" cy="114034"/>
            </a:xfrm>
            <a:custGeom>
              <a:avLst/>
              <a:gdLst>
                <a:gd name="T0" fmla="*/ 17585 w 123737"/>
                <a:gd name="T1" fmla="*/ 115271 h 114033"/>
                <a:gd name="T2" fmla="*/ 1309 w 123737"/>
                <a:gd name="T3" fmla="*/ 104723 h 114033"/>
                <a:gd name="T4" fmla="*/ 4260 w 123737"/>
                <a:gd name="T5" fmla="*/ 85527 h 114033"/>
                <a:gd name="T6" fmla="*/ 71364 w 123737"/>
                <a:gd name="T7" fmla="*/ 31739 h 114033"/>
                <a:gd name="T8" fmla="*/ 107533 w 123737"/>
                <a:gd name="T9" fmla="*/ 2851 h 114033"/>
                <a:gd name="T10" fmla="*/ 116005 w 123737"/>
                <a:gd name="T11" fmla="*/ 0 h 114033"/>
                <a:gd name="T12" fmla="*/ 126665 w 123737"/>
                <a:gd name="T13" fmla="*/ 5037 h 114033"/>
                <a:gd name="T14" fmla="*/ 126189 w 123737"/>
                <a:gd name="T15" fmla="*/ 18530 h 114033"/>
                <a:gd name="T16" fmla="*/ 125999 w 123737"/>
                <a:gd name="T17" fmla="*/ 19006 h 114033"/>
                <a:gd name="T18" fmla="*/ 28341 w 123737"/>
                <a:gd name="T19" fmla="*/ 113560 h 114033"/>
                <a:gd name="T20" fmla="*/ 27770 w 123737"/>
                <a:gd name="T21" fmla="*/ 113750 h 114033"/>
                <a:gd name="T22" fmla="*/ 17585 w 123737"/>
                <a:gd name="T23" fmla="*/ 115271 h 114033"/>
                <a:gd name="T24" fmla="*/ 17585 w 123737"/>
                <a:gd name="T25" fmla="*/ 115271 h 1140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3737" h="114033">
                  <a:moveTo>
                    <a:pt x="17585" y="115269"/>
                  </a:moveTo>
                  <a:cubicBezTo>
                    <a:pt x="9781" y="115269"/>
                    <a:pt x="3879" y="111373"/>
                    <a:pt x="1309" y="104721"/>
                  </a:cubicBezTo>
                  <a:cubicBezTo>
                    <a:pt x="-1260" y="97974"/>
                    <a:pt x="72" y="89326"/>
                    <a:pt x="4260" y="85525"/>
                  </a:cubicBezTo>
                  <a:cubicBezTo>
                    <a:pt x="8353" y="81819"/>
                    <a:pt x="43285" y="54071"/>
                    <a:pt x="71364" y="31739"/>
                  </a:cubicBezTo>
                  <a:cubicBezTo>
                    <a:pt x="89353" y="17390"/>
                    <a:pt x="106391" y="3801"/>
                    <a:pt x="107533" y="2851"/>
                  </a:cubicBezTo>
                  <a:cubicBezTo>
                    <a:pt x="109342" y="1045"/>
                    <a:pt x="112483" y="0"/>
                    <a:pt x="116005" y="0"/>
                  </a:cubicBezTo>
                  <a:cubicBezTo>
                    <a:pt x="120668" y="0"/>
                    <a:pt x="124666" y="1901"/>
                    <a:pt x="126665" y="5037"/>
                  </a:cubicBezTo>
                  <a:cubicBezTo>
                    <a:pt x="128188" y="7412"/>
                    <a:pt x="129330" y="11688"/>
                    <a:pt x="126189" y="18530"/>
                  </a:cubicBezTo>
                  <a:lnTo>
                    <a:pt x="125999" y="19006"/>
                  </a:lnTo>
                  <a:lnTo>
                    <a:pt x="28341" y="113558"/>
                  </a:lnTo>
                  <a:lnTo>
                    <a:pt x="27770" y="113748"/>
                  </a:lnTo>
                  <a:cubicBezTo>
                    <a:pt x="24058" y="114699"/>
                    <a:pt x="20631" y="115269"/>
                    <a:pt x="17585" y="11526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3" name="Freeform 57">
              <a:extLst>
                <a:ext uri="{FF2B5EF4-FFF2-40B4-BE49-F238E27FC236}">
                  <a16:creationId xmlns:a16="http://schemas.microsoft.com/office/drawing/2014/main" id="{B3709975-A0E0-0C4E-A017-2A4CF931EF09}"/>
                </a:ext>
              </a:extLst>
            </p:cNvPr>
            <p:cNvSpPr>
              <a:spLocks/>
            </p:cNvSpPr>
            <p:nvPr/>
          </p:nvSpPr>
          <p:spPr bwMode="auto">
            <a:xfrm>
              <a:off x="7185798" y="3666760"/>
              <a:ext cx="104701" cy="66520"/>
            </a:xfrm>
            <a:custGeom>
              <a:avLst/>
              <a:gdLst>
                <a:gd name="T0" fmla="*/ 84567 w 104700"/>
                <a:gd name="T1" fmla="*/ 68042 h 66519"/>
                <a:gd name="T2" fmla="*/ 21268 w 104700"/>
                <a:gd name="T3" fmla="*/ 49892 h 66519"/>
                <a:gd name="T4" fmla="*/ 994 w 104700"/>
                <a:gd name="T5" fmla="*/ 22332 h 66519"/>
                <a:gd name="T6" fmla="*/ 2612 w 104700"/>
                <a:gd name="T7" fmla="*/ 7222 h 66519"/>
                <a:gd name="T8" fmla="*/ 17461 w 104700"/>
                <a:gd name="T9" fmla="*/ 0 h 66519"/>
                <a:gd name="T10" fmla="*/ 70289 w 104700"/>
                <a:gd name="T11" fmla="*/ 5132 h 66519"/>
                <a:gd name="T12" fmla="*/ 103889 w 104700"/>
                <a:gd name="T13" fmla="*/ 26988 h 66519"/>
                <a:gd name="T14" fmla="*/ 111599 w 104700"/>
                <a:gd name="T15" fmla="*/ 56924 h 66519"/>
                <a:gd name="T16" fmla="*/ 92562 w 104700"/>
                <a:gd name="T17" fmla="*/ 67662 h 66519"/>
                <a:gd name="T18" fmla="*/ 84567 w 104700"/>
                <a:gd name="T19" fmla="*/ 68042 h 66519"/>
                <a:gd name="T20" fmla="*/ 84567 w 104700"/>
                <a:gd name="T21" fmla="*/ 68042 h 665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4700" h="66519">
                  <a:moveTo>
                    <a:pt x="84565" y="68040"/>
                  </a:moveTo>
                  <a:cubicBezTo>
                    <a:pt x="60769" y="68040"/>
                    <a:pt x="27836" y="55306"/>
                    <a:pt x="21268" y="49890"/>
                  </a:cubicBezTo>
                  <a:cubicBezTo>
                    <a:pt x="9371" y="40197"/>
                    <a:pt x="2898" y="28984"/>
                    <a:pt x="994" y="22332"/>
                  </a:cubicBezTo>
                  <a:cubicBezTo>
                    <a:pt x="-719" y="16250"/>
                    <a:pt x="-243" y="11213"/>
                    <a:pt x="2612" y="7222"/>
                  </a:cubicBezTo>
                  <a:cubicBezTo>
                    <a:pt x="7467" y="475"/>
                    <a:pt x="17080" y="0"/>
                    <a:pt x="17461" y="0"/>
                  </a:cubicBezTo>
                  <a:cubicBezTo>
                    <a:pt x="17461" y="0"/>
                    <a:pt x="70287" y="5132"/>
                    <a:pt x="70287" y="5132"/>
                  </a:cubicBezTo>
                  <a:cubicBezTo>
                    <a:pt x="71430" y="5132"/>
                    <a:pt x="90276" y="5702"/>
                    <a:pt x="103887" y="26988"/>
                  </a:cubicBezTo>
                  <a:cubicBezTo>
                    <a:pt x="112263" y="40102"/>
                    <a:pt x="114833" y="49795"/>
                    <a:pt x="111597" y="56922"/>
                  </a:cubicBezTo>
                  <a:cubicBezTo>
                    <a:pt x="108932" y="62623"/>
                    <a:pt x="102745" y="66140"/>
                    <a:pt x="92560" y="67660"/>
                  </a:cubicBezTo>
                  <a:cubicBezTo>
                    <a:pt x="89990" y="67945"/>
                    <a:pt x="87325" y="68040"/>
                    <a:pt x="84565" y="68040"/>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4" name="Freeform 58">
              <a:extLst>
                <a:ext uri="{FF2B5EF4-FFF2-40B4-BE49-F238E27FC236}">
                  <a16:creationId xmlns:a16="http://schemas.microsoft.com/office/drawing/2014/main" id="{49124DF4-DA0B-624B-A276-FA11957166BF}"/>
                </a:ext>
              </a:extLst>
            </p:cNvPr>
            <p:cNvSpPr>
              <a:spLocks/>
            </p:cNvSpPr>
            <p:nvPr/>
          </p:nvSpPr>
          <p:spPr bwMode="auto">
            <a:xfrm>
              <a:off x="7013560" y="3008501"/>
              <a:ext cx="666278" cy="741218"/>
            </a:xfrm>
            <a:custGeom>
              <a:avLst/>
              <a:gdLst>
                <a:gd name="T0" fmla="*/ 406715 w 666278"/>
                <a:gd name="T1" fmla="*/ 350558 h 741218"/>
                <a:gd name="T2" fmla="*/ 350748 w 666278"/>
                <a:gd name="T3" fmla="*/ 449957 h 741218"/>
                <a:gd name="T4" fmla="*/ 311342 w 666278"/>
                <a:gd name="T5" fmla="*/ 540234 h 741218"/>
                <a:gd name="T6" fmla="*/ 339516 w 666278"/>
                <a:gd name="T7" fmla="*/ 617017 h 741218"/>
                <a:gd name="T8" fmla="*/ 407191 w 666278"/>
                <a:gd name="T9" fmla="*/ 679260 h 741218"/>
                <a:gd name="T10" fmla="*/ 262704 w 666278"/>
                <a:gd name="T11" fmla="*/ 743214 h 741218"/>
                <a:gd name="T12" fmla="*/ 171900 w 666278"/>
                <a:gd name="T13" fmla="*/ 727154 h 741218"/>
                <a:gd name="T14" fmla="*/ 40833 w 666278"/>
                <a:gd name="T15" fmla="*/ 673083 h 741218"/>
                <a:gd name="T16" fmla="*/ 134208 w 666278"/>
                <a:gd name="T17" fmla="*/ 621673 h 741218"/>
                <a:gd name="T18" fmla="*/ 134779 w 666278"/>
                <a:gd name="T19" fmla="*/ 540424 h 741218"/>
                <a:gd name="T20" fmla="*/ 107366 w 666278"/>
                <a:gd name="T21" fmla="*/ 500227 h 741218"/>
                <a:gd name="T22" fmla="*/ 0 w 666278"/>
                <a:gd name="T23" fmla="*/ 472099 h 741218"/>
                <a:gd name="T24" fmla="*/ 54159 w 666278"/>
                <a:gd name="T25" fmla="*/ 378782 h 741218"/>
                <a:gd name="T26" fmla="*/ 127545 w 666278"/>
                <a:gd name="T27" fmla="*/ 323285 h 741218"/>
                <a:gd name="T28" fmla="*/ 168283 w 666278"/>
                <a:gd name="T29" fmla="*/ 283088 h 741218"/>
                <a:gd name="T30" fmla="*/ 307916 w 666278"/>
                <a:gd name="T31" fmla="*/ 196328 h 741218"/>
                <a:gd name="T32" fmla="*/ 95088 w 666278"/>
                <a:gd name="T33" fmla="*/ 701972 h 741218"/>
                <a:gd name="T34" fmla="*/ 67294 w 666278"/>
                <a:gd name="T35" fmla="*/ 674223 h 741218"/>
                <a:gd name="T36" fmla="*/ 374639 w 666278"/>
                <a:gd name="T37" fmla="*/ 676314 h 741218"/>
                <a:gd name="T38" fmla="*/ 21511 w 666278"/>
                <a:gd name="T39" fmla="*/ 475900 h 741218"/>
                <a:gd name="T40" fmla="*/ 55206 w 666278"/>
                <a:gd name="T41" fmla="*/ 442260 h 741218"/>
                <a:gd name="T42" fmla="*/ 105367 w 666278"/>
                <a:gd name="T43" fmla="*/ 463737 h 741218"/>
                <a:gd name="T44" fmla="*/ 73100 w 666278"/>
                <a:gd name="T45" fmla="*/ 421924 h 741218"/>
                <a:gd name="T46" fmla="*/ 162096 w 666278"/>
                <a:gd name="T47" fmla="*/ 420309 h 741218"/>
                <a:gd name="T48" fmla="*/ 146010 w 666278"/>
                <a:gd name="T49" fmla="*/ 317203 h 741218"/>
                <a:gd name="T50" fmla="*/ 157813 w 666278"/>
                <a:gd name="T51" fmla="*/ 305420 h 741218"/>
                <a:gd name="T52" fmla="*/ 207879 w 666278"/>
                <a:gd name="T53" fmla="*/ 389995 h 741218"/>
                <a:gd name="T54" fmla="*/ 188462 w 666278"/>
                <a:gd name="T55" fmla="*/ 374790 h 741218"/>
                <a:gd name="T56" fmla="*/ 188462 w 666278"/>
                <a:gd name="T57" fmla="*/ 291546 h 741218"/>
                <a:gd name="T58" fmla="*/ 204072 w 666278"/>
                <a:gd name="T59" fmla="*/ 325756 h 741218"/>
                <a:gd name="T60" fmla="*/ 259087 w 666278"/>
                <a:gd name="T61" fmla="*/ 375646 h 741218"/>
                <a:gd name="T62" fmla="*/ 213780 w 666278"/>
                <a:gd name="T63" fmla="*/ 462501 h 741218"/>
                <a:gd name="T64" fmla="*/ 144011 w 666278"/>
                <a:gd name="T65" fmla="*/ 464212 h 741218"/>
                <a:gd name="T66" fmla="*/ 192650 w 666278"/>
                <a:gd name="T67" fmla="*/ 547836 h 741218"/>
                <a:gd name="T68" fmla="*/ 160573 w 666278"/>
                <a:gd name="T69" fmla="*/ 570168 h 741218"/>
                <a:gd name="T70" fmla="*/ 238528 w 666278"/>
                <a:gd name="T71" fmla="*/ 646570 h 741218"/>
                <a:gd name="T72" fmla="*/ 276506 w 666278"/>
                <a:gd name="T73" fmla="*/ 530921 h 741218"/>
                <a:gd name="T74" fmla="*/ 271175 w 666278"/>
                <a:gd name="T75" fmla="*/ 309316 h 741218"/>
                <a:gd name="T76" fmla="*/ 352461 w 666278"/>
                <a:gd name="T77" fmla="*/ 325756 h 741218"/>
                <a:gd name="T78" fmla="*/ 270224 w 666278"/>
                <a:gd name="T79" fmla="*/ 219990 h 741218"/>
                <a:gd name="T80" fmla="*/ 307249 w 666278"/>
                <a:gd name="T81" fmla="*/ 218754 h 741218"/>
                <a:gd name="T82" fmla="*/ 384252 w 666278"/>
                <a:gd name="T83" fmla="*/ 174091 h 741218"/>
                <a:gd name="T84" fmla="*/ 356268 w 666278"/>
                <a:gd name="T85" fmla="*/ 282138 h 741218"/>
                <a:gd name="T86" fmla="*/ 189699 w 666278"/>
                <a:gd name="T87" fmla="*/ 660920 h 741218"/>
                <a:gd name="T88" fmla="*/ 264322 w 666278"/>
                <a:gd name="T89" fmla="*/ 723068 h 741218"/>
                <a:gd name="T90" fmla="*/ 189699 w 666278"/>
                <a:gd name="T91" fmla="*/ 660920 h 74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66278" h="741218">
                  <a:moveTo>
                    <a:pt x="670276" y="0"/>
                  </a:moveTo>
                  <a:lnTo>
                    <a:pt x="383872" y="309221"/>
                  </a:lnTo>
                  <a:cubicBezTo>
                    <a:pt x="401956" y="326326"/>
                    <a:pt x="406715" y="342576"/>
                    <a:pt x="406715" y="350558"/>
                  </a:cubicBezTo>
                  <a:cubicBezTo>
                    <a:pt x="406620" y="398928"/>
                    <a:pt x="355317" y="399973"/>
                    <a:pt x="347797" y="395411"/>
                  </a:cubicBezTo>
                  <a:cubicBezTo>
                    <a:pt x="346750" y="394746"/>
                    <a:pt x="350558" y="411471"/>
                    <a:pt x="351224" y="420499"/>
                  </a:cubicBezTo>
                  <a:cubicBezTo>
                    <a:pt x="352081" y="431997"/>
                    <a:pt x="351414" y="438554"/>
                    <a:pt x="350748" y="449957"/>
                  </a:cubicBezTo>
                  <a:cubicBezTo>
                    <a:pt x="349987" y="464022"/>
                    <a:pt x="347131" y="471814"/>
                    <a:pt x="342657" y="485213"/>
                  </a:cubicBezTo>
                  <a:cubicBezTo>
                    <a:pt x="339326" y="495286"/>
                    <a:pt x="336090" y="500607"/>
                    <a:pt x="330569" y="509825"/>
                  </a:cubicBezTo>
                  <a:cubicBezTo>
                    <a:pt x="328380" y="513626"/>
                    <a:pt x="311342" y="534057"/>
                    <a:pt x="311342" y="540234"/>
                  </a:cubicBezTo>
                  <a:cubicBezTo>
                    <a:pt x="311342" y="550022"/>
                    <a:pt x="317910" y="554108"/>
                    <a:pt x="322954" y="562566"/>
                  </a:cubicBezTo>
                  <a:cubicBezTo>
                    <a:pt x="330379" y="574919"/>
                    <a:pt x="332663" y="583092"/>
                    <a:pt x="336375" y="596966"/>
                  </a:cubicBezTo>
                  <a:cubicBezTo>
                    <a:pt x="337803" y="602477"/>
                    <a:pt x="339516" y="617017"/>
                    <a:pt x="339516" y="617017"/>
                  </a:cubicBezTo>
                  <a:cubicBezTo>
                    <a:pt x="343228" y="618062"/>
                    <a:pt x="345513" y="617207"/>
                    <a:pt x="349415" y="617112"/>
                  </a:cubicBezTo>
                  <a:cubicBezTo>
                    <a:pt x="380635" y="616256"/>
                    <a:pt x="407191" y="644100"/>
                    <a:pt x="407191" y="671658"/>
                  </a:cubicBezTo>
                  <a:lnTo>
                    <a:pt x="407191" y="679260"/>
                  </a:lnTo>
                  <a:cubicBezTo>
                    <a:pt x="407191" y="706058"/>
                    <a:pt x="387203" y="721928"/>
                    <a:pt x="361979" y="731145"/>
                  </a:cubicBezTo>
                  <a:cubicBezTo>
                    <a:pt x="339707" y="739223"/>
                    <a:pt x="326096" y="743214"/>
                    <a:pt x="302490" y="743214"/>
                  </a:cubicBezTo>
                  <a:lnTo>
                    <a:pt x="262704" y="743214"/>
                  </a:lnTo>
                  <a:cubicBezTo>
                    <a:pt x="249093" y="743214"/>
                    <a:pt x="241859" y="738938"/>
                    <a:pt x="228724" y="735612"/>
                  </a:cubicBezTo>
                  <a:cubicBezTo>
                    <a:pt x="212257" y="731525"/>
                    <a:pt x="202644" y="730005"/>
                    <a:pt x="185797" y="728009"/>
                  </a:cubicBezTo>
                  <a:cubicBezTo>
                    <a:pt x="180371" y="727439"/>
                    <a:pt x="177325" y="727249"/>
                    <a:pt x="171900" y="727154"/>
                  </a:cubicBezTo>
                  <a:cubicBezTo>
                    <a:pt x="154481" y="726774"/>
                    <a:pt x="144582" y="726774"/>
                    <a:pt x="127164" y="727154"/>
                  </a:cubicBezTo>
                  <a:cubicBezTo>
                    <a:pt x="114410" y="727439"/>
                    <a:pt x="107176" y="730290"/>
                    <a:pt x="94516" y="728960"/>
                  </a:cubicBezTo>
                  <a:cubicBezTo>
                    <a:pt x="64344" y="725539"/>
                    <a:pt x="40833" y="703302"/>
                    <a:pt x="40833" y="673083"/>
                  </a:cubicBezTo>
                  <a:cubicBezTo>
                    <a:pt x="40833" y="652652"/>
                    <a:pt x="49495" y="638398"/>
                    <a:pt x="66818" y="627470"/>
                  </a:cubicBezTo>
                  <a:cubicBezTo>
                    <a:pt x="77003" y="621008"/>
                    <a:pt x="84617" y="620913"/>
                    <a:pt x="96610" y="619012"/>
                  </a:cubicBezTo>
                  <a:lnTo>
                    <a:pt x="134208" y="621673"/>
                  </a:lnTo>
                  <a:cubicBezTo>
                    <a:pt x="134874" y="621483"/>
                    <a:pt x="135254" y="621103"/>
                    <a:pt x="135730" y="620818"/>
                  </a:cubicBezTo>
                  <a:lnTo>
                    <a:pt x="133446" y="544225"/>
                  </a:lnTo>
                  <a:cubicBezTo>
                    <a:pt x="133541" y="542610"/>
                    <a:pt x="133256" y="540424"/>
                    <a:pt x="134779" y="540424"/>
                  </a:cubicBezTo>
                  <a:cubicBezTo>
                    <a:pt x="138491" y="540424"/>
                    <a:pt x="149056" y="542230"/>
                    <a:pt x="149056" y="542230"/>
                  </a:cubicBezTo>
                  <a:lnTo>
                    <a:pt x="149913" y="541374"/>
                  </a:lnTo>
                  <a:lnTo>
                    <a:pt x="107366" y="500227"/>
                  </a:lnTo>
                  <a:cubicBezTo>
                    <a:pt x="100798" y="504884"/>
                    <a:pt x="92327" y="528451"/>
                    <a:pt x="56158" y="529686"/>
                  </a:cubicBezTo>
                  <a:cubicBezTo>
                    <a:pt x="31505" y="530541"/>
                    <a:pt x="0" y="512296"/>
                    <a:pt x="0" y="478751"/>
                  </a:cubicBezTo>
                  <a:lnTo>
                    <a:pt x="0" y="472099"/>
                  </a:lnTo>
                  <a:cubicBezTo>
                    <a:pt x="0" y="457085"/>
                    <a:pt x="8091" y="443211"/>
                    <a:pt x="20084" y="433233"/>
                  </a:cubicBezTo>
                  <a:cubicBezTo>
                    <a:pt x="41880" y="415177"/>
                    <a:pt x="54254" y="422114"/>
                    <a:pt x="53778" y="421259"/>
                  </a:cubicBezTo>
                  <a:cubicBezTo>
                    <a:pt x="44736" y="402919"/>
                    <a:pt x="50732" y="388379"/>
                    <a:pt x="54159" y="378782"/>
                  </a:cubicBezTo>
                  <a:cubicBezTo>
                    <a:pt x="63963" y="351699"/>
                    <a:pt x="81952" y="359111"/>
                    <a:pt x="84998" y="359491"/>
                  </a:cubicBezTo>
                  <a:cubicBezTo>
                    <a:pt x="86331" y="359681"/>
                    <a:pt x="86806" y="354644"/>
                    <a:pt x="87283" y="351414"/>
                  </a:cubicBezTo>
                  <a:cubicBezTo>
                    <a:pt x="91090" y="325376"/>
                    <a:pt x="116123" y="323285"/>
                    <a:pt x="127545" y="323285"/>
                  </a:cubicBezTo>
                  <a:lnTo>
                    <a:pt x="127545" y="315683"/>
                  </a:lnTo>
                  <a:cubicBezTo>
                    <a:pt x="127545" y="297628"/>
                    <a:pt x="142584" y="283088"/>
                    <a:pt x="160668" y="283088"/>
                  </a:cubicBezTo>
                  <a:lnTo>
                    <a:pt x="168283" y="283088"/>
                  </a:lnTo>
                  <a:cubicBezTo>
                    <a:pt x="171424" y="245457"/>
                    <a:pt x="212733" y="245647"/>
                    <a:pt x="212543" y="245077"/>
                  </a:cubicBezTo>
                  <a:cubicBezTo>
                    <a:pt x="200455" y="202790"/>
                    <a:pt x="229580" y="177037"/>
                    <a:pt x="253757" y="175802"/>
                  </a:cubicBezTo>
                  <a:cubicBezTo>
                    <a:pt x="284596" y="174281"/>
                    <a:pt x="304489" y="199369"/>
                    <a:pt x="307916" y="196328"/>
                  </a:cubicBezTo>
                  <a:cubicBezTo>
                    <a:pt x="312389" y="192147"/>
                    <a:pt x="669705" y="-95"/>
                    <a:pt x="670276" y="0"/>
                  </a:cubicBezTo>
                  <a:close/>
                  <a:moveTo>
                    <a:pt x="67294" y="674223"/>
                  </a:moveTo>
                  <a:cubicBezTo>
                    <a:pt x="67294" y="689523"/>
                    <a:pt x="79668" y="701972"/>
                    <a:pt x="95088" y="701972"/>
                  </a:cubicBezTo>
                  <a:cubicBezTo>
                    <a:pt x="110412" y="701972"/>
                    <a:pt x="122881" y="689523"/>
                    <a:pt x="122881" y="674223"/>
                  </a:cubicBezTo>
                  <a:cubicBezTo>
                    <a:pt x="122881" y="658924"/>
                    <a:pt x="110412" y="646475"/>
                    <a:pt x="95088" y="646475"/>
                  </a:cubicBezTo>
                  <a:cubicBezTo>
                    <a:pt x="79668" y="646475"/>
                    <a:pt x="67294" y="658924"/>
                    <a:pt x="67294" y="674223"/>
                  </a:cubicBezTo>
                  <a:close/>
                  <a:moveTo>
                    <a:pt x="307440" y="676314"/>
                  </a:moveTo>
                  <a:cubicBezTo>
                    <a:pt x="307440" y="694845"/>
                    <a:pt x="322479" y="709859"/>
                    <a:pt x="341039" y="709859"/>
                  </a:cubicBezTo>
                  <a:cubicBezTo>
                    <a:pt x="359600" y="709859"/>
                    <a:pt x="374639" y="694845"/>
                    <a:pt x="374639" y="676314"/>
                  </a:cubicBezTo>
                  <a:cubicBezTo>
                    <a:pt x="374639" y="657784"/>
                    <a:pt x="359600" y="642769"/>
                    <a:pt x="341039" y="642769"/>
                  </a:cubicBezTo>
                  <a:cubicBezTo>
                    <a:pt x="322479" y="642769"/>
                    <a:pt x="307440" y="657784"/>
                    <a:pt x="307440" y="676314"/>
                  </a:cubicBezTo>
                  <a:close/>
                  <a:moveTo>
                    <a:pt x="21511" y="475900"/>
                  </a:moveTo>
                  <a:cubicBezTo>
                    <a:pt x="21511" y="494526"/>
                    <a:pt x="36550" y="509540"/>
                    <a:pt x="55206" y="509540"/>
                  </a:cubicBezTo>
                  <a:cubicBezTo>
                    <a:pt x="73767" y="509540"/>
                    <a:pt x="88901" y="494431"/>
                    <a:pt x="88901" y="475900"/>
                  </a:cubicBezTo>
                  <a:cubicBezTo>
                    <a:pt x="88901" y="457370"/>
                    <a:pt x="73862" y="442260"/>
                    <a:pt x="55206" y="442260"/>
                  </a:cubicBezTo>
                  <a:cubicBezTo>
                    <a:pt x="36550" y="442260"/>
                    <a:pt x="21511" y="457275"/>
                    <a:pt x="21511" y="475900"/>
                  </a:cubicBezTo>
                  <a:close/>
                  <a:moveTo>
                    <a:pt x="73100" y="421924"/>
                  </a:moveTo>
                  <a:cubicBezTo>
                    <a:pt x="73576" y="427531"/>
                    <a:pt x="97372" y="462311"/>
                    <a:pt x="105367" y="463737"/>
                  </a:cubicBezTo>
                  <a:cubicBezTo>
                    <a:pt x="124023" y="467158"/>
                    <a:pt x="119264" y="454139"/>
                    <a:pt x="119264" y="454139"/>
                  </a:cubicBezTo>
                  <a:cubicBezTo>
                    <a:pt x="119264" y="454139"/>
                    <a:pt x="108318" y="418693"/>
                    <a:pt x="90138" y="406720"/>
                  </a:cubicBezTo>
                  <a:cubicBezTo>
                    <a:pt x="75289" y="396932"/>
                    <a:pt x="71863" y="414417"/>
                    <a:pt x="73100" y="421924"/>
                  </a:cubicBezTo>
                  <a:close/>
                  <a:moveTo>
                    <a:pt x="111935" y="356260"/>
                  </a:moveTo>
                  <a:cubicBezTo>
                    <a:pt x="101655" y="364242"/>
                    <a:pt x="104511" y="385148"/>
                    <a:pt x="118407" y="402824"/>
                  </a:cubicBezTo>
                  <a:cubicBezTo>
                    <a:pt x="132209" y="420499"/>
                    <a:pt x="151816" y="428386"/>
                    <a:pt x="162096" y="420309"/>
                  </a:cubicBezTo>
                  <a:cubicBezTo>
                    <a:pt x="172376" y="412326"/>
                    <a:pt x="169520" y="391420"/>
                    <a:pt x="155624" y="373745"/>
                  </a:cubicBezTo>
                  <a:cubicBezTo>
                    <a:pt x="141822" y="356070"/>
                    <a:pt x="122214" y="348183"/>
                    <a:pt x="111935" y="356260"/>
                  </a:cubicBezTo>
                  <a:close/>
                  <a:moveTo>
                    <a:pt x="146010" y="317203"/>
                  </a:moveTo>
                  <a:cubicBezTo>
                    <a:pt x="146010" y="323665"/>
                    <a:pt x="151245" y="328987"/>
                    <a:pt x="157813" y="328987"/>
                  </a:cubicBezTo>
                  <a:cubicBezTo>
                    <a:pt x="164285" y="328987"/>
                    <a:pt x="169615" y="323760"/>
                    <a:pt x="169615" y="317203"/>
                  </a:cubicBezTo>
                  <a:cubicBezTo>
                    <a:pt x="169615" y="310742"/>
                    <a:pt x="164381" y="305420"/>
                    <a:pt x="157813" y="305420"/>
                  </a:cubicBezTo>
                  <a:cubicBezTo>
                    <a:pt x="151340" y="305420"/>
                    <a:pt x="146010" y="310646"/>
                    <a:pt x="146010" y="317203"/>
                  </a:cubicBezTo>
                  <a:close/>
                  <a:moveTo>
                    <a:pt x="195029" y="389995"/>
                  </a:moveTo>
                  <a:cubicBezTo>
                    <a:pt x="198646" y="390850"/>
                    <a:pt x="207879" y="389995"/>
                    <a:pt x="207879" y="389995"/>
                  </a:cubicBezTo>
                  <a:lnTo>
                    <a:pt x="216255" y="375646"/>
                  </a:lnTo>
                  <a:lnTo>
                    <a:pt x="202358" y="366238"/>
                  </a:lnTo>
                  <a:cubicBezTo>
                    <a:pt x="202358" y="366238"/>
                    <a:pt x="192935" y="361106"/>
                    <a:pt x="188462" y="374790"/>
                  </a:cubicBezTo>
                  <a:cubicBezTo>
                    <a:pt x="184940" y="385243"/>
                    <a:pt x="191412" y="389140"/>
                    <a:pt x="195029" y="389995"/>
                  </a:cubicBezTo>
                  <a:close/>
                  <a:moveTo>
                    <a:pt x="210449" y="269975"/>
                  </a:moveTo>
                  <a:cubicBezTo>
                    <a:pt x="202454" y="268739"/>
                    <a:pt x="186368" y="272160"/>
                    <a:pt x="188462" y="291546"/>
                  </a:cubicBezTo>
                  <a:cubicBezTo>
                    <a:pt x="190175" y="307511"/>
                    <a:pt x="213304" y="304565"/>
                    <a:pt x="213304" y="304565"/>
                  </a:cubicBezTo>
                  <a:cubicBezTo>
                    <a:pt x="213304" y="304565"/>
                    <a:pt x="232341" y="306275"/>
                    <a:pt x="229105" y="318059"/>
                  </a:cubicBezTo>
                  <a:cubicBezTo>
                    <a:pt x="224821" y="333928"/>
                    <a:pt x="207879" y="323190"/>
                    <a:pt x="204072" y="325756"/>
                  </a:cubicBezTo>
                  <a:cubicBezTo>
                    <a:pt x="186748" y="337254"/>
                    <a:pt x="194649" y="346852"/>
                    <a:pt x="200645" y="349893"/>
                  </a:cubicBezTo>
                  <a:cubicBezTo>
                    <a:pt x="206641" y="352934"/>
                    <a:pt x="207022" y="353314"/>
                    <a:pt x="218444" y="351984"/>
                  </a:cubicBezTo>
                  <a:cubicBezTo>
                    <a:pt x="249188" y="348468"/>
                    <a:pt x="259087" y="375646"/>
                    <a:pt x="259087" y="375646"/>
                  </a:cubicBezTo>
                  <a:cubicBezTo>
                    <a:pt x="259087" y="375646"/>
                    <a:pt x="276030" y="397882"/>
                    <a:pt x="263846" y="410616"/>
                  </a:cubicBezTo>
                  <a:cubicBezTo>
                    <a:pt x="240527" y="435133"/>
                    <a:pt x="233197" y="461741"/>
                    <a:pt x="231960" y="467633"/>
                  </a:cubicBezTo>
                  <a:cubicBezTo>
                    <a:pt x="229580" y="479416"/>
                    <a:pt x="209687" y="479416"/>
                    <a:pt x="213780" y="462501"/>
                  </a:cubicBezTo>
                  <a:cubicBezTo>
                    <a:pt x="227391" y="405960"/>
                    <a:pt x="191793" y="408525"/>
                    <a:pt x="191317" y="413562"/>
                  </a:cubicBezTo>
                  <a:cubicBezTo>
                    <a:pt x="188366" y="448532"/>
                    <a:pt x="146581" y="448152"/>
                    <a:pt x="146581" y="448152"/>
                  </a:cubicBezTo>
                  <a:lnTo>
                    <a:pt x="144011" y="464212"/>
                  </a:lnTo>
                  <a:lnTo>
                    <a:pt x="140204" y="471434"/>
                  </a:lnTo>
                  <a:lnTo>
                    <a:pt x="132970" y="480176"/>
                  </a:lnTo>
                  <a:cubicBezTo>
                    <a:pt x="144107" y="512866"/>
                    <a:pt x="180847" y="535293"/>
                    <a:pt x="192650" y="547836"/>
                  </a:cubicBezTo>
                  <a:cubicBezTo>
                    <a:pt x="204452" y="560475"/>
                    <a:pt x="188176" y="563421"/>
                    <a:pt x="188176" y="563421"/>
                  </a:cubicBezTo>
                  <a:cubicBezTo>
                    <a:pt x="188176" y="563421"/>
                    <a:pt x="181704" y="565512"/>
                    <a:pt x="168283" y="563801"/>
                  </a:cubicBezTo>
                  <a:cubicBezTo>
                    <a:pt x="161430" y="562946"/>
                    <a:pt x="161906" y="565987"/>
                    <a:pt x="160573" y="570168"/>
                  </a:cubicBezTo>
                  <a:cubicBezTo>
                    <a:pt x="158955" y="575394"/>
                    <a:pt x="159716" y="595350"/>
                    <a:pt x="161906" y="612455"/>
                  </a:cubicBezTo>
                  <a:cubicBezTo>
                    <a:pt x="164000" y="629465"/>
                    <a:pt x="178372" y="639348"/>
                    <a:pt x="178372" y="639348"/>
                  </a:cubicBezTo>
                  <a:lnTo>
                    <a:pt x="238528" y="646570"/>
                  </a:lnTo>
                  <a:cubicBezTo>
                    <a:pt x="238528" y="646570"/>
                    <a:pt x="266416" y="652462"/>
                    <a:pt x="279551" y="641914"/>
                  </a:cubicBezTo>
                  <a:cubicBezTo>
                    <a:pt x="333234" y="598771"/>
                    <a:pt x="272698" y="549927"/>
                    <a:pt x="272698" y="549927"/>
                  </a:cubicBezTo>
                  <a:cubicBezTo>
                    <a:pt x="272698" y="549927"/>
                    <a:pt x="266035" y="542230"/>
                    <a:pt x="276506" y="530921"/>
                  </a:cubicBezTo>
                  <a:cubicBezTo>
                    <a:pt x="396055" y="402539"/>
                    <a:pt x="226915" y="272540"/>
                    <a:pt x="210449" y="269975"/>
                  </a:cubicBezTo>
                  <a:close/>
                  <a:moveTo>
                    <a:pt x="234816" y="214288"/>
                  </a:moveTo>
                  <a:cubicBezTo>
                    <a:pt x="229009" y="240801"/>
                    <a:pt x="245095" y="276817"/>
                    <a:pt x="271175" y="309316"/>
                  </a:cubicBezTo>
                  <a:cubicBezTo>
                    <a:pt x="301443" y="346947"/>
                    <a:pt x="343228" y="361582"/>
                    <a:pt x="343228" y="361582"/>
                  </a:cubicBezTo>
                  <a:cubicBezTo>
                    <a:pt x="343228" y="361582"/>
                    <a:pt x="360552" y="369659"/>
                    <a:pt x="369118" y="356260"/>
                  </a:cubicBezTo>
                  <a:cubicBezTo>
                    <a:pt x="377970" y="342386"/>
                    <a:pt x="369499" y="330887"/>
                    <a:pt x="352461" y="325756"/>
                  </a:cubicBezTo>
                  <a:cubicBezTo>
                    <a:pt x="336090" y="320814"/>
                    <a:pt x="331711" y="319389"/>
                    <a:pt x="322479" y="293256"/>
                  </a:cubicBezTo>
                  <a:cubicBezTo>
                    <a:pt x="313246" y="267219"/>
                    <a:pt x="295352" y="257811"/>
                    <a:pt x="290592" y="255245"/>
                  </a:cubicBezTo>
                  <a:cubicBezTo>
                    <a:pt x="285833" y="252679"/>
                    <a:pt x="273650" y="248878"/>
                    <a:pt x="270224" y="219990"/>
                  </a:cubicBezTo>
                  <a:cubicBezTo>
                    <a:pt x="266607" y="188536"/>
                    <a:pt x="233483" y="203550"/>
                    <a:pt x="234816" y="214288"/>
                  </a:cubicBezTo>
                  <a:close/>
                  <a:moveTo>
                    <a:pt x="384252" y="174091"/>
                  </a:moveTo>
                  <a:cubicBezTo>
                    <a:pt x="384252" y="174091"/>
                    <a:pt x="314769" y="213338"/>
                    <a:pt x="307249" y="218754"/>
                  </a:cubicBezTo>
                  <a:cubicBezTo>
                    <a:pt x="299730" y="224076"/>
                    <a:pt x="297826" y="252299"/>
                    <a:pt x="325429" y="243747"/>
                  </a:cubicBezTo>
                  <a:lnTo>
                    <a:pt x="396816" y="188441"/>
                  </a:lnTo>
                  <a:cubicBezTo>
                    <a:pt x="406335" y="167249"/>
                    <a:pt x="384252" y="174091"/>
                    <a:pt x="384252" y="174091"/>
                  </a:cubicBezTo>
                  <a:close/>
                  <a:moveTo>
                    <a:pt x="438792" y="175802"/>
                  </a:moveTo>
                  <a:cubicBezTo>
                    <a:pt x="436983" y="177512"/>
                    <a:pt x="342372" y="252394"/>
                    <a:pt x="335519" y="258571"/>
                  </a:cubicBezTo>
                  <a:cubicBezTo>
                    <a:pt x="328665" y="264748"/>
                    <a:pt x="330379" y="290215"/>
                    <a:pt x="356268" y="282138"/>
                  </a:cubicBezTo>
                  <a:lnTo>
                    <a:pt x="453164" y="188441"/>
                  </a:lnTo>
                  <a:cubicBezTo>
                    <a:pt x="460398" y="172856"/>
                    <a:pt x="443075" y="171526"/>
                    <a:pt x="438792" y="175802"/>
                  </a:cubicBezTo>
                  <a:close/>
                  <a:moveTo>
                    <a:pt x="189699" y="660920"/>
                  </a:moveTo>
                  <a:cubicBezTo>
                    <a:pt x="189699" y="660920"/>
                    <a:pt x="170472" y="661775"/>
                    <a:pt x="175707" y="679830"/>
                  </a:cubicBezTo>
                  <a:cubicBezTo>
                    <a:pt x="177801" y="686957"/>
                    <a:pt x="184559" y="697505"/>
                    <a:pt x="195124" y="706058"/>
                  </a:cubicBezTo>
                  <a:cubicBezTo>
                    <a:pt x="201502" y="711284"/>
                    <a:pt x="240241" y="726489"/>
                    <a:pt x="264322" y="723068"/>
                  </a:cubicBezTo>
                  <a:cubicBezTo>
                    <a:pt x="279075" y="720977"/>
                    <a:pt x="291259" y="713755"/>
                    <a:pt x="273841" y="686577"/>
                  </a:cubicBezTo>
                  <a:cubicBezTo>
                    <a:pt x="260420" y="665766"/>
                    <a:pt x="242145" y="665956"/>
                    <a:pt x="242145" y="665956"/>
                  </a:cubicBezTo>
                  <a:lnTo>
                    <a:pt x="189699" y="660920"/>
                  </a:lnTo>
                  <a:close/>
                </a:path>
              </a:pathLst>
            </a:custGeom>
            <a:solidFill>
              <a:srgbClr val="000000"/>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grpSp>
          <p:nvGrpSpPr>
            <p:cNvPr id="25" name="Graphic 42">
              <a:extLst>
                <a:ext uri="{FF2B5EF4-FFF2-40B4-BE49-F238E27FC236}">
                  <a16:creationId xmlns:a16="http://schemas.microsoft.com/office/drawing/2014/main" id="{0529F516-B6DA-2145-90DE-AE2B8E7C58E0}"/>
                </a:ext>
              </a:extLst>
            </p:cNvPr>
            <p:cNvGrpSpPr/>
            <p:nvPr/>
          </p:nvGrpSpPr>
          <p:grpSpPr>
            <a:xfrm>
              <a:off x="3991037" y="2890857"/>
              <a:ext cx="2312937" cy="589173"/>
              <a:chOff x="3991037" y="2890857"/>
              <a:chExt cx="2312937" cy="589173"/>
            </a:xfrm>
            <a:solidFill>
              <a:srgbClr val="1A1A18"/>
            </a:solidFill>
          </p:grpSpPr>
          <p:sp>
            <p:nvSpPr>
              <p:cNvPr id="49" name="Freeform 48">
                <a:extLst>
                  <a:ext uri="{FF2B5EF4-FFF2-40B4-BE49-F238E27FC236}">
                    <a16:creationId xmlns:a16="http://schemas.microsoft.com/office/drawing/2014/main" id="{FD1267AC-4A6E-9244-BBF6-04E85D1EF0E3}"/>
                  </a:ext>
                </a:extLst>
              </p:cNvPr>
              <p:cNvSpPr/>
              <p:nvPr/>
            </p:nvSpPr>
            <p:spPr>
              <a:xfrm>
                <a:off x="3991037" y="2890857"/>
                <a:ext cx="504468" cy="589173"/>
              </a:xfrm>
              <a:custGeom>
                <a:avLst/>
                <a:gdLst>
                  <a:gd name="connsiteX0" fmla="*/ 396245 w 504467"/>
                  <a:gd name="connsiteY0" fmla="*/ 294397 h 589173"/>
                  <a:gd name="connsiteX1" fmla="*/ 396245 w 504467"/>
                  <a:gd name="connsiteY1" fmla="*/ 292686 h 589173"/>
                  <a:gd name="connsiteX2" fmla="*/ 502183 w 504467"/>
                  <a:gd name="connsiteY2" fmla="*/ 157936 h 589173"/>
                  <a:gd name="connsiteX3" fmla="*/ 272413 w 504467"/>
                  <a:gd name="connsiteY3" fmla="*/ 0 h 589173"/>
                  <a:gd name="connsiteX4" fmla="*/ 0 w 504467"/>
                  <a:gd name="connsiteY4" fmla="*/ 0 h 589173"/>
                  <a:gd name="connsiteX5" fmla="*/ 0 w 504467"/>
                  <a:gd name="connsiteY5" fmla="*/ 593925 h 589173"/>
                  <a:gd name="connsiteX6" fmla="*/ 295066 w 504467"/>
                  <a:gd name="connsiteY6" fmla="*/ 593925 h 589173"/>
                  <a:gd name="connsiteX7" fmla="*/ 509703 w 504467"/>
                  <a:gd name="connsiteY7" fmla="*/ 432567 h 589173"/>
                  <a:gd name="connsiteX8" fmla="*/ 396245 w 504467"/>
                  <a:gd name="connsiteY8" fmla="*/ 294397 h 589173"/>
                  <a:gd name="connsiteX9" fmla="*/ 167331 w 504467"/>
                  <a:gd name="connsiteY9" fmla="*/ 113273 h 589173"/>
                  <a:gd name="connsiteX10" fmla="*/ 247760 w 504467"/>
                  <a:gd name="connsiteY10" fmla="*/ 113273 h 589173"/>
                  <a:gd name="connsiteX11" fmla="*/ 337613 w 504467"/>
                  <a:gd name="connsiteY11" fmla="*/ 176752 h 589173"/>
                  <a:gd name="connsiteX12" fmla="*/ 255375 w 504467"/>
                  <a:gd name="connsiteY12" fmla="*/ 237665 h 589173"/>
                  <a:gd name="connsiteX13" fmla="*/ 167426 w 504467"/>
                  <a:gd name="connsiteY13" fmla="*/ 237665 h 589173"/>
                  <a:gd name="connsiteX14" fmla="*/ 167426 w 504467"/>
                  <a:gd name="connsiteY14" fmla="*/ 113273 h 589173"/>
                  <a:gd name="connsiteX15" fmla="*/ 259087 w 504467"/>
                  <a:gd name="connsiteY15" fmla="*/ 480651 h 589173"/>
                  <a:gd name="connsiteX16" fmla="*/ 165427 w 504467"/>
                  <a:gd name="connsiteY16" fmla="*/ 480651 h 589173"/>
                  <a:gd name="connsiteX17" fmla="*/ 165427 w 504467"/>
                  <a:gd name="connsiteY17" fmla="*/ 351033 h 589173"/>
                  <a:gd name="connsiteX18" fmla="*/ 254328 w 504467"/>
                  <a:gd name="connsiteY18" fmla="*/ 351033 h 589173"/>
                  <a:gd name="connsiteX19" fmla="*/ 339421 w 504467"/>
                  <a:gd name="connsiteY19" fmla="*/ 417173 h 589173"/>
                  <a:gd name="connsiteX20" fmla="*/ 259087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245" y="294397"/>
                    </a:moveTo>
                    <a:lnTo>
                      <a:pt x="396245" y="292686"/>
                    </a:lnTo>
                    <a:cubicBezTo>
                      <a:pt x="463349" y="274631"/>
                      <a:pt x="502183" y="220560"/>
                      <a:pt x="502183" y="157936"/>
                    </a:cubicBezTo>
                    <a:cubicBezTo>
                      <a:pt x="502183" y="39532"/>
                      <a:pt x="399101" y="0"/>
                      <a:pt x="272413" y="0"/>
                    </a:cubicBezTo>
                    <a:lnTo>
                      <a:pt x="0" y="0"/>
                    </a:lnTo>
                    <a:lnTo>
                      <a:pt x="0" y="593925"/>
                    </a:lnTo>
                    <a:lnTo>
                      <a:pt x="295066" y="593925"/>
                    </a:lnTo>
                    <a:cubicBezTo>
                      <a:pt x="424610" y="593925"/>
                      <a:pt x="509703" y="544130"/>
                      <a:pt x="509703" y="432567"/>
                    </a:cubicBezTo>
                    <a:cubicBezTo>
                      <a:pt x="509703" y="362152"/>
                      <a:pt x="470963" y="313307"/>
                      <a:pt x="396245" y="294397"/>
                    </a:cubicBezTo>
                    <a:close/>
                    <a:moveTo>
                      <a:pt x="167331" y="113273"/>
                    </a:moveTo>
                    <a:lnTo>
                      <a:pt x="247760" y="113273"/>
                    </a:lnTo>
                    <a:cubicBezTo>
                      <a:pt x="295066" y="113273"/>
                      <a:pt x="337613" y="124392"/>
                      <a:pt x="337613" y="176752"/>
                    </a:cubicBezTo>
                    <a:cubicBezTo>
                      <a:pt x="337613" y="212768"/>
                      <a:pt x="310200" y="237665"/>
                      <a:pt x="255375" y="237665"/>
                    </a:cubicBezTo>
                    <a:lnTo>
                      <a:pt x="167426" y="237665"/>
                    </a:lnTo>
                    <a:lnTo>
                      <a:pt x="167426" y="113273"/>
                    </a:lnTo>
                    <a:close/>
                    <a:moveTo>
                      <a:pt x="259087" y="480651"/>
                    </a:moveTo>
                    <a:lnTo>
                      <a:pt x="165427" y="480651"/>
                    </a:lnTo>
                    <a:lnTo>
                      <a:pt x="165427" y="351033"/>
                    </a:lnTo>
                    <a:lnTo>
                      <a:pt x="254328" y="351033"/>
                    </a:lnTo>
                    <a:cubicBezTo>
                      <a:pt x="304489" y="351033"/>
                      <a:pt x="339421" y="374220"/>
                      <a:pt x="339421" y="417173"/>
                    </a:cubicBezTo>
                    <a:cubicBezTo>
                      <a:pt x="339516" y="462596"/>
                      <a:pt x="310200" y="480651"/>
                      <a:pt x="259087" y="480651"/>
                    </a:cubicBez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0" name="Freeform 49">
                <a:extLst>
                  <a:ext uri="{FF2B5EF4-FFF2-40B4-BE49-F238E27FC236}">
                    <a16:creationId xmlns:a16="http://schemas.microsoft.com/office/drawing/2014/main" id="{FB93E1E3-A224-5F4E-BA61-641E1E0C7FC9}"/>
                  </a:ext>
                </a:extLst>
              </p:cNvPr>
              <p:cNvSpPr/>
              <p:nvPr/>
            </p:nvSpPr>
            <p:spPr>
              <a:xfrm>
                <a:off x="4527867" y="2890857"/>
                <a:ext cx="161810" cy="589173"/>
              </a:xfrm>
              <a:custGeom>
                <a:avLst/>
                <a:gdLst>
                  <a:gd name="connsiteX0" fmla="*/ 0 w 161810"/>
                  <a:gd name="connsiteY0" fmla="*/ 0 h 589173"/>
                  <a:gd name="connsiteX1" fmla="*/ 170186 w 161810"/>
                  <a:gd name="connsiteY1" fmla="*/ 0 h 589173"/>
                  <a:gd name="connsiteX2" fmla="*/ 170186 w 161810"/>
                  <a:gd name="connsiteY2" fmla="*/ 593925 h 589173"/>
                  <a:gd name="connsiteX3" fmla="*/ 0 w 161810"/>
                  <a:gd name="connsiteY3" fmla="*/ 593925 h 589173"/>
                </a:gdLst>
                <a:ahLst/>
                <a:cxnLst>
                  <a:cxn ang="0">
                    <a:pos x="connsiteX0" y="connsiteY0"/>
                  </a:cxn>
                  <a:cxn ang="0">
                    <a:pos x="connsiteX1" y="connsiteY1"/>
                  </a:cxn>
                  <a:cxn ang="0">
                    <a:pos x="connsiteX2" y="connsiteY2"/>
                  </a:cxn>
                  <a:cxn ang="0">
                    <a:pos x="connsiteX3" y="connsiteY3"/>
                  </a:cxn>
                </a:cxnLst>
                <a:rect l="l" t="t" r="r" b="b"/>
                <a:pathLst>
                  <a:path w="161810" h="589173">
                    <a:moveTo>
                      <a:pt x="0" y="0"/>
                    </a:moveTo>
                    <a:lnTo>
                      <a:pt x="170186" y="0"/>
                    </a:lnTo>
                    <a:lnTo>
                      <a:pt x="170186" y="593925"/>
                    </a:lnTo>
                    <a:lnTo>
                      <a:pt x="0" y="593925"/>
                    </a:ln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1" name="Freeform 50">
                <a:extLst>
                  <a:ext uri="{FF2B5EF4-FFF2-40B4-BE49-F238E27FC236}">
                    <a16:creationId xmlns:a16="http://schemas.microsoft.com/office/drawing/2014/main" id="{33EBBA1E-A444-D44B-A182-56793E38A580}"/>
                  </a:ext>
                </a:extLst>
              </p:cNvPr>
              <p:cNvSpPr/>
              <p:nvPr/>
            </p:nvSpPr>
            <p:spPr>
              <a:xfrm>
                <a:off x="4736697" y="2890857"/>
                <a:ext cx="504468" cy="589173"/>
              </a:xfrm>
              <a:custGeom>
                <a:avLst/>
                <a:gdLst>
                  <a:gd name="connsiteX0" fmla="*/ 396340 w 504467"/>
                  <a:gd name="connsiteY0" fmla="*/ 294397 h 589173"/>
                  <a:gd name="connsiteX1" fmla="*/ 396340 w 504467"/>
                  <a:gd name="connsiteY1" fmla="*/ 292686 h 589173"/>
                  <a:gd name="connsiteX2" fmla="*/ 502279 w 504467"/>
                  <a:gd name="connsiteY2" fmla="*/ 157936 h 589173"/>
                  <a:gd name="connsiteX3" fmla="*/ 272508 w 504467"/>
                  <a:gd name="connsiteY3" fmla="*/ 0 h 589173"/>
                  <a:gd name="connsiteX4" fmla="*/ 0 w 504467"/>
                  <a:gd name="connsiteY4" fmla="*/ 0 h 589173"/>
                  <a:gd name="connsiteX5" fmla="*/ 95 w 504467"/>
                  <a:gd name="connsiteY5" fmla="*/ 593925 h 589173"/>
                  <a:gd name="connsiteX6" fmla="*/ 295161 w 504467"/>
                  <a:gd name="connsiteY6" fmla="*/ 593925 h 589173"/>
                  <a:gd name="connsiteX7" fmla="*/ 509798 w 504467"/>
                  <a:gd name="connsiteY7" fmla="*/ 432567 h 589173"/>
                  <a:gd name="connsiteX8" fmla="*/ 396340 w 504467"/>
                  <a:gd name="connsiteY8" fmla="*/ 294397 h 589173"/>
                  <a:gd name="connsiteX9" fmla="*/ 167521 w 504467"/>
                  <a:gd name="connsiteY9" fmla="*/ 113273 h 589173"/>
                  <a:gd name="connsiteX10" fmla="*/ 247951 w 504467"/>
                  <a:gd name="connsiteY10" fmla="*/ 113273 h 589173"/>
                  <a:gd name="connsiteX11" fmla="*/ 337803 w 504467"/>
                  <a:gd name="connsiteY11" fmla="*/ 176752 h 589173"/>
                  <a:gd name="connsiteX12" fmla="*/ 255565 w 504467"/>
                  <a:gd name="connsiteY12" fmla="*/ 237665 h 589173"/>
                  <a:gd name="connsiteX13" fmla="*/ 167617 w 504467"/>
                  <a:gd name="connsiteY13" fmla="*/ 237665 h 589173"/>
                  <a:gd name="connsiteX14" fmla="*/ 167617 w 504467"/>
                  <a:gd name="connsiteY14" fmla="*/ 113273 h 589173"/>
                  <a:gd name="connsiteX15" fmla="*/ 259182 w 504467"/>
                  <a:gd name="connsiteY15" fmla="*/ 480651 h 589173"/>
                  <a:gd name="connsiteX16" fmla="*/ 165523 w 504467"/>
                  <a:gd name="connsiteY16" fmla="*/ 480651 h 589173"/>
                  <a:gd name="connsiteX17" fmla="*/ 165523 w 504467"/>
                  <a:gd name="connsiteY17" fmla="*/ 351033 h 589173"/>
                  <a:gd name="connsiteX18" fmla="*/ 254423 w 504467"/>
                  <a:gd name="connsiteY18" fmla="*/ 351033 h 589173"/>
                  <a:gd name="connsiteX19" fmla="*/ 339516 w 504467"/>
                  <a:gd name="connsiteY19" fmla="*/ 417173 h 589173"/>
                  <a:gd name="connsiteX20" fmla="*/ 259182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340" y="294397"/>
                    </a:moveTo>
                    <a:lnTo>
                      <a:pt x="396340" y="292686"/>
                    </a:lnTo>
                    <a:cubicBezTo>
                      <a:pt x="463444" y="274631"/>
                      <a:pt x="502279" y="220560"/>
                      <a:pt x="502279" y="157936"/>
                    </a:cubicBezTo>
                    <a:cubicBezTo>
                      <a:pt x="502279" y="39532"/>
                      <a:pt x="399196" y="0"/>
                      <a:pt x="272508" y="0"/>
                    </a:cubicBezTo>
                    <a:lnTo>
                      <a:pt x="0" y="0"/>
                    </a:lnTo>
                    <a:lnTo>
                      <a:pt x="95" y="593925"/>
                    </a:lnTo>
                    <a:lnTo>
                      <a:pt x="295161" y="593925"/>
                    </a:lnTo>
                    <a:cubicBezTo>
                      <a:pt x="424705" y="593925"/>
                      <a:pt x="509798" y="544130"/>
                      <a:pt x="509798" y="432567"/>
                    </a:cubicBezTo>
                    <a:cubicBezTo>
                      <a:pt x="509798" y="362152"/>
                      <a:pt x="471059" y="313307"/>
                      <a:pt x="396340" y="294397"/>
                    </a:cubicBezTo>
                    <a:close/>
                    <a:moveTo>
                      <a:pt x="167521" y="113273"/>
                    </a:moveTo>
                    <a:lnTo>
                      <a:pt x="247951" y="113273"/>
                    </a:lnTo>
                    <a:cubicBezTo>
                      <a:pt x="295256" y="113273"/>
                      <a:pt x="337803" y="124392"/>
                      <a:pt x="337803" y="176752"/>
                    </a:cubicBezTo>
                    <a:cubicBezTo>
                      <a:pt x="337803" y="212768"/>
                      <a:pt x="310390" y="237665"/>
                      <a:pt x="255565" y="237665"/>
                    </a:cubicBezTo>
                    <a:lnTo>
                      <a:pt x="167617" y="237665"/>
                    </a:lnTo>
                    <a:lnTo>
                      <a:pt x="167617" y="113273"/>
                    </a:lnTo>
                    <a:close/>
                    <a:moveTo>
                      <a:pt x="259182" y="480651"/>
                    </a:moveTo>
                    <a:lnTo>
                      <a:pt x="165523" y="480651"/>
                    </a:lnTo>
                    <a:lnTo>
                      <a:pt x="165523" y="351033"/>
                    </a:lnTo>
                    <a:lnTo>
                      <a:pt x="254423" y="351033"/>
                    </a:lnTo>
                    <a:cubicBezTo>
                      <a:pt x="304584" y="351033"/>
                      <a:pt x="339516" y="374220"/>
                      <a:pt x="339516" y="417173"/>
                    </a:cubicBezTo>
                    <a:cubicBezTo>
                      <a:pt x="339611" y="462596"/>
                      <a:pt x="310295" y="480651"/>
                      <a:pt x="259182" y="480651"/>
                    </a:cubicBez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2" name="Freeform 51">
                <a:extLst>
                  <a:ext uri="{FF2B5EF4-FFF2-40B4-BE49-F238E27FC236}">
                    <a16:creationId xmlns:a16="http://schemas.microsoft.com/office/drawing/2014/main" id="{E9228351-5CA1-7649-A2D3-B99DD665712C}"/>
                  </a:ext>
                </a:extLst>
              </p:cNvPr>
              <p:cNvSpPr/>
              <p:nvPr/>
            </p:nvSpPr>
            <p:spPr>
              <a:xfrm>
                <a:off x="5270101" y="2890857"/>
                <a:ext cx="504468" cy="589173"/>
              </a:xfrm>
              <a:custGeom>
                <a:avLst/>
                <a:gdLst>
                  <a:gd name="connsiteX0" fmla="*/ 396436 w 504467"/>
                  <a:gd name="connsiteY0" fmla="*/ 294397 h 589173"/>
                  <a:gd name="connsiteX1" fmla="*/ 396436 w 504467"/>
                  <a:gd name="connsiteY1" fmla="*/ 292686 h 589173"/>
                  <a:gd name="connsiteX2" fmla="*/ 502374 w 504467"/>
                  <a:gd name="connsiteY2" fmla="*/ 157936 h 589173"/>
                  <a:gd name="connsiteX3" fmla="*/ 272603 w 504467"/>
                  <a:gd name="connsiteY3" fmla="*/ 0 h 589173"/>
                  <a:gd name="connsiteX4" fmla="*/ 0 w 504467"/>
                  <a:gd name="connsiteY4" fmla="*/ 0 h 589173"/>
                  <a:gd name="connsiteX5" fmla="*/ 190 w 504467"/>
                  <a:gd name="connsiteY5" fmla="*/ 593925 h 589173"/>
                  <a:gd name="connsiteX6" fmla="*/ 295256 w 504467"/>
                  <a:gd name="connsiteY6" fmla="*/ 593925 h 589173"/>
                  <a:gd name="connsiteX7" fmla="*/ 509893 w 504467"/>
                  <a:gd name="connsiteY7" fmla="*/ 432567 h 589173"/>
                  <a:gd name="connsiteX8" fmla="*/ 396436 w 504467"/>
                  <a:gd name="connsiteY8" fmla="*/ 294397 h 589173"/>
                  <a:gd name="connsiteX9" fmla="*/ 167521 w 504467"/>
                  <a:gd name="connsiteY9" fmla="*/ 113273 h 589173"/>
                  <a:gd name="connsiteX10" fmla="*/ 247951 w 504467"/>
                  <a:gd name="connsiteY10" fmla="*/ 113273 h 589173"/>
                  <a:gd name="connsiteX11" fmla="*/ 337803 w 504467"/>
                  <a:gd name="connsiteY11" fmla="*/ 176752 h 589173"/>
                  <a:gd name="connsiteX12" fmla="*/ 255565 w 504467"/>
                  <a:gd name="connsiteY12" fmla="*/ 237665 h 589173"/>
                  <a:gd name="connsiteX13" fmla="*/ 167617 w 504467"/>
                  <a:gd name="connsiteY13" fmla="*/ 237665 h 589173"/>
                  <a:gd name="connsiteX14" fmla="*/ 167617 w 504467"/>
                  <a:gd name="connsiteY14" fmla="*/ 113273 h 589173"/>
                  <a:gd name="connsiteX15" fmla="*/ 259277 w 504467"/>
                  <a:gd name="connsiteY15" fmla="*/ 480651 h 589173"/>
                  <a:gd name="connsiteX16" fmla="*/ 165618 w 504467"/>
                  <a:gd name="connsiteY16" fmla="*/ 480651 h 589173"/>
                  <a:gd name="connsiteX17" fmla="*/ 165618 w 504467"/>
                  <a:gd name="connsiteY17" fmla="*/ 351033 h 589173"/>
                  <a:gd name="connsiteX18" fmla="*/ 254518 w 504467"/>
                  <a:gd name="connsiteY18" fmla="*/ 351033 h 589173"/>
                  <a:gd name="connsiteX19" fmla="*/ 339612 w 504467"/>
                  <a:gd name="connsiteY19" fmla="*/ 417173 h 589173"/>
                  <a:gd name="connsiteX20" fmla="*/ 259277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436" y="294397"/>
                    </a:moveTo>
                    <a:lnTo>
                      <a:pt x="396436" y="292686"/>
                    </a:lnTo>
                    <a:cubicBezTo>
                      <a:pt x="463539" y="274631"/>
                      <a:pt x="502374" y="220560"/>
                      <a:pt x="502374" y="157936"/>
                    </a:cubicBezTo>
                    <a:cubicBezTo>
                      <a:pt x="502374" y="39532"/>
                      <a:pt x="399291" y="0"/>
                      <a:pt x="272603" y="0"/>
                    </a:cubicBezTo>
                    <a:lnTo>
                      <a:pt x="0" y="0"/>
                    </a:lnTo>
                    <a:lnTo>
                      <a:pt x="190" y="593925"/>
                    </a:lnTo>
                    <a:lnTo>
                      <a:pt x="295256" y="593925"/>
                    </a:lnTo>
                    <a:cubicBezTo>
                      <a:pt x="424800" y="593925"/>
                      <a:pt x="509893" y="544130"/>
                      <a:pt x="509893" y="432567"/>
                    </a:cubicBezTo>
                    <a:cubicBezTo>
                      <a:pt x="509893" y="362152"/>
                      <a:pt x="471154" y="313307"/>
                      <a:pt x="396436" y="294397"/>
                    </a:cubicBezTo>
                    <a:close/>
                    <a:moveTo>
                      <a:pt x="167521" y="113273"/>
                    </a:moveTo>
                    <a:lnTo>
                      <a:pt x="247951" y="113273"/>
                    </a:lnTo>
                    <a:cubicBezTo>
                      <a:pt x="295256" y="113273"/>
                      <a:pt x="337803" y="124392"/>
                      <a:pt x="337803" y="176752"/>
                    </a:cubicBezTo>
                    <a:cubicBezTo>
                      <a:pt x="337803" y="212768"/>
                      <a:pt x="310390" y="237665"/>
                      <a:pt x="255565" y="237665"/>
                    </a:cubicBezTo>
                    <a:lnTo>
                      <a:pt x="167617" y="237665"/>
                    </a:lnTo>
                    <a:lnTo>
                      <a:pt x="167617" y="113273"/>
                    </a:lnTo>
                    <a:close/>
                    <a:moveTo>
                      <a:pt x="259277" y="480651"/>
                    </a:moveTo>
                    <a:lnTo>
                      <a:pt x="165618" y="480651"/>
                    </a:lnTo>
                    <a:lnTo>
                      <a:pt x="165618" y="351033"/>
                    </a:lnTo>
                    <a:lnTo>
                      <a:pt x="254518" y="351033"/>
                    </a:lnTo>
                    <a:cubicBezTo>
                      <a:pt x="304680" y="351033"/>
                      <a:pt x="339612" y="374220"/>
                      <a:pt x="339612" y="417173"/>
                    </a:cubicBezTo>
                    <a:cubicBezTo>
                      <a:pt x="339707" y="462596"/>
                      <a:pt x="310390" y="480651"/>
                      <a:pt x="259277" y="480651"/>
                    </a:cubicBez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3" name="Freeform 52">
                <a:extLst>
                  <a:ext uri="{FF2B5EF4-FFF2-40B4-BE49-F238E27FC236}">
                    <a16:creationId xmlns:a16="http://schemas.microsoft.com/office/drawing/2014/main" id="{AE7F08A6-AB16-D949-8165-2810E2F70EB6}"/>
                  </a:ext>
                </a:extLst>
              </p:cNvPr>
              <p:cNvSpPr/>
              <p:nvPr/>
            </p:nvSpPr>
            <p:spPr>
              <a:xfrm>
                <a:off x="5723836" y="2890857"/>
                <a:ext cx="580614" cy="589173"/>
              </a:xfrm>
              <a:custGeom>
                <a:avLst/>
                <a:gdLst>
                  <a:gd name="connsiteX0" fmla="*/ 408524 w 580613"/>
                  <a:gd name="connsiteY0" fmla="*/ 0 h 589173"/>
                  <a:gd name="connsiteX1" fmla="*/ 290307 w 580613"/>
                  <a:gd name="connsiteY1" fmla="*/ 207731 h 589173"/>
                  <a:gd name="connsiteX2" fmla="*/ 188176 w 580613"/>
                  <a:gd name="connsiteY2" fmla="*/ 0 h 589173"/>
                  <a:gd name="connsiteX3" fmla="*/ 0 w 580613"/>
                  <a:gd name="connsiteY3" fmla="*/ 0 h 589173"/>
                  <a:gd name="connsiteX4" fmla="*/ 198646 w 580613"/>
                  <a:gd name="connsiteY4" fmla="*/ 330412 h 589173"/>
                  <a:gd name="connsiteX5" fmla="*/ 43784 w 580613"/>
                  <a:gd name="connsiteY5" fmla="*/ 593925 h 589173"/>
                  <a:gd name="connsiteX6" fmla="*/ 214066 w 580613"/>
                  <a:gd name="connsiteY6" fmla="*/ 593925 h 589173"/>
                  <a:gd name="connsiteX7" fmla="*/ 589180 w 580613"/>
                  <a:gd name="connsiteY7" fmla="*/ 0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613" h="589173">
                    <a:moveTo>
                      <a:pt x="408524" y="0"/>
                    </a:moveTo>
                    <a:lnTo>
                      <a:pt x="290307" y="207731"/>
                    </a:lnTo>
                    <a:lnTo>
                      <a:pt x="188176" y="0"/>
                    </a:lnTo>
                    <a:lnTo>
                      <a:pt x="0" y="0"/>
                    </a:lnTo>
                    <a:lnTo>
                      <a:pt x="198646" y="330412"/>
                    </a:lnTo>
                    <a:lnTo>
                      <a:pt x="43784" y="593925"/>
                    </a:lnTo>
                    <a:lnTo>
                      <a:pt x="214066" y="593925"/>
                    </a:lnTo>
                    <a:lnTo>
                      <a:pt x="589180" y="0"/>
                    </a:ln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dirty="0">
                  <a:latin typeface="+mn-lt"/>
                </a:endParaRPr>
              </a:p>
            </p:txBody>
          </p:sp>
        </p:grpSp>
        <p:grpSp>
          <p:nvGrpSpPr>
            <p:cNvPr id="26" name="Graphic 42">
              <a:extLst>
                <a:ext uri="{FF2B5EF4-FFF2-40B4-BE49-F238E27FC236}">
                  <a16:creationId xmlns:a16="http://schemas.microsoft.com/office/drawing/2014/main" id="{0529F516-B6DA-2145-90DE-AE2B8E7C58E0}"/>
                </a:ext>
              </a:extLst>
            </p:cNvPr>
            <p:cNvGrpSpPr/>
            <p:nvPr/>
          </p:nvGrpSpPr>
          <p:grpSpPr>
            <a:xfrm>
              <a:off x="3992179" y="3669136"/>
              <a:ext cx="1456294" cy="161548"/>
              <a:chOff x="3992179" y="3669136"/>
              <a:chExt cx="1456294" cy="161548"/>
            </a:xfrm>
            <a:solidFill>
              <a:srgbClr val="0033A1"/>
            </a:solidFill>
          </p:grpSpPr>
          <p:sp>
            <p:nvSpPr>
              <p:cNvPr id="40" name="Freeform 39">
                <a:extLst>
                  <a:ext uri="{FF2B5EF4-FFF2-40B4-BE49-F238E27FC236}">
                    <a16:creationId xmlns:a16="http://schemas.microsoft.com/office/drawing/2014/main" id="{6E8272E3-A63A-5E45-A3AA-1E3F590B945B}"/>
                  </a:ext>
                </a:extLst>
              </p:cNvPr>
              <p:cNvSpPr/>
              <p:nvPr/>
            </p:nvSpPr>
            <p:spPr>
              <a:xfrm>
                <a:off x="3992179" y="3671416"/>
                <a:ext cx="104701" cy="152045"/>
              </a:xfrm>
              <a:custGeom>
                <a:avLst/>
                <a:gdLst>
                  <a:gd name="connsiteX0" fmla="*/ 0 w 104700"/>
                  <a:gd name="connsiteY0" fmla="*/ 0 h 152044"/>
                  <a:gd name="connsiteX1" fmla="*/ 29602 w 104700"/>
                  <a:gd name="connsiteY1" fmla="*/ 0 h 152044"/>
                  <a:gd name="connsiteX2" fmla="*/ 29602 w 104700"/>
                  <a:gd name="connsiteY2" fmla="*/ 134275 h 152044"/>
                  <a:gd name="connsiteX3" fmla="*/ 112982 w 104700"/>
                  <a:gd name="connsiteY3" fmla="*/ 134275 h 152044"/>
                  <a:gd name="connsiteX4" fmla="*/ 112982 w 104700"/>
                  <a:gd name="connsiteY4" fmla="*/ 159267 h 152044"/>
                  <a:gd name="connsiteX5" fmla="*/ 0 w 104700"/>
                  <a:gd name="connsiteY5" fmla="*/ 159267 h 152044"/>
                  <a:gd name="connsiteX6" fmla="*/ 0 w 104700"/>
                  <a:gd name="connsiteY6" fmla="*/ 0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00" h="152044">
                    <a:moveTo>
                      <a:pt x="0" y="0"/>
                    </a:moveTo>
                    <a:lnTo>
                      <a:pt x="29602" y="0"/>
                    </a:lnTo>
                    <a:lnTo>
                      <a:pt x="29602" y="134275"/>
                    </a:lnTo>
                    <a:lnTo>
                      <a:pt x="112982" y="134275"/>
                    </a:lnTo>
                    <a:lnTo>
                      <a:pt x="112982" y="159267"/>
                    </a:lnTo>
                    <a:lnTo>
                      <a:pt x="0" y="159267"/>
                    </a:lnTo>
                    <a:lnTo>
                      <a:pt x="0" y="0"/>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1" name="Freeform 40">
                <a:extLst>
                  <a:ext uri="{FF2B5EF4-FFF2-40B4-BE49-F238E27FC236}">
                    <a16:creationId xmlns:a16="http://schemas.microsoft.com/office/drawing/2014/main" id="{5EE78959-F93B-9646-A79A-9BEE978877D1}"/>
                  </a:ext>
                </a:extLst>
              </p:cNvPr>
              <p:cNvSpPr/>
              <p:nvPr/>
            </p:nvSpPr>
            <p:spPr>
              <a:xfrm>
                <a:off x="4128671" y="3671416"/>
                <a:ext cx="28555" cy="152045"/>
              </a:xfrm>
              <a:custGeom>
                <a:avLst/>
                <a:gdLst>
                  <a:gd name="connsiteX0" fmla="*/ 0 w 28554"/>
                  <a:gd name="connsiteY0" fmla="*/ 0 h 152044"/>
                  <a:gd name="connsiteX1" fmla="*/ 29602 w 28554"/>
                  <a:gd name="connsiteY1" fmla="*/ 0 h 152044"/>
                  <a:gd name="connsiteX2" fmla="*/ 29602 w 28554"/>
                  <a:gd name="connsiteY2" fmla="*/ 159267 h 152044"/>
                  <a:gd name="connsiteX3" fmla="*/ 0 w 28554"/>
                  <a:gd name="connsiteY3" fmla="*/ 159267 h 152044"/>
                  <a:gd name="connsiteX4" fmla="*/ 0 w 28554"/>
                  <a:gd name="connsiteY4" fmla="*/ 0 h 15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54" h="152044">
                    <a:moveTo>
                      <a:pt x="0" y="0"/>
                    </a:moveTo>
                    <a:lnTo>
                      <a:pt x="29602" y="0"/>
                    </a:lnTo>
                    <a:lnTo>
                      <a:pt x="29602" y="159267"/>
                    </a:lnTo>
                    <a:lnTo>
                      <a:pt x="0" y="159267"/>
                    </a:lnTo>
                    <a:lnTo>
                      <a:pt x="0" y="0"/>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2" name="Freeform 41">
                <a:extLst>
                  <a:ext uri="{FF2B5EF4-FFF2-40B4-BE49-F238E27FC236}">
                    <a16:creationId xmlns:a16="http://schemas.microsoft.com/office/drawing/2014/main" id="{C1A13D65-7F0C-C34D-93D2-A5E08C942250}"/>
                  </a:ext>
                </a:extLst>
              </p:cNvPr>
              <p:cNvSpPr/>
              <p:nvPr/>
            </p:nvSpPr>
            <p:spPr>
              <a:xfrm>
                <a:off x="4201391" y="3671416"/>
                <a:ext cx="133256" cy="152045"/>
              </a:xfrm>
              <a:custGeom>
                <a:avLst/>
                <a:gdLst>
                  <a:gd name="connsiteX0" fmla="*/ 141727 w 133255"/>
                  <a:gd name="connsiteY0" fmla="*/ 0 h 152044"/>
                  <a:gd name="connsiteX1" fmla="*/ 141727 w 133255"/>
                  <a:gd name="connsiteY1" fmla="*/ 159267 h 152044"/>
                  <a:gd name="connsiteX2" fmla="*/ 117360 w 133255"/>
                  <a:gd name="connsiteY2" fmla="*/ 159267 h 152044"/>
                  <a:gd name="connsiteX3" fmla="*/ 29411 w 133255"/>
                  <a:gd name="connsiteY3" fmla="*/ 51410 h 152044"/>
                  <a:gd name="connsiteX4" fmla="*/ 29411 w 133255"/>
                  <a:gd name="connsiteY4" fmla="*/ 159267 h 152044"/>
                  <a:gd name="connsiteX5" fmla="*/ 0 w 133255"/>
                  <a:gd name="connsiteY5" fmla="*/ 159267 h 152044"/>
                  <a:gd name="connsiteX6" fmla="*/ 0 w 133255"/>
                  <a:gd name="connsiteY6" fmla="*/ 0 h 152044"/>
                  <a:gd name="connsiteX7" fmla="*/ 24367 w 133255"/>
                  <a:gd name="connsiteY7" fmla="*/ 0 h 152044"/>
                  <a:gd name="connsiteX8" fmla="*/ 112315 w 133255"/>
                  <a:gd name="connsiteY8" fmla="*/ 107857 h 152044"/>
                  <a:gd name="connsiteX9" fmla="*/ 112315 w 133255"/>
                  <a:gd name="connsiteY9" fmla="*/ 0 h 152044"/>
                  <a:gd name="connsiteX10" fmla="*/ 141727 w 133255"/>
                  <a:gd name="connsiteY10" fmla="*/ 0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55" h="152044">
                    <a:moveTo>
                      <a:pt x="141727" y="0"/>
                    </a:moveTo>
                    <a:lnTo>
                      <a:pt x="141727" y="159267"/>
                    </a:lnTo>
                    <a:lnTo>
                      <a:pt x="117360" y="159267"/>
                    </a:lnTo>
                    <a:lnTo>
                      <a:pt x="29411" y="51410"/>
                    </a:lnTo>
                    <a:lnTo>
                      <a:pt x="29411" y="159267"/>
                    </a:lnTo>
                    <a:lnTo>
                      <a:pt x="0" y="159267"/>
                    </a:lnTo>
                    <a:lnTo>
                      <a:pt x="0" y="0"/>
                    </a:lnTo>
                    <a:lnTo>
                      <a:pt x="24367" y="0"/>
                    </a:lnTo>
                    <a:lnTo>
                      <a:pt x="112315" y="107857"/>
                    </a:lnTo>
                    <a:lnTo>
                      <a:pt x="112315" y="0"/>
                    </a:lnTo>
                    <a:lnTo>
                      <a:pt x="141727" y="0"/>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3" name="Freeform 42">
                <a:extLst>
                  <a:ext uri="{FF2B5EF4-FFF2-40B4-BE49-F238E27FC236}">
                    <a16:creationId xmlns:a16="http://schemas.microsoft.com/office/drawing/2014/main" id="{14ED971E-58C0-D64B-9980-2AF8A13392CF}"/>
                  </a:ext>
                </a:extLst>
              </p:cNvPr>
              <p:cNvSpPr/>
              <p:nvPr/>
            </p:nvSpPr>
            <p:spPr>
              <a:xfrm>
                <a:off x="4385950" y="3671416"/>
                <a:ext cx="114219" cy="152045"/>
              </a:xfrm>
              <a:custGeom>
                <a:avLst/>
                <a:gdLst>
                  <a:gd name="connsiteX0" fmla="*/ 119645 w 114219"/>
                  <a:gd name="connsiteY0" fmla="*/ 134465 h 152044"/>
                  <a:gd name="connsiteX1" fmla="*/ 119645 w 114219"/>
                  <a:gd name="connsiteY1" fmla="*/ 159267 h 152044"/>
                  <a:gd name="connsiteX2" fmla="*/ 0 w 114219"/>
                  <a:gd name="connsiteY2" fmla="*/ 159267 h 152044"/>
                  <a:gd name="connsiteX3" fmla="*/ 0 w 114219"/>
                  <a:gd name="connsiteY3" fmla="*/ 0 h 152044"/>
                  <a:gd name="connsiteX4" fmla="*/ 116408 w 114219"/>
                  <a:gd name="connsiteY4" fmla="*/ 0 h 152044"/>
                  <a:gd name="connsiteX5" fmla="*/ 116408 w 114219"/>
                  <a:gd name="connsiteY5" fmla="*/ 24802 h 152044"/>
                  <a:gd name="connsiteX6" fmla="*/ 29602 w 114219"/>
                  <a:gd name="connsiteY6" fmla="*/ 24802 h 152044"/>
                  <a:gd name="connsiteX7" fmla="*/ 29602 w 114219"/>
                  <a:gd name="connsiteY7" fmla="*/ 66235 h 152044"/>
                  <a:gd name="connsiteX8" fmla="*/ 106605 w 114219"/>
                  <a:gd name="connsiteY8" fmla="*/ 66235 h 152044"/>
                  <a:gd name="connsiteX9" fmla="*/ 106605 w 114219"/>
                  <a:gd name="connsiteY9" fmla="*/ 90562 h 152044"/>
                  <a:gd name="connsiteX10" fmla="*/ 29602 w 114219"/>
                  <a:gd name="connsiteY10" fmla="*/ 90562 h 152044"/>
                  <a:gd name="connsiteX11" fmla="*/ 29602 w 114219"/>
                  <a:gd name="connsiteY11" fmla="*/ 134465 h 152044"/>
                  <a:gd name="connsiteX12" fmla="*/ 119645 w 114219"/>
                  <a:gd name="connsiteY12" fmla="*/ 134465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219" h="152044">
                    <a:moveTo>
                      <a:pt x="119645" y="134465"/>
                    </a:moveTo>
                    <a:lnTo>
                      <a:pt x="119645" y="159267"/>
                    </a:lnTo>
                    <a:lnTo>
                      <a:pt x="0" y="159267"/>
                    </a:lnTo>
                    <a:lnTo>
                      <a:pt x="0" y="0"/>
                    </a:lnTo>
                    <a:lnTo>
                      <a:pt x="116408" y="0"/>
                    </a:lnTo>
                    <a:lnTo>
                      <a:pt x="116408" y="24802"/>
                    </a:lnTo>
                    <a:lnTo>
                      <a:pt x="29602" y="24802"/>
                    </a:lnTo>
                    <a:lnTo>
                      <a:pt x="29602" y="66235"/>
                    </a:lnTo>
                    <a:lnTo>
                      <a:pt x="106605" y="66235"/>
                    </a:lnTo>
                    <a:lnTo>
                      <a:pt x="106605" y="90562"/>
                    </a:lnTo>
                    <a:lnTo>
                      <a:pt x="29602" y="90562"/>
                    </a:lnTo>
                    <a:lnTo>
                      <a:pt x="29602" y="134465"/>
                    </a:lnTo>
                    <a:lnTo>
                      <a:pt x="119645" y="134465"/>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4" name="Freeform 43">
                <a:extLst>
                  <a:ext uri="{FF2B5EF4-FFF2-40B4-BE49-F238E27FC236}">
                    <a16:creationId xmlns:a16="http://schemas.microsoft.com/office/drawing/2014/main" id="{546B0B23-11A1-9640-823D-7559ED0A8E70}"/>
                  </a:ext>
                </a:extLst>
              </p:cNvPr>
              <p:cNvSpPr/>
              <p:nvPr/>
            </p:nvSpPr>
            <p:spPr>
              <a:xfrm>
                <a:off x="4590116" y="3669136"/>
                <a:ext cx="142774" cy="161548"/>
              </a:xfrm>
              <a:custGeom>
                <a:avLst/>
                <a:gdLst>
                  <a:gd name="connsiteX0" fmla="*/ 120406 w 142773"/>
                  <a:gd name="connsiteY0" fmla="*/ 80109 h 161547"/>
                  <a:gd name="connsiteX1" fmla="*/ 148390 w 142773"/>
                  <a:gd name="connsiteY1" fmla="*/ 80109 h 161547"/>
                  <a:gd name="connsiteX2" fmla="*/ 148390 w 142773"/>
                  <a:gd name="connsiteY2" fmla="*/ 143587 h 161547"/>
                  <a:gd name="connsiteX3" fmla="*/ 85950 w 142773"/>
                  <a:gd name="connsiteY3" fmla="*/ 163828 h 161547"/>
                  <a:gd name="connsiteX4" fmla="*/ 0 w 142773"/>
                  <a:gd name="connsiteY4" fmla="*/ 81914 h 161547"/>
                  <a:gd name="connsiteX5" fmla="*/ 86331 w 142773"/>
                  <a:gd name="connsiteY5" fmla="*/ 0 h 161547"/>
                  <a:gd name="connsiteX6" fmla="*/ 150388 w 142773"/>
                  <a:gd name="connsiteY6" fmla="*/ 25943 h 161547"/>
                  <a:gd name="connsiteX7" fmla="*/ 131733 w 142773"/>
                  <a:gd name="connsiteY7" fmla="*/ 44188 h 161547"/>
                  <a:gd name="connsiteX8" fmla="*/ 87758 w 142773"/>
                  <a:gd name="connsiteY8" fmla="*/ 25943 h 161547"/>
                  <a:gd name="connsiteX9" fmla="*/ 29887 w 142773"/>
                  <a:gd name="connsiteY9" fmla="*/ 81914 h 161547"/>
                  <a:gd name="connsiteX10" fmla="*/ 87568 w 142773"/>
                  <a:gd name="connsiteY10" fmla="*/ 137886 h 161547"/>
                  <a:gd name="connsiteX11" fmla="*/ 120406 w 142773"/>
                  <a:gd name="connsiteY11" fmla="*/ 129713 h 161547"/>
                  <a:gd name="connsiteX12" fmla="*/ 120406 w 142773"/>
                  <a:gd name="connsiteY12" fmla="*/ 80109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773" h="161547">
                    <a:moveTo>
                      <a:pt x="120406" y="80109"/>
                    </a:moveTo>
                    <a:lnTo>
                      <a:pt x="148390" y="80109"/>
                    </a:lnTo>
                    <a:lnTo>
                      <a:pt x="148390" y="143587"/>
                    </a:lnTo>
                    <a:cubicBezTo>
                      <a:pt x="131733" y="156986"/>
                      <a:pt x="108508" y="163828"/>
                      <a:pt x="85950" y="163828"/>
                    </a:cubicBezTo>
                    <a:cubicBezTo>
                      <a:pt x="36455" y="163828"/>
                      <a:pt x="0" y="129523"/>
                      <a:pt x="0" y="81914"/>
                    </a:cubicBezTo>
                    <a:cubicBezTo>
                      <a:pt x="0" y="34400"/>
                      <a:pt x="36455" y="0"/>
                      <a:pt x="86331" y="0"/>
                    </a:cubicBezTo>
                    <a:cubicBezTo>
                      <a:pt x="112982" y="0"/>
                      <a:pt x="135350" y="8838"/>
                      <a:pt x="150388" y="25943"/>
                    </a:cubicBezTo>
                    <a:lnTo>
                      <a:pt x="131733" y="44188"/>
                    </a:lnTo>
                    <a:cubicBezTo>
                      <a:pt x="119169" y="31644"/>
                      <a:pt x="104891" y="25943"/>
                      <a:pt x="87758" y="25943"/>
                    </a:cubicBezTo>
                    <a:cubicBezTo>
                      <a:pt x="53778" y="25943"/>
                      <a:pt x="29887" y="48939"/>
                      <a:pt x="29887" y="81914"/>
                    </a:cubicBezTo>
                    <a:cubicBezTo>
                      <a:pt x="29887" y="114224"/>
                      <a:pt x="53778" y="137886"/>
                      <a:pt x="87568" y="137886"/>
                    </a:cubicBezTo>
                    <a:cubicBezTo>
                      <a:pt x="98990" y="137886"/>
                      <a:pt x="110126" y="135605"/>
                      <a:pt x="120406" y="129713"/>
                    </a:cubicBezTo>
                    <a:lnTo>
                      <a:pt x="120406" y="80109"/>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5" name="Freeform 44">
                <a:extLst>
                  <a:ext uri="{FF2B5EF4-FFF2-40B4-BE49-F238E27FC236}">
                    <a16:creationId xmlns:a16="http://schemas.microsoft.com/office/drawing/2014/main" id="{44E4764C-55F4-B246-9378-1314FF67DCEF}"/>
                  </a:ext>
                </a:extLst>
              </p:cNvPr>
              <p:cNvSpPr/>
              <p:nvPr/>
            </p:nvSpPr>
            <p:spPr>
              <a:xfrm>
                <a:off x="4777531" y="3671416"/>
                <a:ext cx="133256" cy="152045"/>
              </a:xfrm>
              <a:custGeom>
                <a:avLst/>
                <a:gdLst>
                  <a:gd name="connsiteX0" fmla="*/ 104320 w 133255"/>
                  <a:gd name="connsiteY0" fmla="*/ 159267 h 152044"/>
                  <a:gd name="connsiteX1" fmla="*/ 71768 w 133255"/>
                  <a:gd name="connsiteY1" fmla="*/ 112608 h 152044"/>
                  <a:gd name="connsiteX2" fmla="*/ 65581 w 133255"/>
                  <a:gd name="connsiteY2" fmla="*/ 112798 h 152044"/>
                  <a:gd name="connsiteX3" fmla="*/ 29602 w 133255"/>
                  <a:gd name="connsiteY3" fmla="*/ 112798 h 152044"/>
                  <a:gd name="connsiteX4" fmla="*/ 29602 w 133255"/>
                  <a:gd name="connsiteY4" fmla="*/ 159172 h 152044"/>
                  <a:gd name="connsiteX5" fmla="*/ 0 w 133255"/>
                  <a:gd name="connsiteY5" fmla="*/ 159172 h 152044"/>
                  <a:gd name="connsiteX6" fmla="*/ 0 w 133255"/>
                  <a:gd name="connsiteY6" fmla="*/ 0 h 152044"/>
                  <a:gd name="connsiteX7" fmla="*/ 65676 w 133255"/>
                  <a:gd name="connsiteY7" fmla="*/ 0 h 152044"/>
                  <a:gd name="connsiteX8" fmla="*/ 133541 w 133255"/>
                  <a:gd name="connsiteY8" fmla="*/ 56637 h 152044"/>
                  <a:gd name="connsiteX9" fmla="*/ 99561 w 133255"/>
                  <a:gd name="connsiteY9" fmla="*/ 106906 h 152044"/>
                  <a:gd name="connsiteX10" fmla="*/ 136206 w 133255"/>
                  <a:gd name="connsiteY10" fmla="*/ 159267 h 152044"/>
                  <a:gd name="connsiteX11" fmla="*/ 104320 w 133255"/>
                  <a:gd name="connsiteY11" fmla="*/ 159267 h 152044"/>
                  <a:gd name="connsiteX12" fmla="*/ 64248 w 133255"/>
                  <a:gd name="connsiteY12" fmla="*/ 25087 h 152044"/>
                  <a:gd name="connsiteX13" fmla="*/ 29602 w 133255"/>
                  <a:gd name="connsiteY13" fmla="*/ 25087 h 152044"/>
                  <a:gd name="connsiteX14" fmla="*/ 29602 w 133255"/>
                  <a:gd name="connsiteY14" fmla="*/ 88566 h 152044"/>
                  <a:gd name="connsiteX15" fmla="*/ 64248 w 133255"/>
                  <a:gd name="connsiteY15" fmla="*/ 88566 h 152044"/>
                  <a:gd name="connsiteX16" fmla="*/ 103654 w 133255"/>
                  <a:gd name="connsiteY16" fmla="*/ 56732 h 152044"/>
                  <a:gd name="connsiteX17" fmla="*/ 64248 w 133255"/>
                  <a:gd name="connsiteY17" fmla="*/ 25087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3255" h="152044">
                    <a:moveTo>
                      <a:pt x="104320" y="159267"/>
                    </a:moveTo>
                    <a:lnTo>
                      <a:pt x="71768" y="112608"/>
                    </a:lnTo>
                    <a:cubicBezTo>
                      <a:pt x="69674" y="112798"/>
                      <a:pt x="67675" y="112798"/>
                      <a:pt x="65581" y="112798"/>
                    </a:cubicBezTo>
                    <a:lnTo>
                      <a:pt x="29602" y="112798"/>
                    </a:lnTo>
                    <a:lnTo>
                      <a:pt x="29602" y="159172"/>
                    </a:lnTo>
                    <a:lnTo>
                      <a:pt x="0" y="159172"/>
                    </a:lnTo>
                    <a:lnTo>
                      <a:pt x="0" y="0"/>
                    </a:lnTo>
                    <a:lnTo>
                      <a:pt x="65676" y="0"/>
                    </a:lnTo>
                    <a:cubicBezTo>
                      <a:pt x="107651" y="0"/>
                      <a:pt x="133541" y="21381"/>
                      <a:pt x="133541" y="56637"/>
                    </a:cubicBezTo>
                    <a:cubicBezTo>
                      <a:pt x="133541" y="80774"/>
                      <a:pt x="121263" y="98544"/>
                      <a:pt x="99561" y="106906"/>
                    </a:cubicBezTo>
                    <a:lnTo>
                      <a:pt x="136206" y="159267"/>
                    </a:lnTo>
                    <a:lnTo>
                      <a:pt x="104320" y="159267"/>
                    </a:lnTo>
                    <a:close/>
                    <a:moveTo>
                      <a:pt x="64248" y="25087"/>
                    </a:moveTo>
                    <a:lnTo>
                      <a:pt x="29602" y="25087"/>
                    </a:lnTo>
                    <a:lnTo>
                      <a:pt x="29602" y="88566"/>
                    </a:lnTo>
                    <a:lnTo>
                      <a:pt x="64248" y="88566"/>
                    </a:lnTo>
                    <a:cubicBezTo>
                      <a:pt x="90233" y="88566"/>
                      <a:pt x="103654" y="76783"/>
                      <a:pt x="103654" y="56732"/>
                    </a:cubicBezTo>
                    <a:cubicBezTo>
                      <a:pt x="103654" y="36681"/>
                      <a:pt x="90233" y="25087"/>
                      <a:pt x="64248" y="25087"/>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6" name="Freeform 45">
                <a:extLst>
                  <a:ext uri="{FF2B5EF4-FFF2-40B4-BE49-F238E27FC236}">
                    <a16:creationId xmlns:a16="http://schemas.microsoft.com/office/drawing/2014/main" id="{4010427B-FD98-7D4B-9597-E95358269F80}"/>
                  </a:ext>
                </a:extLst>
              </p:cNvPr>
              <p:cNvSpPr/>
              <p:nvPr/>
            </p:nvSpPr>
            <p:spPr>
              <a:xfrm>
                <a:off x="4932678" y="3669136"/>
                <a:ext cx="171329" cy="161548"/>
              </a:xfrm>
              <a:custGeom>
                <a:avLst/>
                <a:gdLst>
                  <a:gd name="connsiteX0" fmla="*/ 0 w 171328"/>
                  <a:gd name="connsiteY0" fmla="*/ 81914 h 161547"/>
                  <a:gd name="connsiteX1" fmla="*/ 85950 w 171328"/>
                  <a:gd name="connsiteY1" fmla="*/ 0 h 161547"/>
                  <a:gd name="connsiteX2" fmla="*/ 171900 w 171328"/>
                  <a:gd name="connsiteY2" fmla="*/ 81914 h 161547"/>
                  <a:gd name="connsiteX3" fmla="*/ 85950 w 171328"/>
                  <a:gd name="connsiteY3" fmla="*/ 163828 h 161547"/>
                  <a:gd name="connsiteX4" fmla="*/ 0 w 171328"/>
                  <a:gd name="connsiteY4" fmla="*/ 81914 h 161547"/>
                  <a:gd name="connsiteX5" fmla="*/ 142012 w 171328"/>
                  <a:gd name="connsiteY5" fmla="*/ 81914 h 161547"/>
                  <a:gd name="connsiteX6" fmla="*/ 85950 w 171328"/>
                  <a:gd name="connsiteY6" fmla="*/ 25943 h 161547"/>
                  <a:gd name="connsiteX7" fmla="*/ 29887 w 171328"/>
                  <a:gd name="connsiteY7" fmla="*/ 81914 h 161547"/>
                  <a:gd name="connsiteX8" fmla="*/ 85950 w 171328"/>
                  <a:gd name="connsiteY8" fmla="*/ 137886 h 161547"/>
                  <a:gd name="connsiteX9" fmla="*/ 142012 w 171328"/>
                  <a:gd name="connsiteY9" fmla="*/ 81914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328" h="161547">
                    <a:moveTo>
                      <a:pt x="0" y="81914"/>
                    </a:moveTo>
                    <a:cubicBezTo>
                      <a:pt x="0" y="34780"/>
                      <a:pt x="36455" y="0"/>
                      <a:pt x="85950" y="0"/>
                    </a:cubicBezTo>
                    <a:cubicBezTo>
                      <a:pt x="135445" y="0"/>
                      <a:pt x="171900" y="34590"/>
                      <a:pt x="171900" y="81914"/>
                    </a:cubicBezTo>
                    <a:cubicBezTo>
                      <a:pt x="171900" y="129238"/>
                      <a:pt x="135445" y="163828"/>
                      <a:pt x="85950" y="163828"/>
                    </a:cubicBezTo>
                    <a:cubicBezTo>
                      <a:pt x="36455" y="163828"/>
                      <a:pt x="0" y="129048"/>
                      <a:pt x="0" y="81914"/>
                    </a:cubicBezTo>
                    <a:close/>
                    <a:moveTo>
                      <a:pt x="142012" y="81914"/>
                    </a:moveTo>
                    <a:cubicBezTo>
                      <a:pt x="142012" y="49415"/>
                      <a:pt x="118122" y="25943"/>
                      <a:pt x="85950" y="25943"/>
                    </a:cubicBezTo>
                    <a:cubicBezTo>
                      <a:pt x="53778" y="25943"/>
                      <a:pt x="29887" y="49415"/>
                      <a:pt x="29887" y="81914"/>
                    </a:cubicBezTo>
                    <a:cubicBezTo>
                      <a:pt x="29887" y="114414"/>
                      <a:pt x="53778" y="137886"/>
                      <a:pt x="85950" y="137886"/>
                    </a:cubicBezTo>
                    <a:cubicBezTo>
                      <a:pt x="118026" y="137886"/>
                      <a:pt x="142012" y="114509"/>
                      <a:pt x="142012" y="81914"/>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7" name="Freeform 46">
                <a:extLst>
                  <a:ext uri="{FF2B5EF4-FFF2-40B4-BE49-F238E27FC236}">
                    <a16:creationId xmlns:a16="http://schemas.microsoft.com/office/drawing/2014/main" id="{8B3C8FE0-F6DA-174B-9127-B578F53283BA}"/>
                  </a:ext>
                </a:extLst>
              </p:cNvPr>
              <p:cNvSpPr/>
              <p:nvPr/>
            </p:nvSpPr>
            <p:spPr>
              <a:xfrm>
                <a:off x="5134561" y="3671416"/>
                <a:ext cx="133256" cy="161548"/>
              </a:xfrm>
              <a:custGeom>
                <a:avLst/>
                <a:gdLst>
                  <a:gd name="connsiteX0" fmla="*/ 0 w 133255"/>
                  <a:gd name="connsiteY0" fmla="*/ 89896 h 161547"/>
                  <a:gd name="connsiteX1" fmla="*/ 0 w 133255"/>
                  <a:gd name="connsiteY1" fmla="*/ 0 h 161547"/>
                  <a:gd name="connsiteX2" fmla="*/ 29602 w 133255"/>
                  <a:gd name="connsiteY2" fmla="*/ 0 h 161547"/>
                  <a:gd name="connsiteX3" fmla="*/ 29602 w 133255"/>
                  <a:gd name="connsiteY3" fmla="*/ 88756 h 161547"/>
                  <a:gd name="connsiteX4" fmla="*/ 70150 w 133255"/>
                  <a:gd name="connsiteY4" fmla="*/ 135605 h 161547"/>
                  <a:gd name="connsiteX5" fmla="*/ 110507 w 133255"/>
                  <a:gd name="connsiteY5" fmla="*/ 88756 h 161547"/>
                  <a:gd name="connsiteX6" fmla="*/ 110507 w 133255"/>
                  <a:gd name="connsiteY6" fmla="*/ 0 h 161547"/>
                  <a:gd name="connsiteX7" fmla="*/ 139633 w 133255"/>
                  <a:gd name="connsiteY7" fmla="*/ 0 h 161547"/>
                  <a:gd name="connsiteX8" fmla="*/ 139633 w 133255"/>
                  <a:gd name="connsiteY8" fmla="*/ 89896 h 161547"/>
                  <a:gd name="connsiteX9" fmla="*/ 69864 w 133255"/>
                  <a:gd name="connsiteY9" fmla="*/ 161548 h 161547"/>
                  <a:gd name="connsiteX10" fmla="*/ 0 w 133255"/>
                  <a:gd name="connsiteY10" fmla="*/ 89896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55" h="161547">
                    <a:moveTo>
                      <a:pt x="0" y="89896"/>
                    </a:moveTo>
                    <a:lnTo>
                      <a:pt x="0" y="0"/>
                    </a:lnTo>
                    <a:lnTo>
                      <a:pt x="29602" y="0"/>
                    </a:lnTo>
                    <a:lnTo>
                      <a:pt x="29602" y="88756"/>
                    </a:lnTo>
                    <a:cubicBezTo>
                      <a:pt x="29602" y="121541"/>
                      <a:pt x="44450" y="135605"/>
                      <a:pt x="70150" y="135605"/>
                    </a:cubicBezTo>
                    <a:cubicBezTo>
                      <a:pt x="95944" y="135605"/>
                      <a:pt x="110507" y="121541"/>
                      <a:pt x="110507" y="88756"/>
                    </a:cubicBezTo>
                    <a:lnTo>
                      <a:pt x="110507" y="0"/>
                    </a:lnTo>
                    <a:lnTo>
                      <a:pt x="139633" y="0"/>
                    </a:lnTo>
                    <a:lnTo>
                      <a:pt x="139633" y="89896"/>
                    </a:lnTo>
                    <a:cubicBezTo>
                      <a:pt x="139633" y="136270"/>
                      <a:pt x="113458" y="161548"/>
                      <a:pt x="69864" y="161548"/>
                    </a:cubicBezTo>
                    <a:cubicBezTo>
                      <a:pt x="26270" y="161548"/>
                      <a:pt x="0" y="136270"/>
                      <a:pt x="0" y="89896"/>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8" name="Freeform 47">
                <a:extLst>
                  <a:ext uri="{FF2B5EF4-FFF2-40B4-BE49-F238E27FC236}">
                    <a16:creationId xmlns:a16="http://schemas.microsoft.com/office/drawing/2014/main" id="{A17F4EFE-5C62-8C4A-913D-61D1E70ECA9C}"/>
                  </a:ext>
                </a:extLst>
              </p:cNvPr>
              <p:cNvSpPr/>
              <p:nvPr/>
            </p:nvSpPr>
            <p:spPr>
              <a:xfrm>
                <a:off x="5315883" y="3671416"/>
                <a:ext cx="133256" cy="152045"/>
              </a:xfrm>
              <a:custGeom>
                <a:avLst/>
                <a:gdLst>
                  <a:gd name="connsiteX0" fmla="*/ 133446 w 133255"/>
                  <a:gd name="connsiteY0" fmla="*/ 56732 h 152044"/>
                  <a:gd name="connsiteX1" fmla="*/ 65581 w 133255"/>
                  <a:gd name="connsiteY1" fmla="*/ 113368 h 152044"/>
                  <a:gd name="connsiteX2" fmla="*/ 29602 w 133255"/>
                  <a:gd name="connsiteY2" fmla="*/ 113368 h 152044"/>
                  <a:gd name="connsiteX3" fmla="*/ 29602 w 133255"/>
                  <a:gd name="connsiteY3" fmla="*/ 159362 h 152044"/>
                  <a:gd name="connsiteX4" fmla="*/ 0 w 133255"/>
                  <a:gd name="connsiteY4" fmla="*/ 159362 h 152044"/>
                  <a:gd name="connsiteX5" fmla="*/ 0 w 133255"/>
                  <a:gd name="connsiteY5" fmla="*/ 0 h 152044"/>
                  <a:gd name="connsiteX6" fmla="*/ 65676 w 133255"/>
                  <a:gd name="connsiteY6" fmla="*/ 0 h 152044"/>
                  <a:gd name="connsiteX7" fmla="*/ 133446 w 133255"/>
                  <a:gd name="connsiteY7" fmla="*/ 56732 h 152044"/>
                  <a:gd name="connsiteX8" fmla="*/ 103559 w 133255"/>
                  <a:gd name="connsiteY8" fmla="*/ 56732 h 152044"/>
                  <a:gd name="connsiteX9" fmla="*/ 64153 w 133255"/>
                  <a:gd name="connsiteY9" fmla="*/ 25087 h 152044"/>
                  <a:gd name="connsiteX10" fmla="*/ 29507 w 133255"/>
                  <a:gd name="connsiteY10" fmla="*/ 25087 h 152044"/>
                  <a:gd name="connsiteX11" fmla="*/ 29507 w 133255"/>
                  <a:gd name="connsiteY11" fmla="*/ 88376 h 152044"/>
                  <a:gd name="connsiteX12" fmla="*/ 64153 w 133255"/>
                  <a:gd name="connsiteY12" fmla="*/ 88376 h 152044"/>
                  <a:gd name="connsiteX13" fmla="*/ 103559 w 133255"/>
                  <a:gd name="connsiteY13" fmla="*/ 56732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255" h="152044">
                    <a:moveTo>
                      <a:pt x="133446" y="56732"/>
                    </a:moveTo>
                    <a:cubicBezTo>
                      <a:pt x="133446" y="91797"/>
                      <a:pt x="107461" y="113368"/>
                      <a:pt x="65581" y="113368"/>
                    </a:cubicBezTo>
                    <a:lnTo>
                      <a:pt x="29602" y="113368"/>
                    </a:lnTo>
                    <a:lnTo>
                      <a:pt x="29602" y="159362"/>
                    </a:lnTo>
                    <a:lnTo>
                      <a:pt x="0" y="159362"/>
                    </a:lnTo>
                    <a:lnTo>
                      <a:pt x="0" y="0"/>
                    </a:lnTo>
                    <a:lnTo>
                      <a:pt x="65676" y="0"/>
                    </a:lnTo>
                    <a:cubicBezTo>
                      <a:pt x="107461" y="0"/>
                      <a:pt x="133446" y="21381"/>
                      <a:pt x="133446" y="56732"/>
                    </a:cubicBezTo>
                    <a:close/>
                    <a:moveTo>
                      <a:pt x="103559" y="56732"/>
                    </a:moveTo>
                    <a:cubicBezTo>
                      <a:pt x="103559" y="36681"/>
                      <a:pt x="90138" y="25087"/>
                      <a:pt x="64153" y="25087"/>
                    </a:cubicBezTo>
                    <a:lnTo>
                      <a:pt x="29507" y="25087"/>
                    </a:lnTo>
                    <a:lnTo>
                      <a:pt x="29507" y="88376"/>
                    </a:lnTo>
                    <a:lnTo>
                      <a:pt x="64153" y="88376"/>
                    </a:lnTo>
                    <a:cubicBezTo>
                      <a:pt x="90138" y="88281"/>
                      <a:pt x="103559" y="76688"/>
                      <a:pt x="103559" y="56732"/>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grpSp>
        <p:grpSp>
          <p:nvGrpSpPr>
            <p:cNvPr id="27" name="Graphic 42">
              <a:extLst>
                <a:ext uri="{FF2B5EF4-FFF2-40B4-BE49-F238E27FC236}">
                  <a16:creationId xmlns:a16="http://schemas.microsoft.com/office/drawing/2014/main" id="{0529F516-B6DA-2145-90DE-AE2B8E7C58E0}"/>
                </a:ext>
              </a:extLst>
            </p:cNvPr>
            <p:cNvGrpSpPr/>
            <p:nvPr/>
          </p:nvGrpSpPr>
          <p:grpSpPr>
            <a:xfrm>
              <a:off x="7034976" y="3181539"/>
              <a:ext cx="428322" cy="541659"/>
              <a:chOff x="7034976" y="3181539"/>
              <a:chExt cx="428322" cy="541659"/>
            </a:xfrm>
            <a:solidFill>
              <a:srgbClr val="FED925"/>
            </a:solidFill>
          </p:grpSpPr>
          <p:sp>
            <p:nvSpPr>
              <p:cNvPr id="28" name="Freeform 27">
                <a:extLst>
                  <a:ext uri="{FF2B5EF4-FFF2-40B4-BE49-F238E27FC236}">
                    <a16:creationId xmlns:a16="http://schemas.microsoft.com/office/drawing/2014/main" id="{F2DCCE77-E714-5D46-B730-95FFF650ECB0}"/>
                  </a:ext>
                </a:extLst>
              </p:cNvPr>
              <p:cNvSpPr/>
              <p:nvPr/>
            </p:nvSpPr>
            <p:spPr>
              <a:xfrm>
                <a:off x="7080854" y="3654977"/>
                <a:ext cx="47591" cy="47514"/>
              </a:xfrm>
              <a:custGeom>
                <a:avLst/>
                <a:gdLst>
                  <a:gd name="connsiteX0" fmla="*/ 27793 w 47591"/>
                  <a:gd name="connsiteY0" fmla="*/ 0 h 47513"/>
                  <a:gd name="connsiteX1" fmla="*/ 0 w 47591"/>
                  <a:gd name="connsiteY1" fmla="*/ 27748 h 47513"/>
                  <a:gd name="connsiteX2" fmla="*/ 27793 w 47591"/>
                  <a:gd name="connsiteY2" fmla="*/ 55496 h 47513"/>
                  <a:gd name="connsiteX3" fmla="*/ 55587 w 47591"/>
                  <a:gd name="connsiteY3" fmla="*/ 27748 h 47513"/>
                  <a:gd name="connsiteX4" fmla="*/ 27793 w 47591"/>
                  <a:gd name="connsiteY4" fmla="*/ 0 h 4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1" h="47513">
                    <a:moveTo>
                      <a:pt x="27793" y="0"/>
                    </a:moveTo>
                    <a:cubicBezTo>
                      <a:pt x="12469" y="0"/>
                      <a:pt x="0" y="12449"/>
                      <a:pt x="0" y="27748"/>
                    </a:cubicBezTo>
                    <a:cubicBezTo>
                      <a:pt x="0" y="43048"/>
                      <a:pt x="12374" y="55496"/>
                      <a:pt x="27793" y="55496"/>
                    </a:cubicBezTo>
                    <a:cubicBezTo>
                      <a:pt x="43118" y="55496"/>
                      <a:pt x="55587" y="43048"/>
                      <a:pt x="55587" y="27748"/>
                    </a:cubicBezTo>
                    <a:cubicBezTo>
                      <a:pt x="55587" y="12449"/>
                      <a:pt x="43118" y="0"/>
                      <a:pt x="27793" y="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29" name="Freeform 28">
                <a:extLst>
                  <a:ext uri="{FF2B5EF4-FFF2-40B4-BE49-F238E27FC236}">
                    <a16:creationId xmlns:a16="http://schemas.microsoft.com/office/drawing/2014/main" id="{C8FC6839-9588-D646-B90F-ECBBA1D4C240}"/>
                  </a:ext>
                </a:extLst>
              </p:cNvPr>
              <p:cNvSpPr/>
              <p:nvPr/>
            </p:nvSpPr>
            <p:spPr>
              <a:xfrm>
                <a:off x="7320905" y="3651270"/>
                <a:ext cx="66628" cy="66520"/>
              </a:xfrm>
              <a:custGeom>
                <a:avLst/>
                <a:gdLst>
                  <a:gd name="connsiteX0" fmla="*/ 33599 w 66627"/>
                  <a:gd name="connsiteY0" fmla="*/ 0 h 66519"/>
                  <a:gd name="connsiteX1" fmla="*/ 0 w 66627"/>
                  <a:gd name="connsiteY1" fmla="*/ 33545 h 66519"/>
                  <a:gd name="connsiteX2" fmla="*/ 33599 w 66627"/>
                  <a:gd name="connsiteY2" fmla="*/ 67090 h 66519"/>
                  <a:gd name="connsiteX3" fmla="*/ 67199 w 66627"/>
                  <a:gd name="connsiteY3" fmla="*/ 33545 h 66519"/>
                  <a:gd name="connsiteX4" fmla="*/ 33599 w 66627"/>
                  <a:gd name="connsiteY4" fmla="*/ 0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27" h="66519">
                    <a:moveTo>
                      <a:pt x="33599" y="0"/>
                    </a:moveTo>
                    <a:cubicBezTo>
                      <a:pt x="15039" y="0"/>
                      <a:pt x="0" y="15014"/>
                      <a:pt x="0" y="33545"/>
                    </a:cubicBezTo>
                    <a:cubicBezTo>
                      <a:pt x="0" y="52075"/>
                      <a:pt x="15039" y="67090"/>
                      <a:pt x="33599" y="67090"/>
                    </a:cubicBezTo>
                    <a:cubicBezTo>
                      <a:pt x="52160" y="67090"/>
                      <a:pt x="67199" y="52075"/>
                      <a:pt x="67199" y="33545"/>
                    </a:cubicBezTo>
                    <a:cubicBezTo>
                      <a:pt x="67199" y="15014"/>
                      <a:pt x="52160" y="0"/>
                      <a:pt x="33599" y="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0" name="Freeform 29">
                <a:extLst>
                  <a:ext uri="{FF2B5EF4-FFF2-40B4-BE49-F238E27FC236}">
                    <a16:creationId xmlns:a16="http://schemas.microsoft.com/office/drawing/2014/main" id="{6B94587F-5F48-CD4E-BEB8-65C6E2BB3EF1}"/>
                  </a:ext>
                </a:extLst>
              </p:cNvPr>
              <p:cNvSpPr/>
              <p:nvPr/>
            </p:nvSpPr>
            <p:spPr>
              <a:xfrm>
                <a:off x="7034976" y="3450761"/>
                <a:ext cx="66628" cy="66520"/>
              </a:xfrm>
              <a:custGeom>
                <a:avLst/>
                <a:gdLst>
                  <a:gd name="connsiteX0" fmla="*/ 67389 w 66627"/>
                  <a:gd name="connsiteY0" fmla="*/ 33640 h 66519"/>
                  <a:gd name="connsiteX1" fmla="*/ 33695 w 66627"/>
                  <a:gd name="connsiteY1" fmla="*/ 0 h 66519"/>
                  <a:gd name="connsiteX2" fmla="*/ 0 w 66627"/>
                  <a:gd name="connsiteY2" fmla="*/ 33640 h 66519"/>
                  <a:gd name="connsiteX3" fmla="*/ 33695 w 66627"/>
                  <a:gd name="connsiteY3" fmla="*/ 67280 h 66519"/>
                  <a:gd name="connsiteX4" fmla="*/ 67389 w 66627"/>
                  <a:gd name="connsiteY4" fmla="*/ 33640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27" h="66519">
                    <a:moveTo>
                      <a:pt x="67389" y="33640"/>
                    </a:moveTo>
                    <a:cubicBezTo>
                      <a:pt x="67389" y="15109"/>
                      <a:pt x="52350" y="0"/>
                      <a:pt x="33695" y="0"/>
                    </a:cubicBezTo>
                    <a:cubicBezTo>
                      <a:pt x="15134" y="0"/>
                      <a:pt x="0" y="15109"/>
                      <a:pt x="0" y="33640"/>
                    </a:cubicBezTo>
                    <a:cubicBezTo>
                      <a:pt x="0" y="52265"/>
                      <a:pt x="15134" y="67280"/>
                      <a:pt x="33695" y="67280"/>
                    </a:cubicBezTo>
                    <a:cubicBezTo>
                      <a:pt x="52350" y="67280"/>
                      <a:pt x="67389" y="52170"/>
                      <a:pt x="67389" y="3364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1" name="Freeform 30">
                <a:extLst>
                  <a:ext uri="{FF2B5EF4-FFF2-40B4-BE49-F238E27FC236}">
                    <a16:creationId xmlns:a16="http://schemas.microsoft.com/office/drawing/2014/main" id="{39E22B58-60C8-344B-93DC-D3959FDD632B}"/>
                  </a:ext>
                </a:extLst>
              </p:cNvPr>
              <p:cNvSpPr/>
              <p:nvPr/>
            </p:nvSpPr>
            <p:spPr>
              <a:xfrm>
                <a:off x="7086333" y="3412318"/>
                <a:ext cx="38073" cy="57017"/>
              </a:xfrm>
              <a:custGeom>
                <a:avLst/>
                <a:gdLst>
                  <a:gd name="connsiteX0" fmla="*/ 32594 w 38073"/>
                  <a:gd name="connsiteY0" fmla="*/ 59920 h 57016"/>
                  <a:gd name="connsiteX1" fmla="*/ 46491 w 38073"/>
                  <a:gd name="connsiteY1" fmla="*/ 50322 h 57016"/>
                  <a:gd name="connsiteX2" fmla="*/ 17365 w 38073"/>
                  <a:gd name="connsiteY2" fmla="*/ 2903 h 57016"/>
                  <a:gd name="connsiteX3" fmla="*/ 232 w 38073"/>
                  <a:gd name="connsiteY3" fmla="*/ 18108 h 57016"/>
                  <a:gd name="connsiteX4" fmla="*/ 32594 w 38073"/>
                  <a:gd name="connsiteY4" fmla="*/ 59920 h 5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73" h="57016">
                    <a:moveTo>
                      <a:pt x="32594" y="59920"/>
                    </a:moveTo>
                    <a:cubicBezTo>
                      <a:pt x="51250" y="63341"/>
                      <a:pt x="46491" y="50322"/>
                      <a:pt x="46491" y="50322"/>
                    </a:cubicBezTo>
                    <a:cubicBezTo>
                      <a:pt x="46491" y="50322"/>
                      <a:pt x="35545" y="14877"/>
                      <a:pt x="17365" y="2903"/>
                    </a:cubicBezTo>
                    <a:cubicBezTo>
                      <a:pt x="2421" y="-6885"/>
                      <a:pt x="-1005" y="10600"/>
                      <a:pt x="232" y="18108"/>
                    </a:cubicBezTo>
                    <a:cubicBezTo>
                      <a:pt x="803" y="23714"/>
                      <a:pt x="24599" y="58495"/>
                      <a:pt x="32594" y="5992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2" name="Freeform 31">
                <a:extLst>
                  <a:ext uri="{FF2B5EF4-FFF2-40B4-BE49-F238E27FC236}">
                    <a16:creationId xmlns:a16="http://schemas.microsoft.com/office/drawing/2014/main" id="{0C541422-45D5-8848-B1D4-FE8CFB798C17}"/>
                  </a:ext>
                </a:extLst>
              </p:cNvPr>
              <p:cNvSpPr/>
              <p:nvPr/>
            </p:nvSpPr>
            <p:spPr>
              <a:xfrm>
                <a:off x="7119329" y="3361588"/>
                <a:ext cx="57110" cy="66520"/>
              </a:xfrm>
              <a:custGeom>
                <a:avLst/>
                <a:gdLst>
                  <a:gd name="connsiteX0" fmla="*/ 56327 w 57109"/>
                  <a:gd name="connsiteY0" fmla="*/ 67222 h 66519"/>
                  <a:gd name="connsiteX1" fmla="*/ 49854 w 57109"/>
                  <a:gd name="connsiteY1" fmla="*/ 20658 h 66519"/>
                  <a:gd name="connsiteX2" fmla="*/ 6166 w 57109"/>
                  <a:gd name="connsiteY2" fmla="*/ 3173 h 66519"/>
                  <a:gd name="connsiteX3" fmla="*/ 12638 w 57109"/>
                  <a:gd name="connsiteY3" fmla="*/ 49737 h 66519"/>
                  <a:gd name="connsiteX4" fmla="*/ 56327 w 57109"/>
                  <a:gd name="connsiteY4" fmla="*/ 67222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09" h="66519">
                    <a:moveTo>
                      <a:pt x="56327" y="67222"/>
                    </a:moveTo>
                    <a:cubicBezTo>
                      <a:pt x="66607" y="59240"/>
                      <a:pt x="63751" y="38334"/>
                      <a:pt x="49854" y="20658"/>
                    </a:cubicBezTo>
                    <a:cubicBezTo>
                      <a:pt x="35958" y="2983"/>
                      <a:pt x="16445" y="-4904"/>
                      <a:pt x="6166" y="3173"/>
                    </a:cubicBezTo>
                    <a:cubicBezTo>
                      <a:pt x="-4114" y="11251"/>
                      <a:pt x="-1259" y="32062"/>
                      <a:pt x="12638" y="49737"/>
                    </a:cubicBezTo>
                    <a:cubicBezTo>
                      <a:pt x="26439" y="67412"/>
                      <a:pt x="46047" y="75204"/>
                      <a:pt x="56327" y="67222"/>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3" name="Freeform 32">
                <a:extLst>
                  <a:ext uri="{FF2B5EF4-FFF2-40B4-BE49-F238E27FC236}">
                    <a16:creationId xmlns:a16="http://schemas.microsoft.com/office/drawing/2014/main" id="{DE4EE203-FF06-174B-9342-39F381581902}"/>
                  </a:ext>
                </a:extLst>
              </p:cNvPr>
              <p:cNvSpPr/>
              <p:nvPr/>
            </p:nvSpPr>
            <p:spPr>
              <a:xfrm>
                <a:off x="7159570" y="3313826"/>
                <a:ext cx="19037" cy="19006"/>
              </a:xfrm>
              <a:custGeom>
                <a:avLst/>
                <a:gdLst>
                  <a:gd name="connsiteX0" fmla="*/ 11803 w 19036"/>
                  <a:gd name="connsiteY0" fmla="*/ 23567 h 19005"/>
                  <a:gd name="connsiteX1" fmla="*/ 23605 w 19036"/>
                  <a:gd name="connsiteY1" fmla="*/ 11783 h 19005"/>
                  <a:gd name="connsiteX2" fmla="*/ 11803 w 19036"/>
                  <a:gd name="connsiteY2" fmla="*/ 0 h 19005"/>
                  <a:gd name="connsiteX3" fmla="*/ 0 w 19036"/>
                  <a:gd name="connsiteY3" fmla="*/ 11783 h 19005"/>
                  <a:gd name="connsiteX4" fmla="*/ 11803 w 19036"/>
                  <a:gd name="connsiteY4" fmla="*/ 23567 h 1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6" h="19005">
                    <a:moveTo>
                      <a:pt x="11803" y="23567"/>
                    </a:moveTo>
                    <a:cubicBezTo>
                      <a:pt x="18275" y="23567"/>
                      <a:pt x="23605" y="18340"/>
                      <a:pt x="23605" y="11783"/>
                    </a:cubicBezTo>
                    <a:cubicBezTo>
                      <a:pt x="23605" y="5322"/>
                      <a:pt x="18370" y="0"/>
                      <a:pt x="11803" y="0"/>
                    </a:cubicBezTo>
                    <a:cubicBezTo>
                      <a:pt x="5330" y="0"/>
                      <a:pt x="0" y="5227"/>
                      <a:pt x="0" y="11783"/>
                    </a:cubicBezTo>
                    <a:cubicBezTo>
                      <a:pt x="0" y="18340"/>
                      <a:pt x="5330" y="23567"/>
                      <a:pt x="11803" y="2356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4" name="Freeform 33">
                <a:extLst>
                  <a:ext uri="{FF2B5EF4-FFF2-40B4-BE49-F238E27FC236}">
                    <a16:creationId xmlns:a16="http://schemas.microsoft.com/office/drawing/2014/main" id="{587DD3B6-F695-804A-86B0-17A59C5CCF8E}"/>
                  </a:ext>
                </a:extLst>
              </p:cNvPr>
              <p:cNvSpPr/>
              <p:nvPr/>
            </p:nvSpPr>
            <p:spPr>
              <a:xfrm>
                <a:off x="7201005" y="3373797"/>
                <a:ext cx="28555" cy="19006"/>
              </a:xfrm>
              <a:custGeom>
                <a:avLst/>
                <a:gdLst>
                  <a:gd name="connsiteX0" fmla="*/ 7584 w 28554"/>
                  <a:gd name="connsiteY0" fmla="*/ 24700 h 19005"/>
                  <a:gd name="connsiteX1" fmla="*/ 20434 w 28554"/>
                  <a:gd name="connsiteY1" fmla="*/ 24700 h 19005"/>
                  <a:gd name="connsiteX2" fmla="*/ 28810 w 28554"/>
                  <a:gd name="connsiteY2" fmla="*/ 10350 h 19005"/>
                  <a:gd name="connsiteX3" fmla="*/ 14913 w 28554"/>
                  <a:gd name="connsiteY3" fmla="*/ 943 h 19005"/>
                  <a:gd name="connsiteX4" fmla="*/ 1017 w 28554"/>
                  <a:gd name="connsiteY4" fmla="*/ 9495 h 19005"/>
                  <a:gd name="connsiteX5" fmla="*/ 7584 w 28554"/>
                  <a:gd name="connsiteY5" fmla="*/ 24700 h 1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54" h="19005">
                    <a:moveTo>
                      <a:pt x="7584" y="24700"/>
                    </a:moveTo>
                    <a:cubicBezTo>
                      <a:pt x="11201" y="25555"/>
                      <a:pt x="20434" y="24700"/>
                      <a:pt x="20434" y="24700"/>
                    </a:cubicBezTo>
                    <a:lnTo>
                      <a:pt x="28810" y="10350"/>
                    </a:lnTo>
                    <a:lnTo>
                      <a:pt x="14913" y="943"/>
                    </a:lnTo>
                    <a:cubicBezTo>
                      <a:pt x="14913" y="943"/>
                      <a:pt x="5490" y="-4189"/>
                      <a:pt x="1017" y="9495"/>
                    </a:cubicBezTo>
                    <a:cubicBezTo>
                      <a:pt x="-2505" y="19948"/>
                      <a:pt x="3967" y="23844"/>
                      <a:pt x="7584" y="2470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5" name="Freeform 34">
                <a:extLst>
                  <a:ext uri="{FF2B5EF4-FFF2-40B4-BE49-F238E27FC236}">
                    <a16:creationId xmlns:a16="http://schemas.microsoft.com/office/drawing/2014/main" id="{687F2AEC-1A82-954F-B7FF-274B70CB2F7E}"/>
                  </a:ext>
                </a:extLst>
              </p:cNvPr>
              <p:cNvSpPr/>
              <p:nvPr/>
            </p:nvSpPr>
            <p:spPr>
              <a:xfrm>
                <a:off x="7146340" y="3278251"/>
                <a:ext cx="180847" cy="370609"/>
              </a:xfrm>
              <a:custGeom>
                <a:avLst/>
                <a:gdLst>
                  <a:gd name="connsiteX0" fmla="*/ 139633 w 180846"/>
                  <a:gd name="connsiteY0" fmla="*/ 280367 h 370609"/>
                  <a:gd name="connsiteX1" fmla="*/ 143440 w 180846"/>
                  <a:gd name="connsiteY1" fmla="*/ 261361 h 370609"/>
                  <a:gd name="connsiteX2" fmla="*/ 77574 w 180846"/>
                  <a:gd name="connsiteY2" fmla="*/ 224 h 370609"/>
                  <a:gd name="connsiteX3" fmla="*/ 55587 w 180846"/>
                  <a:gd name="connsiteY3" fmla="*/ 21796 h 370609"/>
                  <a:gd name="connsiteX4" fmla="*/ 80429 w 180846"/>
                  <a:gd name="connsiteY4" fmla="*/ 34814 h 370609"/>
                  <a:gd name="connsiteX5" fmla="*/ 96229 w 180846"/>
                  <a:gd name="connsiteY5" fmla="*/ 48308 h 370609"/>
                  <a:gd name="connsiteX6" fmla="*/ 71196 w 180846"/>
                  <a:gd name="connsiteY6" fmla="*/ 56006 h 370609"/>
                  <a:gd name="connsiteX7" fmla="*/ 67770 w 180846"/>
                  <a:gd name="connsiteY7" fmla="*/ 80143 h 370609"/>
                  <a:gd name="connsiteX8" fmla="*/ 85569 w 180846"/>
                  <a:gd name="connsiteY8" fmla="*/ 82233 h 370609"/>
                  <a:gd name="connsiteX9" fmla="*/ 126212 w 180846"/>
                  <a:gd name="connsiteY9" fmla="*/ 105895 h 370609"/>
                  <a:gd name="connsiteX10" fmla="*/ 130876 w 180846"/>
                  <a:gd name="connsiteY10" fmla="*/ 140866 h 370609"/>
                  <a:gd name="connsiteX11" fmla="*/ 98990 w 180846"/>
                  <a:gd name="connsiteY11" fmla="*/ 197882 h 370609"/>
                  <a:gd name="connsiteX12" fmla="*/ 80810 w 180846"/>
                  <a:gd name="connsiteY12" fmla="*/ 192751 h 370609"/>
                  <a:gd name="connsiteX13" fmla="*/ 58347 w 180846"/>
                  <a:gd name="connsiteY13" fmla="*/ 143812 h 370609"/>
                  <a:gd name="connsiteX14" fmla="*/ 13611 w 180846"/>
                  <a:gd name="connsiteY14" fmla="*/ 178402 h 370609"/>
                  <a:gd name="connsiteX15" fmla="*/ 11041 w 180846"/>
                  <a:gd name="connsiteY15" fmla="*/ 194461 h 370609"/>
                  <a:gd name="connsiteX16" fmla="*/ 7234 w 180846"/>
                  <a:gd name="connsiteY16" fmla="*/ 201684 h 370609"/>
                  <a:gd name="connsiteX17" fmla="*/ 0 w 180846"/>
                  <a:gd name="connsiteY17" fmla="*/ 210426 h 370609"/>
                  <a:gd name="connsiteX18" fmla="*/ 59679 w 180846"/>
                  <a:gd name="connsiteY18" fmla="*/ 278086 h 370609"/>
                  <a:gd name="connsiteX19" fmla="*/ 55206 w 180846"/>
                  <a:gd name="connsiteY19" fmla="*/ 293671 h 370609"/>
                  <a:gd name="connsiteX20" fmla="*/ 35313 w 180846"/>
                  <a:gd name="connsiteY20" fmla="*/ 294051 h 370609"/>
                  <a:gd name="connsiteX21" fmla="*/ 27603 w 180846"/>
                  <a:gd name="connsiteY21" fmla="*/ 300418 h 370609"/>
                  <a:gd name="connsiteX22" fmla="*/ 28936 w 180846"/>
                  <a:gd name="connsiteY22" fmla="*/ 342705 h 370609"/>
                  <a:gd name="connsiteX23" fmla="*/ 45402 w 180846"/>
                  <a:gd name="connsiteY23" fmla="*/ 369598 h 370609"/>
                  <a:gd name="connsiteX24" fmla="*/ 105557 w 180846"/>
                  <a:gd name="connsiteY24" fmla="*/ 376820 h 370609"/>
                  <a:gd name="connsiteX25" fmla="*/ 146581 w 180846"/>
                  <a:gd name="connsiteY25" fmla="*/ 372164 h 370609"/>
                  <a:gd name="connsiteX26" fmla="*/ 139633 w 180846"/>
                  <a:gd name="connsiteY26" fmla="*/ 280367 h 37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0846" h="370609">
                    <a:moveTo>
                      <a:pt x="139633" y="280367"/>
                    </a:moveTo>
                    <a:cubicBezTo>
                      <a:pt x="139633" y="280367"/>
                      <a:pt x="132970" y="272670"/>
                      <a:pt x="143440" y="261361"/>
                    </a:cubicBezTo>
                    <a:cubicBezTo>
                      <a:pt x="263180" y="132788"/>
                      <a:pt x="94040" y="2790"/>
                      <a:pt x="77574" y="224"/>
                    </a:cubicBezTo>
                    <a:cubicBezTo>
                      <a:pt x="69578" y="-1011"/>
                      <a:pt x="53493" y="2410"/>
                      <a:pt x="55587" y="21796"/>
                    </a:cubicBezTo>
                    <a:cubicBezTo>
                      <a:pt x="57300" y="37760"/>
                      <a:pt x="80429" y="34814"/>
                      <a:pt x="80429" y="34814"/>
                    </a:cubicBezTo>
                    <a:cubicBezTo>
                      <a:pt x="80429" y="34814"/>
                      <a:pt x="99466" y="36525"/>
                      <a:pt x="96229" y="48308"/>
                    </a:cubicBezTo>
                    <a:cubicBezTo>
                      <a:pt x="91946" y="64178"/>
                      <a:pt x="75099" y="53440"/>
                      <a:pt x="71196" y="56006"/>
                    </a:cubicBezTo>
                    <a:cubicBezTo>
                      <a:pt x="53873" y="67504"/>
                      <a:pt x="61773" y="77102"/>
                      <a:pt x="67770" y="80143"/>
                    </a:cubicBezTo>
                    <a:cubicBezTo>
                      <a:pt x="73767" y="83184"/>
                      <a:pt x="74147" y="83564"/>
                      <a:pt x="85569" y="82233"/>
                    </a:cubicBezTo>
                    <a:cubicBezTo>
                      <a:pt x="116313" y="78717"/>
                      <a:pt x="126212" y="105895"/>
                      <a:pt x="126212" y="105895"/>
                    </a:cubicBezTo>
                    <a:cubicBezTo>
                      <a:pt x="126212" y="105895"/>
                      <a:pt x="143155" y="128132"/>
                      <a:pt x="130876" y="140866"/>
                    </a:cubicBezTo>
                    <a:cubicBezTo>
                      <a:pt x="107556" y="165383"/>
                      <a:pt x="100227" y="191991"/>
                      <a:pt x="98990" y="197882"/>
                    </a:cubicBezTo>
                    <a:cubicBezTo>
                      <a:pt x="96610" y="209666"/>
                      <a:pt x="76717" y="209666"/>
                      <a:pt x="80810" y="192751"/>
                    </a:cubicBezTo>
                    <a:cubicBezTo>
                      <a:pt x="94421" y="136209"/>
                      <a:pt x="58823" y="138775"/>
                      <a:pt x="58347" y="143812"/>
                    </a:cubicBezTo>
                    <a:cubicBezTo>
                      <a:pt x="55396" y="178782"/>
                      <a:pt x="13611" y="178402"/>
                      <a:pt x="13611" y="178402"/>
                    </a:cubicBezTo>
                    <a:lnTo>
                      <a:pt x="11041" y="194461"/>
                    </a:lnTo>
                    <a:lnTo>
                      <a:pt x="7234" y="201684"/>
                    </a:lnTo>
                    <a:lnTo>
                      <a:pt x="0" y="210426"/>
                    </a:lnTo>
                    <a:cubicBezTo>
                      <a:pt x="11136" y="243116"/>
                      <a:pt x="47877" y="265542"/>
                      <a:pt x="59679" y="278086"/>
                    </a:cubicBezTo>
                    <a:cubicBezTo>
                      <a:pt x="71482" y="290725"/>
                      <a:pt x="55206" y="293671"/>
                      <a:pt x="55206" y="293671"/>
                    </a:cubicBezTo>
                    <a:cubicBezTo>
                      <a:pt x="55206" y="293671"/>
                      <a:pt x="48733" y="295761"/>
                      <a:pt x="35313" y="294051"/>
                    </a:cubicBezTo>
                    <a:cubicBezTo>
                      <a:pt x="28460" y="293196"/>
                      <a:pt x="28936" y="296236"/>
                      <a:pt x="27603" y="300418"/>
                    </a:cubicBezTo>
                    <a:cubicBezTo>
                      <a:pt x="25985" y="305644"/>
                      <a:pt x="26746" y="325600"/>
                      <a:pt x="28936" y="342705"/>
                    </a:cubicBezTo>
                    <a:cubicBezTo>
                      <a:pt x="31029" y="359715"/>
                      <a:pt x="45402" y="369598"/>
                      <a:pt x="45402" y="369598"/>
                    </a:cubicBezTo>
                    <a:lnTo>
                      <a:pt x="105557" y="376820"/>
                    </a:lnTo>
                    <a:cubicBezTo>
                      <a:pt x="105557" y="376820"/>
                      <a:pt x="133446" y="382712"/>
                      <a:pt x="146581" y="372164"/>
                    </a:cubicBezTo>
                    <a:cubicBezTo>
                      <a:pt x="200169" y="329306"/>
                      <a:pt x="139633" y="280367"/>
                      <a:pt x="139633" y="28036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6" name="Freeform 35">
                <a:extLst>
                  <a:ext uri="{FF2B5EF4-FFF2-40B4-BE49-F238E27FC236}">
                    <a16:creationId xmlns:a16="http://schemas.microsoft.com/office/drawing/2014/main" id="{58B1A52C-E3D6-C54C-8047-7002450F00CB}"/>
                  </a:ext>
                </a:extLst>
              </p:cNvPr>
              <p:cNvSpPr/>
              <p:nvPr/>
            </p:nvSpPr>
            <p:spPr>
              <a:xfrm>
                <a:off x="7247096" y="3209586"/>
                <a:ext cx="133256" cy="161548"/>
              </a:xfrm>
              <a:custGeom>
                <a:avLst/>
                <a:gdLst>
                  <a:gd name="connsiteX0" fmla="*/ 109692 w 133255"/>
                  <a:gd name="connsiteY0" fmla="*/ 160497 h 161547"/>
                  <a:gd name="connsiteX1" fmla="*/ 135582 w 133255"/>
                  <a:gd name="connsiteY1" fmla="*/ 155175 h 161547"/>
                  <a:gd name="connsiteX2" fmla="*/ 118925 w 133255"/>
                  <a:gd name="connsiteY2" fmla="*/ 124672 h 161547"/>
                  <a:gd name="connsiteX3" fmla="*/ 88943 w 133255"/>
                  <a:gd name="connsiteY3" fmla="*/ 92172 h 161547"/>
                  <a:gd name="connsiteX4" fmla="*/ 57056 w 133255"/>
                  <a:gd name="connsiteY4" fmla="*/ 54161 h 161547"/>
                  <a:gd name="connsiteX5" fmla="*/ 36687 w 133255"/>
                  <a:gd name="connsiteY5" fmla="*/ 18905 h 161547"/>
                  <a:gd name="connsiteX6" fmla="*/ 1184 w 133255"/>
                  <a:gd name="connsiteY6" fmla="*/ 13109 h 161547"/>
                  <a:gd name="connsiteX7" fmla="*/ 37544 w 133255"/>
                  <a:gd name="connsiteY7" fmla="*/ 108137 h 161547"/>
                  <a:gd name="connsiteX8" fmla="*/ 109692 w 133255"/>
                  <a:gd name="connsiteY8" fmla="*/ 160497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55" h="161547">
                    <a:moveTo>
                      <a:pt x="109692" y="160497"/>
                    </a:moveTo>
                    <a:cubicBezTo>
                      <a:pt x="109692" y="160497"/>
                      <a:pt x="127016" y="168574"/>
                      <a:pt x="135582" y="155175"/>
                    </a:cubicBezTo>
                    <a:cubicBezTo>
                      <a:pt x="144434" y="141301"/>
                      <a:pt x="135963" y="129803"/>
                      <a:pt x="118925" y="124672"/>
                    </a:cubicBezTo>
                    <a:cubicBezTo>
                      <a:pt x="102554" y="119730"/>
                      <a:pt x="98175" y="118305"/>
                      <a:pt x="88943" y="92172"/>
                    </a:cubicBezTo>
                    <a:cubicBezTo>
                      <a:pt x="79710" y="66134"/>
                      <a:pt x="61815" y="56727"/>
                      <a:pt x="57056" y="54161"/>
                    </a:cubicBezTo>
                    <a:cubicBezTo>
                      <a:pt x="52297" y="51595"/>
                      <a:pt x="40114" y="47794"/>
                      <a:pt x="36687" y="18905"/>
                    </a:cubicBezTo>
                    <a:cubicBezTo>
                      <a:pt x="32975" y="-12644"/>
                      <a:pt x="-148" y="2466"/>
                      <a:pt x="1184" y="13109"/>
                    </a:cubicBezTo>
                    <a:cubicBezTo>
                      <a:pt x="-4622" y="39621"/>
                      <a:pt x="11464" y="75637"/>
                      <a:pt x="37544" y="108137"/>
                    </a:cubicBezTo>
                    <a:cubicBezTo>
                      <a:pt x="67907" y="145863"/>
                      <a:pt x="109692" y="160497"/>
                      <a:pt x="109692" y="16049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7" name="Freeform 36">
                <a:extLst>
                  <a:ext uri="{FF2B5EF4-FFF2-40B4-BE49-F238E27FC236}">
                    <a16:creationId xmlns:a16="http://schemas.microsoft.com/office/drawing/2014/main" id="{82E2EEA5-1FC3-3F44-82D3-CAAE46C85599}"/>
                  </a:ext>
                </a:extLst>
              </p:cNvPr>
              <p:cNvSpPr/>
              <p:nvPr/>
            </p:nvSpPr>
            <p:spPr>
              <a:xfrm>
                <a:off x="7316051" y="3181539"/>
                <a:ext cx="95183" cy="66520"/>
              </a:xfrm>
              <a:custGeom>
                <a:avLst/>
                <a:gdLst>
                  <a:gd name="connsiteX0" fmla="*/ 23034 w 95182"/>
                  <a:gd name="connsiteY0" fmla="*/ 70709 h 66519"/>
                  <a:gd name="connsiteX1" fmla="*/ 94421 w 95182"/>
                  <a:gd name="connsiteY1" fmla="*/ 15403 h 66519"/>
                  <a:gd name="connsiteX2" fmla="*/ 81761 w 95182"/>
                  <a:gd name="connsiteY2" fmla="*/ 1053 h 66519"/>
                  <a:gd name="connsiteX3" fmla="*/ 4759 w 95182"/>
                  <a:gd name="connsiteY3" fmla="*/ 45717 h 66519"/>
                  <a:gd name="connsiteX4" fmla="*/ 23034 w 95182"/>
                  <a:gd name="connsiteY4" fmla="*/ 70709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82" h="66519">
                    <a:moveTo>
                      <a:pt x="23034" y="70709"/>
                    </a:moveTo>
                    <a:lnTo>
                      <a:pt x="94421" y="15403"/>
                    </a:lnTo>
                    <a:cubicBezTo>
                      <a:pt x="103844" y="-5789"/>
                      <a:pt x="81761" y="1053"/>
                      <a:pt x="81761" y="1053"/>
                    </a:cubicBezTo>
                    <a:cubicBezTo>
                      <a:pt x="81761" y="1053"/>
                      <a:pt x="12278" y="40300"/>
                      <a:pt x="4759" y="45717"/>
                    </a:cubicBezTo>
                    <a:cubicBezTo>
                      <a:pt x="-2665" y="51038"/>
                      <a:pt x="-4569" y="79261"/>
                      <a:pt x="23034" y="70709"/>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8" name="Freeform 37">
                <a:extLst>
                  <a:ext uri="{FF2B5EF4-FFF2-40B4-BE49-F238E27FC236}">
                    <a16:creationId xmlns:a16="http://schemas.microsoft.com/office/drawing/2014/main" id="{77DB61D5-C053-7448-AA92-2959810821EC}"/>
                  </a:ext>
                </a:extLst>
              </p:cNvPr>
              <p:cNvSpPr/>
              <p:nvPr/>
            </p:nvSpPr>
            <p:spPr>
              <a:xfrm>
                <a:off x="7345640" y="3182200"/>
                <a:ext cx="114219" cy="104531"/>
              </a:xfrm>
              <a:custGeom>
                <a:avLst/>
                <a:gdLst>
                  <a:gd name="connsiteX0" fmla="*/ 106712 w 114219"/>
                  <a:gd name="connsiteY0" fmla="*/ 2103 h 104530"/>
                  <a:gd name="connsiteX1" fmla="*/ 3439 w 114219"/>
                  <a:gd name="connsiteY1" fmla="*/ 84872 h 104530"/>
                  <a:gd name="connsiteX2" fmla="*/ 24189 w 114219"/>
                  <a:gd name="connsiteY2" fmla="*/ 108439 h 104530"/>
                  <a:gd name="connsiteX3" fmla="*/ 121085 w 114219"/>
                  <a:gd name="connsiteY3" fmla="*/ 14742 h 104530"/>
                  <a:gd name="connsiteX4" fmla="*/ 106712 w 114219"/>
                  <a:gd name="connsiteY4" fmla="*/ 2103 h 10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19" h="104530">
                    <a:moveTo>
                      <a:pt x="106712" y="2103"/>
                    </a:moveTo>
                    <a:cubicBezTo>
                      <a:pt x="104903" y="3814"/>
                      <a:pt x="10292" y="78696"/>
                      <a:pt x="3439" y="84872"/>
                    </a:cubicBezTo>
                    <a:cubicBezTo>
                      <a:pt x="-3414" y="91049"/>
                      <a:pt x="-1701" y="116517"/>
                      <a:pt x="24189" y="108439"/>
                    </a:cubicBezTo>
                    <a:lnTo>
                      <a:pt x="121085" y="14742"/>
                    </a:lnTo>
                    <a:cubicBezTo>
                      <a:pt x="128318" y="-843"/>
                      <a:pt x="110995" y="-2173"/>
                      <a:pt x="106712" y="2103"/>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9" name="Freeform 38">
                <a:extLst>
                  <a:ext uri="{FF2B5EF4-FFF2-40B4-BE49-F238E27FC236}">
                    <a16:creationId xmlns:a16="http://schemas.microsoft.com/office/drawing/2014/main" id="{2ECBC9A8-A999-C843-A44C-095DB60B7C38}"/>
                  </a:ext>
                </a:extLst>
              </p:cNvPr>
              <p:cNvSpPr/>
              <p:nvPr/>
            </p:nvSpPr>
            <p:spPr>
              <a:xfrm>
                <a:off x="7188364" y="3669421"/>
                <a:ext cx="104701" cy="57017"/>
              </a:xfrm>
              <a:custGeom>
                <a:avLst/>
                <a:gdLst>
                  <a:gd name="connsiteX0" fmla="*/ 67341 w 104700"/>
                  <a:gd name="connsiteY0" fmla="*/ 5131 h 57016"/>
                  <a:gd name="connsiteX1" fmla="*/ 14895 w 104700"/>
                  <a:gd name="connsiteY1" fmla="*/ 0 h 57016"/>
                  <a:gd name="connsiteX2" fmla="*/ 903 w 104700"/>
                  <a:gd name="connsiteY2" fmla="*/ 18911 h 57016"/>
                  <a:gd name="connsiteX3" fmla="*/ 20321 w 104700"/>
                  <a:gd name="connsiteY3" fmla="*/ 45138 h 57016"/>
                  <a:gd name="connsiteX4" fmla="*/ 89519 w 104700"/>
                  <a:gd name="connsiteY4" fmla="*/ 62148 h 57016"/>
                  <a:gd name="connsiteX5" fmla="*/ 99037 w 104700"/>
                  <a:gd name="connsiteY5" fmla="*/ 25658 h 57016"/>
                  <a:gd name="connsiteX6" fmla="*/ 67341 w 104700"/>
                  <a:gd name="connsiteY6" fmla="*/ 5131 h 5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00" h="57016">
                    <a:moveTo>
                      <a:pt x="67341" y="5131"/>
                    </a:moveTo>
                    <a:lnTo>
                      <a:pt x="14895" y="0"/>
                    </a:lnTo>
                    <a:cubicBezTo>
                      <a:pt x="14895" y="0"/>
                      <a:pt x="-4332" y="855"/>
                      <a:pt x="903" y="18911"/>
                    </a:cubicBezTo>
                    <a:cubicBezTo>
                      <a:pt x="2997" y="26038"/>
                      <a:pt x="9756" y="36586"/>
                      <a:pt x="20321" y="45138"/>
                    </a:cubicBezTo>
                    <a:cubicBezTo>
                      <a:pt x="26698" y="50365"/>
                      <a:pt x="65437" y="65569"/>
                      <a:pt x="89519" y="62148"/>
                    </a:cubicBezTo>
                    <a:cubicBezTo>
                      <a:pt x="104272" y="60058"/>
                      <a:pt x="116455" y="52836"/>
                      <a:pt x="99037" y="25658"/>
                    </a:cubicBezTo>
                    <a:cubicBezTo>
                      <a:pt x="85616" y="4846"/>
                      <a:pt x="67341" y="5131"/>
                      <a:pt x="67341" y="5131"/>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grpSp>
      </p:grpSp>
      <p:grpSp>
        <p:nvGrpSpPr>
          <p:cNvPr id="54" name="Group 53">
            <a:extLst>
              <a:ext uri="{FF2B5EF4-FFF2-40B4-BE49-F238E27FC236}">
                <a16:creationId xmlns:a16="http://schemas.microsoft.com/office/drawing/2014/main" id="{59CF6E02-1CCF-4E44-A3EE-DA864DC5B629}"/>
              </a:ext>
            </a:extLst>
          </p:cNvPr>
          <p:cNvGrpSpPr/>
          <p:nvPr userDrawn="1"/>
        </p:nvGrpSpPr>
        <p:grpSpPr>
          <a:xfrm>
            <a:off x="1" y="6153679"/>
            <a:ext cx="12192001" cy="449792"/>
            <a:chOff x="1" y="6153679"/>
            <a:chExt cx="12192001" cy="449792"/>
          </a:xfrm>
        </p:grpSpPr>
        <p:sp>
          <p:nvSpPr>
            <p:cNvPr id="55" name="Graphic 4">
              <a:extLst>
                <a:ext uri="{FF2B5EF4-FFF2-40B4-BE49-F238E27FC236}">
                  <a16:creationId xmlns:a16="http://schemas.microsoft.com/office/drawing/2014/main" id="{CBA4E6A5-F42E-4B9A-8F89-7CB2F902FE13}"/>
                </a:ext>
              </a:extLst>
            </p:cNvPr>
            <p:cNvSpPr>
              <a:spLocks noChangeAspect="1"/>
            </p:cNvSpPr>
            <p:nvPr userDrawn="1"/>
          </p:nvSpPr>
          <p:spPr bwMode="auto">
            <a:xfrm>
              <a:off x="8857556" y="6153679"/>
              <a:ext cx="2777948" cy="449792"/>
            </a:xfrm>
            <a:custGeom>
              <a:avLst/>
              <a:gdLst>
                <a:gd name="T0" fmla="*/ 4810219 w 4977630"/>
                <a:gd name="T1" fmla="*/ 185824 h 257030"/>
                <a:gd name="T2" fmla="*/ 4802224 w 4977630"/>
                <a:gd name="T3" fmla="*/ 167451 h 257030"/>
                <a:gd name="T4" fmla="*/ 4791374 w 4977630"/>
                <a:gd name="T5" fmla="*/ 178303 h 257030"/>
                <a:gd name="T6" fmla="*/ 4651944 w 4977630"/>
                <a:gd name="T7" fmla="*/ 42172 h 257030"/>
                <a:gd name="T8" fmla="*/ 4640618 w 4977630"/>
                <a:gd name="T9" fmla="*/ 42172 h 257030"/>
                <a:gd name="T10" fmla="*/ 4608639 w 4977630"/>
                <a:gd name="T11" fmla="*/ 46265 h 257030"/>
                <a:gd name="T12" fmla="*/ 4606545 w 4977630"/>
                <a:gd name="T13" fmla="*/ 45980 h 257030"/>
                <a:gd name="T14" fmla="*/ 4595219 w 4977630"/>
                <a:gd name="T15" fmla="*/ 54738 h 257030"/>
                <a:gd name="T16" fmla="*/ 4455694 w 4977630"/>
                <a:gd name="T17" fmla="*/ 172592 h 257030"/>
                <a:gd name="T18" fmla="*/ 4444844 w 4977630"/>
                <a:gd name="T19" fmla="*/ 172592 h 257030"/>
                <a:gd name="T20" fmla="*/ 4434851 w 4977630"/>
                <a:gd name="T21" fmla="*/ 194963 h 257030"/>
                <a:gd name="T22" fmla="*/ 4394401 w 4977630"/>
                <a:gd name="T23" fmla="*/ 209052 h 257030"/>
                <a:gd name="T24" fmla="*/ 4315216 w 4977630"/>
                <a:gd name="T25" fmla="*/ 212384 h 257030"/>
                <a:gd name="T26" fmla="*/ 4225942 w 4977630"/>
                <a:gd name="T27" fmla="*/ 66162 h 257030"/>
                <a:gd name="T28" fmla="*/ 4225942 w 4977630"/>
                <a:gd name="T29" fmla="*/ 19991 h 257030"/>
                <a:gd name="T30" fmla="*/ 4203481 w 4977630"/>
                <a:gd name="T31" fmla="*/ 19991 h 257030"/>
                <a:gd name="T32" fmla="*/ 4192821 w 4977630"/>
                <a:gd name="T33" fmla="*/ 59117 h 257030"/>
                <a:gd name="T34" fmla="*/ 4138572 w 4977630"/>
                <a:gd name="T35" fmla="*/ 223807 h 257030"/>
                <a:gd name="T36" fmla="*/ 4095553 w 4977630"/>
                <a:gd name="T37" fmla="*/ 213621 h 257030"/>
                <a:gd name="T38" fmla="*/ 4057102 w 4977630"/>
                <a:gd name="T39" fmla="*/ 258173 h 257030"/>
                <a:gd name="T40" fmla="*/ 4036069 w 4977630"/>
                <a:gd name="T41" fmla="*/ 189917 h 257030"/>
                <a:gd name="T42" fmla="*/ 4023981 w 4977630"/>
                <a:gd name="T43" fmla="*/ 167832 h 257030"/>
                <a:gd name="T44" fmla="*/ 4018271 w 4977630"/>
                <a:gd name="T45" fmla="*/ 170212 h 257030"/>
                <a:gd name="T46" fmla="*/ 4006089 w 4977630"/>
                <a:gd name="T47" fmla="*/ 209718 h 257030"/>
                <a:gd name="T48" fmla="*/ 3909962 w 4977630"/>
                <a:gd name="T49" fmla="*/ 199437 h 257030"/>
                <a:gd name="T50" fmla="*/ 3909011 w 4977630"/>
                <a:gd name="T51" fmla="*/ 154695 h 257030"/>
                <a:gd name="T52" fmla="*/ 3899683 w 4977630"/>
                <a:gd name="T53" fmla="*/ 140796 h 257030"/>
                <a:gd name="T54" fmla="*/ 3882552 w 4977630"/>
                <a:gd name="T55" fmla="*/ 99385 h 257030"/>
                <a:gd name="T56" fmla="*/ 3871988 w 4977630"/>
                <a:gd name="T57" fmla="*/ 99385 h 257030"/>
                <a:gd name="T58" fmla="*/ 3868562 w 4977630"/>
                <a:gd name="T59" fmla="*/ 115759 h 257030"/>
                <a:gd name="T60" fmla="*/ 3851144 w 4977630"/>
                <a:gd name="T61" fmla="*/ 154695 h 257030"/>
                <a:gd name="T62" fmla="*/ 3842579 w 4977630"/>
                <a:gd name="T63" fmla="*/ 185824 h 257030"/>
                <a:gd name="T64" fmla="*/ 3765583 w 4977630"/>
                <a:gd name="T65" fmla="*/ 210575 h 257030"/>
                <a:gd name="T66" fmla="*/ 3759682 w 4977630"/>
                <a:gd name="T67" fmla="*/ 182397 h 257030"/>
                <a:gd name="T68" fmla="*/ 3748737 w 4977630"/>
                <a:gd name="T69" fmla="*/ 164595 h 257030"/>
                <a:gd name="T70" fmla="*/ 3736459 w 4977630"/>
                <a:gd name="T71" fmla="*/ 186490 h 257030"/>
                <a:gd name="T72" fmla="*/ 3732081 w 4977630"/>
                <a:gd name="T73" fmla="*/ 258173 h 257030"/>
                <a:gd name="T74" fmla="*/ 3692203 w 4977630"/>
                <a:gd name="T75" fmla="*/ 212003 h 257030"/>
                <a:gd name="T76" fmla="*/ 3659844 w 4977630"/>
                <a:gd name="T77" fmla="*/ 200865 h 257030"/>
                <a:gd name="T78" fmla="*/ 3622154 w 4977630"/>
                <a:gd name="T79" fmla="*/ 200865 h 257030"/>
                <a:gd name="T80" fmla="*/ 3579706 w 4977630"/>
                <a:gd name="T81" fmla="*/ 196771 h 257030"/>
                <a:gd name="T82" fmla="*/ 3537354 w 4977630"/>
                <a:gd name="T83" fmla="*/ 201626 h 257030"/>
                <a:gd name="T84" fmla="*/ 3498999 w 4977630"/>
                <a:gd name="T85" fmla="*/ 232089 h 257030"/>
                <a:gd name="T86" fmla="*/ 3479488 w 4977630"/>
                <a:gd name="T87" fmla="*/ 245417 h 257030"/>
                <a:gd name="T88" fmla="*/ 3421241 w 4977630"/>
                <a:gd name="T89" fmla="*/ 168498 h 257030"/>
                <a:gd name="T90" fmla="*/ 3392118 w 4977630"/>
                <a:gd name="T91" fmla="*/ 151458 h 257030"/>
                <a:gd name="T92" fmla="*/ 3384218 w 4977630"/>
                <a:gd name="T93" fmla="*/ 98338 h 257030"/>
                <a:gd name="T94" fmla="*/ 3372987 w 4977630"/>
                <a:gd name="T95" fmla="*/ 75586 h 257030"/>
                <a:gd name="T96" fmla="*/ 3363089 w 4977630"/>
                <a:gd name="T97" fmla="*/ 47884 h 257030"/>
                <a:gd name="T98" fmla="*/ 3353191 w 4977630"/>
                <a:gd name="T99" fmla="*/ 75586 h 257030"/>
                <a:gd name="T100" fmla="*/ 3341960 w 4977630"/>
                <a:gd name="T101" fmla="*/ 98338 h 257030"/>
                <a:gd name="T102" fmla="*/ 3333395 w 4977630"/>
                <a:gd name="T103" fmla="*/ 151458 h 257030"/>
                <a:gd name="T104" fmla="*/ 3304937 w 4977630"/>
                <a:gd name="T105" fmla="*/ 168498 h 257030"/>
                <a:gd name="T106" fmla="*/ 3277242 w 4977630"/>
                <a:gd name="T107" fmla="*/ 243894 h 257030"/>
                <a:gd name="T108" fmla="*/ 3262014 w 4977630"/>
                <a:gd name="T109" fmla="*/ 199818 h 257030"/>
                <a:gd name="T110" fmla="*/ 3208811 w 4977630"/>
                <a:gd name="T111" fmla="*/ 199818 h 257030"/>
                <a:gd name="connsiteX0" fmla="*/ 4813370 w 4814692"/>
                <a:gd name="connsiteY0" fmla="*/ 257570 h 259887"/>
                <a:gd name="connsiteX1" fmla="*/ 4814692 w 4814692"/>
                <a:gd name="connsiteY1" fmla="*/ 259887 h 259887"/>
                <a:gd name="connsiteX2" fmla="*/ 4814692 w 4814692"/>
                <a:gd name="connsiteY2" fmla="*/ 217429 h 259887"/>
                <a:gd name="connsiteX3" fmla="*/ 4812313 w 4814692"/>
                <a:gd name="connsiteY3" fmla="*/ 194963 h 259887"/>
                <a:gd name="connsiteX4" fmla="*/ 4810219 w 4814692"/>
                <a:gd name="connsiteY4" fmla="*/ 185824 h 259887"/>
                <a:gd name="connsiteX5" fmla="*/ 4810219 w 4814692"/>
                <a:gd name="connsiteY5" fmla="*/ 178303 h 259887"/>
                <a:gd name="connsiteX6" fmla="*/ 4804699 w 4814692"/>
                <a:gd name="connsiteY6" fmla="*/ 178303 h 259887"/>
                <a:gd name="connsiteX7" fmla="*/ 4804699 w 4814692"/>
                <a:gd name="connsiteY7" fmla="*/ 172592 h 259887"/>
                <a:gd name="connsiteX8" fmla="*/ 4802224 w 4814692"/>
                <a:gd name="connsiteY8" fmla="*/ 172592 h 259887"/>
                <a:gd name="connsiteX9" fmla="*/ 4802224 w 4814692"/>
                <a:gd name="connsiteY9" fmla="*/ 167451 h 259887"/>
                <a:gd name="connsiteX10" fmla="*/ 4798036 w 4814692"/>
                <a:gd name="connsiteY10" fmla="*/ 158883 h 259887"/>
                <a:gd name="connsiteX11" fmla="*/ 4793849 w 4814692"/>
                <a:gd name="connsiteY11" fmla="*/ 167451 h 259887"/>
                <a:gd name="connsiteX12" fmla="*/ 4793849 w 4814692"/>
                <a:gd name="connsiteY12" fmla="*/ 172592 h 259887"/>
                <a:gd name="connsiteX13" fmla="*/ 4791374 w 4814692"/>
                <a:gd name="connsiteY13" fmla="*/ 172592 h 259887"/>
                <a:gd name="connsiteX14" fmla="*/ 4791374 w 4814692"/>
                <a:gd name="connsiteY14" fmla="*/ 178303 h 259887"/>
                <a:gd name="connsiteX15" fmla="*/ 4657654 w 4814692"/>
                <a:gd name="connsiteY15" fmla="*/ 178303 h 259887"/>
                <a:gd name="connsiteX16" fmla="*/ 4653181 w 4814692"/>
                <a:gd name="connsiteY16" fmla="*/ 63972 h 259887"/>
                <a:gd name="connsiteX17" fmla="*/ 4653181 w 4814692"/>
                <a:gd name="connsiteY17" fmla="*/ 54738 h 259887"/>
                <a:gd name="connsiteX18" fmla="*/ 4651944 w 4814692"/>
                <a:gd name="connsiteY18" fmla="*/ 54738 h 259887"/>
                <a:gd name="connsiteX19" fmla="*/ 4651944 w 4814692"/>
                <a:gd name="connsiteY19" fmla="*/ 42172 h 259887"/>
                <a:gd name="connsiteX20" fmla="*/ 4650897 w 4814692"/>
                <a:gd name="connsiteY20" fmla="*/ 34747 h 259887"/>
                <a:gd name="connsiteX21" fmla="*/ 4649850 w 4814692"/>
                <a:gd name="connsiteY21" fmla="*/ 42077 h 259887"/>
                <a:gd name="connsiteX22" fmla="*/ 4649850 w 4814692"/>
                <a:gd name="connsiteY22" fmla="*/ 45980 h 259887"/>
                <a:gd name="connsiteX23" fmla="*/ 4640618 w 4814692"/>
                <a:gd name="connsiteY23" fmla="*/ 45980 h 259887"/>
                <a:gd name="connsiteX24" fmla="*/ 4640618 w 4814692"/>
                <a:gd name="connsiteY24" fmla="*/ 42172 h 259887"/>
                <a:gd name="connsiteX25" fmla="*/ 4639571 w 4814692"/>
                <a:gd name="connsiteY25" fmla="*/ 34747 h 259887"/>
                <a:gd name="connsiteX26" fmla="*/ 4638524 w 4814692"/>
                <a:gd name="connsiteY26" fmla="*/ 42077 h 259887"/>
                <a:gd name="connsiteX27" fmla="*/ 4638524 w 4814692"/>
                <a:gd name="connsiteY27" fmla="*/ 45980 h 259887"/>
                <a:gd name="connsiteX28" fmla="*/ 4638524 w 4814692"/>
                <a:gd name="connsiteY28" fmla="*/ 46265 h 259887"/>
                <a:gd name="connsiteX29" fmla="*/ 4608639 w 4814692"/>
                <a:gd name="connsiteY29" fmla="*/ 46265 h 259887"/>
                <a:gd name="connsiteX30" fmla="*/ 4608639 w 4814692"/>
                <a:gd name="connsiteY30" fmla="*/ 45980 h 259887"/>
                <a:gd name="connsiteX31" fmla="*/ 4608639 w 4814692"/>
                <a:gd name="connsiteY31" fmla="*/ 42077 h 259887"/>
                <a:gd name="connsiteX32" fmla="*/ 4607592 w 4814692"/>
                <a:gd name="connsiteY32" fmla="*/ 34747 h 259887"/>
                <a:gd name="connsiteX33" fmla="*/ 4606545 w 4814692"/>
                <a:gd name="connsiteY33" fmla="*/ 42172 h 259887"/>
                <a:gd name="connsiteX34" fmla="*/ 4606545 w 4814692"/>
                <a:gd name="connsiteY34" fmla="*/ 45980 h 259887"/>
                <a:gd name="connsiteX35" fmla="*/ 4597314 w 4814692"/>
                <a:gd name="connsiteY35" fmla="*/ 45980 h 259887"/>
                <a:gd name="connsiteX36" fmla="*/ 4597314 w 4814692"/>
                <a:gd name="connsiteY36" fmla="*/ 42077 h 259887"/>
                <a:gd name="connsiteX37" fmla="*/ 4596266 w 4814692"/>
                <a:gd name="connsiteY37" fmla="*/ 34747 h 259887"/>
                <a:gd name="connsiteX38" fmla="*/ 4595219 w 4814692"/>
                <a:gd name="connsiteY38" fmla="*/ 42172 h 259887"/>
                <a:gd name="connsiteX39" fmla="*/ 4595219 w 4814692"/>
                <a:gd name="connsiteY39" fmla="*/ 54738 h 259887"/>
                <a:gd name="connsiteX40" fmla="*/ 4593982 w 4814692"/>
                <a:gd name="connsiteY40" fmla="*/ 54738 h 259887"/>
                <a:gd name="connsiteX41" fmla="*/ 4593982 w 4814692"/>
                <a:gd name="connsiteY41" fmla="*/ 63972 h 259887"/>
                <a:gd name="connsiteX42" fmla="*/ 4589414 w 4814692"/>
                <a:gd name="connsiteY42" fmla="*/ 178303 h 259887"/>
                <a:gd name="connsiteX43" fmla="*/ 4455694 w 4814692"/>
                <a:gd name="connsiteY43" fmla="*/ 178303 h 259887"/>
                <a:gd name="connsiteX44" fmla="*/ 4455694 w 4814692"/>
                <a:gd name="connsiteY44" fmla="*/ 172592 h 259887"/>
                <a:gd name="connsiteX45" fmla="*/ 4453219 w 4814692"/>
                <a:gd name="connsiteY45" fmla="*/ 172592 h 259887"/>
                <a:gd name="connsiteX46" fmla="*/ 4453219 w 4814692"/>
                <a:gd name="connsiteY46" fmla="*/ 167451 h 259887"/>
                <a:gd name="connsiteX47" fmla="*/ 4449031 w 4814692"/>
                <a:gd name="connsiteY47" fmla="*/ 158883 h 259887"/>
                <a:gd name="connsiteX48" fmla="*/ 4444844 w 4814692"/>
                <a:gd name="connsiteY48" fmla="*/ 167451 h 259887"/>
                <a:gd name="connsiteX49" fmla="*/ 4444844 w 4814692"/>
                <a:gd name="connsiteY49" fmla="*/ 172592 h 259887"/>
                <a:gd name="connsiteX50" fmla="*/ 4442369 w 4814692"/>
                <a:gd name="connsiteY50" fmla="*/ 172592 h 259887"/>
                <a:gd name="connsiteX51" fmla="*/ 4442369 w 4814692"/>
                <a:gd name="connsiteY51" fmla="*/ 178303 h 259887"/>
                <a:gd name="connsiteX52" fmla="*/ 4436849 w 4814692"/>
                <a:gd name="connsiteY52" fmla="*/ 178303 h 259887"/>
                <a:gd name="connsiteX53" fmla="*/ 4436849 w 4814692"/>
                <a:gd name="connsiteY53" fmla="*/ 185824 h 259887"/>
                <a:gd name="connsiteX54" fmla="*/ 4434851 w 4814692"/>
                <a:gd name="connsiteY54" fmla="*/ 194963 h 259887"/>
                <a:gd name="connsiteX55" fmla="*/ 4432471 w 4814692"/>
                <a:gd name="connsiteY55" fmla="*/ 217429 h 259887"/>
                <a:gd name="connsiteX56" fmla="*/ 4432471 w 4814692"/>
                <a:gd name="connsiteY56" fmla="*/ 258173 h 259887"/>
                <a:gd name="connsiteX57" fmla="*/ 4408963 w 4814692"/>
                <a:gd name="connsiteY57" fmla="*/ 258173 h 259887"/>
                <a:gd name="connsiteX58" fmla="*/ 4408963 w 4814692"/>
                <a:gd name="connsiteY58" fmla="*/ 214097 h 259887"/>
                <a:gd name="connsiteX59" fmla="*/ 4394401 w 4814692"/>
                <a:gd name="connsiteY59" fmla="*/ 209052 h 259887"/>
                <a:gd name="connsiteX60" fmla="*/ 4394401 w 4814692"/>
                <a:gd name="connsiteY60" fmla="*/ 126516 h 259887"/>
                <a:gd name="connsiteX61" fmla="*/ 4335393 w 4814692"/>
                <a:gd name="connsiteY61" fmla="*/ 129087 h 259887"/>
                <a:gd name="connsiteX62" fmla="*/ 4335393 w 4814692"/>
                <a:gd name="connsiteY62" fmla="*/ 258269 h 259887"/>
                <a:gd name="connsiteX63" fmla="*/ 4315216 w 4814692"/>
                <a:gd name="connsiteY63" fmla="*/ 258269 h 259887"/>
                <a:gd name="connsiteX64" fmla="*/ 4315216 w 4814692"/>
                <a:gd name="connsiteY64" fmla="*/ 212384 h 259887"/>
                <a:gd name="connsiteX65" fmla="*/ 4276765 w 4814692"/>
                <a:gd name="connsiteY65" fmla="*/ 203911 h 259887"/>
                <a:gd name="connsiteX66" fmla="*/ 4248594 w 4814692"/>
                <a:gd name="connsiteY66" fmla="*/ 210670 h 259887"/>
                <a:gd name="connsiteX67" fmla="*/ 4248594 w 4814692"/>
                <a:gd name="connsiteY67" fmla="*/ 226663 h 259887"/>
                <a:gd name="connsiteX68" fmla="*/ 4228797 w 4814692"/>
                <a:gd name="connsiteY68" fmla="*/ 223046 h 259887"/>
                <a:gd name="connsiteX69" fmla="*/ 4225942 w 4814692"/>
                <a:gd name="connsiteY69" fmla="*/ 66162 h 259887"/>
                <a:gd name="connsiteX70" fmla="*/ 4243645 w 4814692"/>
                <a:gd name="connsiteY70" fmla="*/ 59117 h 259887"/>
                <a:gd name="connsiteX71" fmla="*/ 4246881 w 4814692"/>
                <a:gd name="connsiteY71" fmla="*/ 37031 h 259887"/>
                <a:gd name="connsiteX72" fmla="*/ 4234222 w 4814692"/>
                <a:gd name="connsiteY72" fmla="*/ 32938 h 259887"/>
                <a:gd name="connsiteX73" fmla="*/ 4225942 w 4814692"/>
                <a:gd name="connsiteY73" fmla="*/ 32938 h 259887"/>
                <a:gd name="connsiteX74" fmla="*/ 4225942 w 4814692"/>
                <a:gd name="connsiteY74" fmla="*/ 19991 h 259887"/>
                <a:gd name="connsiteX75" fmla="*/ 4232985 w 4814692"/>
                <a:gd name="connsiteY75" fmla="*/ 19991 h 259887"/>
                <a:gd name="connsiteX76" fmla="*/ 4232985 w 4814692"/>
                <a:gd name="connsiteY76" fmla="*/ 1428 h 259887"/>
                <a:gd name="connsiteX77" fmla="*/ 4218233 w 4814692"/>
                <a:gd name="connsiteY77" fmla="*/ 0 h 259887"/>
                <a:gd name="connsiteX78" fmla="*/ 4203481 w 4814692"/>
                <a:gd name="connsiteY78" fmla="*/ 1428 h 259887"/>
                <a:gd name="connsiteX79" fmla="*/ 4203481 w 4814692"/>
                <a:gd name="connsiteY79" fmla="*/ 19991 h 259887"/>
                <a:gd name="connsiteX80" fmla="*/ 4210524 w 4814692"/>
                <a:gd name="connsiteY80" fmla="*/ 19991 h 259887"/>
                <a:gd name="connsiteX81" fmla="*/ 4210524 w 4814692"/>
                <a:gd name="connsiteY81" fmla="*/ 32938 h 259887"/>
                <a:gd name="connsiteX82" fmla="*/ 4202244 w 4814692"/>
                <a:gd name="connsiteY82" fmla="*/ 32938 h 259887"/>
                <a:gd name="connsiteX83" fmla="*/ 4189585 w 4814692"/>
                <a:gd name="connsiteY83" fmla="*/ 37031 h 259887"/>
                <a:gd name="connsiteX84" fmla="*/ 4192821 w 4814692"/>
                <a:gd name="connsiteY84" fmla="*/ 59117 h 259887"/>
                <a:gd name="connsiteX85" fmla="*/ 4210524 w 4814692"/>
                <a:gd name="connsiteY85" fmla="*/ 66162 h 259887"/>
                <a:gd name="connsiteX86" fmla="*/ 4207954 w 4814692"/>
                <a:gd name="connsiteY86" fmla="*/ 207719 h 259887"/>
                <a:gd name="connsiteX87" fmla="*/ 4175975 w 4814692"/>
                <a:gd name="connsiteY87" fmla="*/ 208671 h 259887"/>
                <a:gd name="connsiteX88" fmla="*/ 4175975 w 4814692"/>
                <a:gd name="connsiteY88" fmla="*/ 223807 h 259887"/>
                <a:gd name="connsiteX89" fmla="*/ 4138572 w 4814692"/>
                <a:gd name="connsiteY89" fmla="*/ 223807 h 259887"/>
                <a:gd name="connsiteX90" fmla="*/ 4138572 w 4814692"/>
                <a:gd name="connsiteY90" fmla="*/ 245703 h 259887"/>
                <a:gd name="connsiteX91" fmla="*/ 4107259 w 4814692"/>
                <a:gd name="connsiteY91" fmla="*/ 245703 h 259887"/>
                <a:gd name="connsiteX92" fmla="*/ 4107259 w 4814692"/>
                <a:gd name="connsiteY92" fmla="*/ 220666 h 259887"/>
                <a:gd name="connsiteX93" fmla="*/ 4095553 w 4814692"/>
                <a:gd name="connsiteY93" fmla="*/ 220666 h 259887"/>
                <a:gd name="connsiteX94" fmla="*/ 4095553 w 4814692"/>
                <a:gd name="connsiteY94" fmla="*/ 213621 h 259887"/>
                <a:gd name="connsiteX95" fmla="*/ 4082990 w 4814692"/>
                <a:gd name="connsiteY95" fmla="*/ 201055 h 259887"/>
                <a:gd name="connsiteX96" fmla="*/ 4070427 w 4814692"/>
                <a:gd name="connsiteY96" fmla="*/ 213621 h 259887"/>
                <a:gd name="connsiteX97" fmla="*/ 4070427 w 4814692"/>
                <a:gd name="connsiteY97" fmla="*/ 220666 h 259887"/>
                <a:gd name="connsiteX98" fmla="*/ 4057102 w 4814692"/>
                <a:gd name="connsiteY98" fmla="*/ 220666 h 259887"/>
                <a:gd name="connsiteX99" fmla="*/ 4057102 w 4814692"/>
                <a:gd name="connsiteY99" fmla="*/ 258173 h 259887"/>
                <a:gd name="connsiteX100" fmla="*/ 4037782 w 4814692"/>
                <a:gd name="connsiteY100" fmla="*/ 258173 h 259887"/>
                <a:gd name="connsiteX101" fmla="*/ 4037782 w 4814692"/>
                <a:gd name="connsiteY101" fmla="*/ 212860 h 259887"/>
                <a:gd name="connsiteX102" fmla="*/ 4037782 w 4814692"/>
                <a:gd name="connsiteY102" fmla="*/ 210575 h 259887"/>
                <a:gd name="connsiteX103" fmla="*/ 4036069 w 4814692"/>
                <a:gd name="connsiteY103" fmla="*/ 209718 h 259887"/>
                <a:gd name="connsiteX104" fmla="*/ 4036069 w 4814692"/>
                <a:gd name="connsiteY104" fmla="*/ 189917 h 259887"/>
                <a:gd name="connsiteX105" fmla="*/ 4033404 w 4814692"/>
                <a:gd name="connsiteY105" fmla="*/ 186490 h 259887"/>
                <a:gd name="connsiteX106" fmla="*/ 4033404 w 4814692"/>
                <a:gd name="connsiteY106" fmla="*/ 182397 h 259887"/>
                <a:gd name="connsiteX107" fmla="*/ 4031976 w 4814692"/>
                <a:gd name="connsiteY107" fmla="*/ 182397 h 259887"/>
                <a:gd name="connsiteX108" fmla="*/ 4023981 w 4814692"/>
                <a:gd name="connsiteY108" fmla="*/ 170212 h 259887"/>
                <a:gd name="connsiteX109" fmla="*/ 4023981 w 4814692"/>
                <a:gd name="connsiteY109" fmla="*/ 167832 h 259887"/>
                <a:gd name="connsiteX110" fmla="*/ 4021221 w 4814692"/>
                <a:gd name="connsiteY110" fmla="*/ 164595 h 259887"/>
                <a:gd name="connsiteX111" fmla="*/ 4021126 w 4814692"/>
                <a:gd name="connsiteY111" fmla="*/ 164595 h 259887"/>
                <a:gd name="connsiteX112" fmla="*/ 4021031 w 4814692"/>
                <a:gd name="connsiteY112" fmla="*/ 164595 h 259887"/>
                <a:gd name="connsiteX113" fmla="*/ 4018271 w 4814692"/>
                <a:gd name="connsiteY113" fmla="*/ 167832 h 259887"/>
                <a:gd name="connsiteX114" fmla="*/ 4018271 w 4814692"/>
                <a:gd name="connsiteY114" fmla="*/ 170212 h 259887"/>
                <a:gd name="connsiteX115" fmla="*/ 4010276 w 4814692"/>
                <a:gd name="connsiteY115" fmla="*/ 182397 h 259887"/>
                <a:gd name="connsiteX116" fmla="*/ 4008754 w 4814692"/>
                <a:gd name="connsiteY116" fmla="*/ 182397 h 259887"/>
                <a:gd name="connsiteX117" fmla="*/ 4008754 w 4814692"/>
                <a:gd name="connsiteY117" fmla="*/ 186490 h 259887"/>
                <a:gd name="connsiteX118" fmla="*/ 4006089 w 4814692"/>
                <a:gd name="connsiteY118" fmla="*/ 189917 h 259887"/>
                <a:gd name="connsiteX119" fmla="*/ 4006089 w 4814692"/>
                <a:gd name="connsiteY119" fmla="*/ 209718 h 259887"/>
                <a:gd name="connsiteX120" fmla="*/ 4004375 w 4814692"/>
                <a:gd name="connsiteY120" fmla="*/ 210575 h 259887"/>
                <a:gd name="connsiteX121" fmla="*/ 4004375 w 4814692"/>
                <a:gd name="connsiteY121" fmla="*/ 212860 h 259887"/>
                <a:gd name="connsiteX122" fmla="*/ 3914245 w 4814692"/>
                <a:gd name="connsiteY122" fmla="*/ 212860 h 259887"/>
                <a:gd name="connsiteX123" fmla="*/ 3914245 w 4814692"/>
                <a:gd name="connsiteY123" fmla="*/ 199437 h 259887"/>
                <a:gd name="connsiteX124" fmla="*/ 3909962 w 4814692"/>
                <a:gd name="connsiteY124" fmla="*/ 199437 h 259887"/>
                <a:gd name="connsiteX125" fmla="*/ 3909962 w 4814692"/>
                <a:gd name="connsiteY125" fmla="*/ 185824 h 259887"/>
                <a:gd name="connsiteX126" fmla="*/ 3909011 w 4814692"/>
                <a:gd name="connsiteY126" fmla="*/ 184396 h 259887"/>
                <a:gd name="connsiteX127" fmla="*/ 3909011 w 4814692"/>
                <a:gd name="connsiteY127" fmla="*/ 165737 h 259887"/>
                <a:gd name="connsiteX128" fmla="*/ 3911580 w 4814692"/>
                <a:gd name="connsiteY128" fmla="*/ 160978 h 259887"/>
                <a:gd name="connsiteX129" fmla="*/ 3909011 w 4814692"/>
                <a:gd name="connsiteY129" fmla="*/ 154695 h 259887"/>
                <a:gd name="connsiteX130" fmla="*/ 3901397 w 4814692"/>
                <a:gd name="connsiteY130" fmla="*/ 154695 h 259887"/>
                <a:gd name="connsiteX131" fmla="*/ 3901397 w 4814692"/>
                <a:gd name="connsiteY131" fmla="*/ 145460 h 259887"/>
                <a:gd name="connsiteX132" fmla="*/ 3902063 w 4814692"/>
                <a:gd name="connsiteY132" fmla="*/ 143081 h 259887"/>
                <a:gd name="connsiteX133" fmla="*/ 3901397 w 4814692"/>
                <a:gd name="connsiteY133" fmla="*/ 140796 h 259887"/>
                <a:gd name="connsiteX134" fmla="*/ 3899683 w 4814692"/>
                <a:gd name="connsiteY134" fmla="*/ 140796 h 259887"/>
                <a:gd name="connsiteX135" fmla="*/ 3883980 w 4814692"/>
                <a:gd name="connsiteY135" fmla="*/ 115759 h 259887"/>
                <a:gd name="connsiteX136" fmla="*/ 3882552 w 4814692"/>
                <a:gd name="connsiteY136" fmla="*/ 113474 h 259887"/>
                <a:gd name="connsiteX137" fmla="*/ 3882552 w 4814692"/>
                <a:gd name="connsiteY137" fmla="*/ 105097 h 259887"/>
                <a:gd name="connsiteX138" fmla="*/ 3882552 w 4814692"/>
                <a:gd name="connsiteY138" fmla="*/ 101670 h 259887"/>
                <a:gd name="connsiteX139" fmla="*/ 3882552 w 4814692"/>
                <a:gd name="connsiteY139" fmla="*/ 99385 h 259887"/>
                <a:gd name="connsiteX140" fmla="*/ 3880554 w 4814692"/>
                <a:gd name="connsiteY140" fmla="*/ 99385 h 259887"/>
                <a:gd name="connsiteX141" fmla="*/ 3877508 w 4814692"/>
                <a:gd name="connsiteY141" fmla="*/ 95768 h 259887"/>
                <a:gd name="connsiteX142" fmla="*/ 3876271 w 4814692"/>
                <a:gd name="connsiteY142" fmla="*/ 86438 h 259887"/>
                <a:gd name="connsiteX143" fmla="*/ 3875033 w 4814692"/>
                <a:gd name="connsiteY143" fmla="*/ 95768 h 259887"/>
                <a:gd name="connsiteX144" fmla="*/ 3871988 w 4814692"/>
                <a:gd name="connsiteY144" fmla="*/ 99385 h 259887"/>
                <a:gd name="connsiteX145" fmla="*/ 3869989 w 4814692"/>
                <a:gd name="connsiteY145" fmla="*/ 99385 h 259887"/>
                <a:gd name="connsiteX146" fmla="*/ 3869989 w 4814692"/>
                <a:gd name="connsiteY146" fmla="*/ 101670 h 259887"/>
                <a:gd name="connsiteX147" fmla="*/ 3869989 w 4814692"/>
                <a:gd name="connsiteY147" fmla="*/ 105097 h 259887"/>
                <a:gd name="connsiteX148" fmla="*/ 3869989 w 4814692"/>
                <a:gd name="connsiteY148" fmla="*/ 113474 h 259887"/>
                <a:gd name="connsiteX149" fmla="*/ 3868562 w 4814692"/>
                <a:gd name="connsiteY149" fmla="*/ 115759 h 259887"/>
                <a:gd name="connsiteX150" fmla="*/ 3852858 w 4814692"/>
                <a:gd name="connsiteY150" fmla="*/ 140796 h 259887"/>
                <a:gd name="connsiteX151" fmla="*/ 3851144 w 4814692"/>
                <a:gd name="connsiteY151" fmla="*/ 140796 h 259887"/>
                <a:gd name="connsiteX152" fmla="*/ 3850478 w 4814692"/>
                <a:gd name="connsiteY152" fmla="*/ 143081 h 259887"/>
                <a:gd name="connsiteX153" fmla="*/ 3851144 w 4814692"/>
                <a:gd name="connsiteY153" fmla="*/ 145460 h 259887"/>
                <a:gd name="connsiteX154" fmla="*/ 3851144 w 4814692"/>
                <a:gd name="connsiteY154" fmla="*/ 154695 h 259887"/>
                <a:gd name="connsiteX155" fmla="*/ 3843531 w 4814692"/>
                <a:gd name="connsiteY155" fmla="*/ 154695 h 259887"/>
                <a:gd name="connsiteX156" fmla="*/ 3840961 w 4814692"/>
                <a:gd name="connsiteY156" fmla="*/ 160978 h 259887"/>
                <a:gd name="connsiteX157" fmla="*/ 3843531 w 4814692"/>
                <a:gd name="connsiteY157" fmla="*/ 165737 h 259887"/>
                <a:gd name="connsiteX158" fmla="*/ 3843531 w 4814692"/>
                <a:gd name="connsiteY158" fmla="*/ 184396 h 259887"/>
                <a:gd name="connsiteX159" fmla="*/ 3842579 w 4814692"/>
                <a:gd name="connsiteY159" fmla="*/ 185824 h 259887"/>
                <a:gd name="connsiteX160" fmla="*/ 3842579 w 4814692"/>
                <a:gd name="connsiteY160" fmla="*/ 199437 h 259887"/>
                <a:gd name="connsiteX161" fmla="*/ 3838296 w 4814692"/>
                <a:gd name="connsiteY161" fmla="*/ 199437 h 259887"/>
                <a:gd name="connsiteX162" fmla="*/ 3838296 w 4814692"/>
                <a:gd name="connsiteY162" fmla="*/ 212860 h 259887"/>
                <a:gd name="connsiteX163" fmla="*/ 3765583 w 4814692"/>
                <a:gd name="connsiteY163" fmla="*/ 212860 h 259887"/>
                <a:gd name="connsiteX164" fmla="*/ 3765583 w 4814692"/>
                <a:gd name="connsiteY164" fmla="*/ 210575 h 259887"/>
                <a:gd name="connsiteX165" fmla="*/ 3763870 w 4814692"/>
                <a:gd name="connsiteY165" fmla="*/ 209718 h 259887"/>
                <a:gd name="connsiteX166" fmla="*/ 3763870 w 4814692"/>
                <a:gd name="connsiteY166" fmla="*/ 189917 h 259887"/>
                <a:gd name="connsiteX167" fmla="*/ 3761204 w 4814692"/>
                <a:gd name="connsiteY167" fmla="*/ 186490 h 259887"/>
                <a:gd name="connsiteX168" fmla="*/ 3761204 w 4814692"/>
                <a:gd name="connsiteY168" fmla="*/ 182397 h 259887"/>
                <a:gd name="connsiteX169" fmla="*/ 3759682 w 4814692"/>
                <a:gd name="connsiteY169" fmla="*/ 182397 h 259887"/>
                <a:gd name="connsiteX170" fmla="*/ 3751687 w 4814692"/>
                <a:gd name="connsiteY170" fmla="*/ 170212 h 259887"/>
                <a:gd name="connsiteX171" fmla="*/ 3751687 w 4814692"/>
                <a:gd name="connsiteY171" fmla="*/ 167832 h 259887"/>
                <a:gd name="connsiteX172" fmla="*/ 3748927 w 4814692"/>
                <a:gd name="connsiteY172" fmla="*/ 164595 h 259887"/>
                <a:gd name="connsiteX173" fmla="*/ 3748832 w 4814692"/>
                <a:gd name="connsiteY173" fmla="*/ 164595 h 259887"/>
                <a:gd name="connsiteX174" fmla="*/ 3748737 w 4814692"/>
                <a:gd name="connsiteY174" fmla="*/ 164595 h 259887"/>
                <a:gd name="connsiteX175" fmla="*/ 3745977 w 4814692"/>
                <a:gd name="connsiteY175" fmla="*/ 167832 h 259887"/>
                <a:gd name="connsiteX176" fmla="*/ 3745977 w 4814692"/>
                <a:gd name="connsiteY176" fmla="*/ 170212 h 259887"/>
                <a:gd name="connsiteX177" fmla="*/ 3737982 w 4814692"/>
                <a:gd name="connsiteY177" fmla="*/ 182397 h 259887"/>
                <a:gd name="connsiteX178" fmla="*/ 3736459 w 4814692"/>
                <a:gd name="connsiteY178" fmla="*/ 182397 h 259887"/>
                <a:gd name="connsiteX179" fmla="*/ 3736459 w 4814692"/>
                <a:gd name="connsiteY179" fmla="*/ 186490 h 259887"/>
                <a:gd name="connsiteX180" fmla="*/ 3733794 w 4814692"/>
                <a:gd name="connsiteY180" fmla="*/ 189917 h 259887"/>
                <a:gd name="connsiteX181" fmla="*/ 3733794 w 4814692"/>
                <a:gd name="connsiteY181" fmla="*/ 209718 h 259887"/>
                <a:gd name="connsiteX182" fmla="*/ 3732081 w 4814692"/>
                <a:gd name="connsiteY182" fmla="*/ 210575 h 259887"/>
                <a:gd name="connsiteX183" fmla="*/ 3732081 w 4814692"/>
                <a:gd name="connsiteY183" fmla="*/ 212860 h 259887"/>
                <a:gd name="connsiteX184" fmla="*/ 3732081 w 4814692"/>
                <a:gd name="connsiteY184" fmla="*/ 258173 h 259887"/>
                <a:gd name="connsiteX185" fmla="*/ 3708858 w 4814692"/>
                <a:gd name="connsiteY185" fmla="*/ 258173 h 259887"/>
                <a:gd name="connsiteX186" fmla="*/ 3708858 w 4814692"/>
                <a:gd name="connsiteY186" fmla="*/ 233327 h 259887"/>
                <a:gd name="connsiteX187" fmla="*/ 3705813 w 4814692"/>
                <a:gd name="connsiteY187" fmla="*/ 233327 h 259887"/>
                <a:gd name="connsiteX188" fmla="*/ 3705813 w 4814692"/>
                <a:gd name="connsiteY188" fmla="*/ 217619 h 259887"/>
                <a:gd name="connsiteX189" fmla="*/ 3692203 w 4814692"/>
                <a:gd name="connsiteY189" fmla="*/ 212003 h 259887"/>
                <a:gd name="connsiteX190" fmla="*/ 3692203 w 4814692"/>
                <a:gd name="connsiteY190" fmla="*/ 200865 h 259887"/>
                <a:gd name="connsiteX191" fmla="*/ 3683637 w 4814692"/>
                <a:gd name="connsiteY191" fmla="*/ 200865 h 259887"/>
                <a:gd name="connsiteX192" fmla="*/ 3677260 w 4814692"/>
                <a:gd name="connsiteY192" fmla="*/ 196010 h 259887"/>
                <a:gd name="connsiteX193" fmla="*/ 3670884 w 4814692"/>
                <a:gd name="connsiteY193" fmla="*/ 200865 h 259887"/>
                <a:gd name="connsiteX194" fmla="*/ 3659844 w 4814692"/>
                <a:gd name="connsiteY194" fmla="*/ 200865 h 259887"/>
                <a:gd name="connsiteX195" fmla="*/ 3653467 w 4814692"/>
                <a:gd name="connsiteY195" fmla="*/ 196010 h 259887"/>
                <a:gd name="connsiteX196" fmla="*/ 3647090 w 4814692"/>
                <a:gd name="connsiteY196" fmla="*/ 200865 h 259887"/>
                <a:gd name="connsiteX197" fmla="*/ 3634908 w 4814692"/>
                <a:gd name="connsiteY197" fmla="*/ 200865 h 259887"/>
                <a:gd name="connsiteX198" fmla="*/ 3628531 w 4814692"/>
                <a:gd name="connsiteY198" fmla="*/ 196010 h 259887"/>
                <a:gd name="connsiteX199" fmla="*/ 3622154 w 4814692"/>
                <a:gd name="connsiteY199" fmla="*/ 200865 h 259887"/>
                <a:gd name="connsiteX200" fmla="*/ 3610733 w 4814692"/>
                <a:gd name="connsiteY200" fmla="*/ 200865 h 259887"/>
                <a:gd name="connsiteX201" fmla="*/ 3604737 w 4814692"/>
                <a:gd name="connsiteY201" fmla="*/ 197057 h 259887"/>
                <a:gd name="connsiteX202" fmla="*/ 3598361 w 4814692"/>
                <a:gd name="connsiteY202" fmla="*/ 201626 h 259887"/>
                <a:gd name="connsiteX203" fmla="*/ 3586084 w 4814692"/>
                <a:gd name="connsiteY203" fmla="*/ 201626 h 259887"/>
                <a:gd name="connsiteX204" fmla="*/ 3579706 w 4814692"/>
                <a:gd name="connsiteY204" fmla="*/ 196771 h 259887"/>
                <a:gd name="connsiteX205" fmla="*/ 3573330 w 4814692"/>
                <a:gd name="connsiteY205" fmla="*/ 201626 h 259887"/>
                <a:gd name="connsiteX206" fmla="*/ 3562290 w 4814692"/>
                <a:gd name="connsiteY206" fmla="*/ 201626 h 259887"/>
                <a:gd name="connsiteX207" fmla="*/ 3555913 w 4814692"/>
                <a:gd name="connsiteY207" fmla="*/ 196771 h 259887"/>
                <a:gd name="connsiteX208" fmla="*/ 3549536 w 4814692"/>
                <a:gd name="connsiteY208" fmla="*/ 201626 h 259887"/>
                <a:gd name="connsiteX209" fmla="*/ 3537354 w 4814692"/>
                <a:gd name="connsiteY209" fmla="*/ 201626 h 259887"/>
                <a:gd name="connsiteX210" fmla="*/ 3530977 w 4814692"/>
                <a:gd name="connsiteY210" fmla="*/ 196771 h 259887"/>
                <a:gd name="connsiteX211" fmla="*/ 3524601 w 4814692"/>
                <a:gd name="connsiteY211" fmla="*/ 201626 h 259887"/>
                <a:gd name="connsiteX212" fmla="*/ 3515749 w 4814692"/>
                <a:gd name="connsiteY212" fmla="*/ 201626 h 259887"/>
                <a:gd name="connsiteX213" fmla="*/ 3515749 w 4814692"/>
                <a:gd name="connsiteY213" fmla="*/ 232089 h 259887"/>
                <a:gd name="connsiteX214" fmla="*/ 3498999 w 4814692"/>
                <a:gd name="connsiteY214" fmla="*/ 232089 h 259887"/>
                <a:gd name="connsiteX215" fmla="*/ 3498999 w 4814692"/>
                <a:gd name="connsiteY215" fmla="*/ 236088 h 259887"/>
                <a:gd name="connsiteX216" fmla="*/ 3493002 w 4814692"/>
                <a:gd name="connsiteY216" fmla="*/ 236088 h 259887"/>
                <a:gd name="connsiteX217" fmla="*/ 3493002 w 4814692"/>
                <a:gd name="connsiteY217" fmla="*/ 250558 h 259887"/>
                <a:gd name="connsiteX218" fmla="*/ 3479488 w 4814692"/>
                <a:gd name="connsiteY218" fmla="*/ 250558 h 259887"/>
                <a:gd name="connsiteX219" fmla="*/ 3479488 w 4814692"/>
                <a:gd name="connsiteY219" fmla="*/ 245417 h 259887"/>
                <a:gd name="connsiteX220" fmla="*/ 3428569 w 4814692"/>
                <a:gd name="connsiteY220" fmla="*/ 245417 h 259887"/>
                <a:gd name="connsiteX221" fmla="*/ 3428569 w 4814692"/>
                <a:gd name="connsiteY221" fmla="*/ 181445 h 259887"/>
                <a:gd name="connsiteX222" fmla="*/ 3426856 w 4814692"/>
                <a:gd name="connsiteY222" fmla="*/ 181445 h 259887"/>
                <a:gd name="connsiteX223" fmla="*/ 3426856 w 4814692"/>
                <a:gd name="connsiteY223" fmla="*/ 168498 h 259887"/>
                <a:gd name="connsiteX224" fmla="*/ 3421241 w 4814692"/>
                <a:gd name="connsiteY224" fmla="*/ 168498 h 259887"/>
                <a:gd name="connsiteX225" fmla="*/ 3421241 w 4814692"/>
                <a:gd name="connsiteY225" fmla="*/ 162025 h 259887"/>
                <a:gd name="connsiteX226" fmla="*/ 3414579 w 4814692"/>
                <a:gd name="connsiteY226" fmla="*/ 153933 h 259887"/>
                <a:gd name="connsiteX227" fmla="*/ 3405442 w 4814692"/>
                <a:gd name="connsiteY227" fmla="*/ 146412 h 259887"/>
                <a:gd name="connsiteX228" fmla="*/ 3397352 w 4814692"/>
                <a:gd name="connsiteY228" fmla="*/ 151458 h 259887"/>
                <a:gd name="connsiteX229" fmla="*/ 3392118 w 4814692"/>
                <a:gd name="connsiteY229" fmla="*/ 151458 h 259887"/>
                <a:gd name="connsiteX230" fmla="*/ 3389167 w 4814692"/>
                <a:gd name="connsiteY230" fmla="*/ 151458 h 259887"/>
                <a:gd name="connsiteX231" fmla="*/ 3389167 w 4814692"/>
                <a:gd name="connsiteY231" fmla="*/ 128135 h 259887"/>
                <a:gd name="connsiteX232" fmla="*/ 3386502 w 4814692"/>
                <a:gd name="connsiteY232" fmla="*/ 125850 h 259887"/>
                <a:gd name="connsiteX233" fmla="*/ 3384218 w 4814692"/>
                <a:gd name="connsiteY233" fmla="*/ 125850 h 259887"/>
                <a:gd name="connsiteX234" fmla="*/ 3384218 w 4814692"/>
                <a:gd name="connsiteY234" fmla="*/ 98338 h 259887"/>
                <a:gd name="connsiteX235" fmla="*/ 3380030 w 4814692"/>
                <a:gd name="connsiteY235" fmla="*/ 93769 h 259887"/>
                <a:gd name="connsiteX236" fmla="*/ 3376509 w 4814692"/>
                <a:gd name="connsiteY236" fmla="*/ 97481 h 259887"/>
                <a:gd name="connsiteX237" fmla="*/ 3376509 w 4814692"/>
                <a:gd name="connsiteY237" fmla="*/ 78728 h 259887"/>
                <a:gd name="connsiteX238" fmla="*/ 3372987 w 4814692"/>
                <a:gd name="connsiteY238" fmla="*/ 78728 h 259887"/>
                <a:gd name="connsiteX239" fmla="*/ 3372987 w 4814692"/>
                <a:gd name="connsiteY239" fmla="*/ 75586 h 259887"/>
                <a:gd name="connsiteX240" fmla="*/ 3370513 w 4814692"/>
                <a:gd name="connsiteY240" fmla="*/ 75586 h 259887"/>
                <a:gd name="connsiteX241" fmla="*/ 3370513 w 4814692"/>
                <a:gd name="connsiteY241" fmla="*/ 64162 h 259887"/>
                <a:gd name="connsiteX242" fmla="*/ 3364136 w 4814692"/>
                <a:gd name="connsiteY242" fmla="*/ 55214 h 259887"/>
                <a:gd name="connsiteX243" fmla="*/ 3367372 w 4814692"/>
                <a:gd name="connsiteY243" fmla="*/ 46646 h 259887"/>
                <a:gd name="connsiteX244" fmla="*/ 3363089 w 4814692"/>
                <a:gd name="connsiteY244" fmla="*/ 47884 h 259887"/>
                <a:gd name="connsiteX245" fmla="*/ 3358807 w 4814692"/>
                <a:gd name="connsiteY245" fmla="*/ 46646 h 259887"/>
                <a:gd name="connsiteX246" fmla="*/ 3362042 w 4814692"/>
                <a:gd name="connsiteY246" fmla="*/ 55214 h 259887"/>
                <a:gd name="connsiteX247" fmla="*/ 3355666 w 4814692"/>
                <a:gd name="connsiteY247" fmla="*/ 64162 h 259887"/>
                <a:gd name="connsiteX248" fmla="*/ 3355666 w 4814692"/>
                <a:gd name="connsiteY248" fmla="*/ 75586 h 259887"/>
                <a:gd name="connsiteX249" fmla="*/ 3353191 w 4814692"/>
                <a:gd name="connsiteY249" fmla="*/ 75586 h 259887"/>
                <a:gd name="connsiteX250" fmla="*/ 3353191 w 4814692"/>
                <a:gd name="connsiteY250" fmla="*/ 78728 h 259887"/>
                <a:gd name="connsiteX251" fmla="*/ 3349670 w 4814692"/>
                <a:gd name="connsiteY251" fmla="*/ 78728 h 259887"/>
                <a:gd name="connsiteX252" fmla="*/ 3349670 w 4814692"/>
                <a:gd name="connsiteY252" fmla="*/ 97481 h 259887"/>
                <a:gd name="connsiteX253" fmla="*/ 3346148 w 4814692"/>
                <a:gd name="connsiteY253" fmla="*/ 93769 h 259887"/>
                <a:gd name="connsiteX254" fmla="*/ 3341960 w 4814692"/>
                <a:gd name="connsiteY254" fmla="*/ 98338 h 259887"/>
                <a:gd name="connsiteX255" fmla="*/ 3341960 w 4814692"/>
                <a:gd name="connsiteY255" fmla="*/ 125850 h 259887"/>
                <a:gd name="connsiteX256" fmla="*/ 3339676 w 4814692"/>
                <a:gd name="connsiteY256" fmla="*/ 125850 h 259887"/>
                <a:gd name="connsiteX257" fmla="*/ 3337011 w 4814692"/>
                <a:gd name="connsiteY257" fmla="*/ 128135 h 259887"/>
                <a:gd name="connsiteX258" fmla="*/ 3337011 w 4814692"/>
                <a:gd name="connsiteY258" fmla="*/ 151458 h 259887"/>
                <a:gd name="connsiteX259" fmla="*/ 3333395 w 4814692"/>
                <a:gd name="connsiteY259" fmla="*/ 151458 h 259887"/>
                <a:gd name="connsiteX260" fmla="*/ 3328826 w 4814692"/>
                <a:gd name="connsiteY260" fmla="*/ 151458 h 259887"/>
                <a:gd name="connsiteX261" fmla="*/ 3320736 w 4814692"/>
                <a:gd name="connsiteY261" fmla="*/ 146412 h 259887"/>
                <a:gd name="connsiteX262" fmla="*/ 3311600 w 4814692"/>
                <a:gd name="connsiteY262" fmla="*/ 153933 h 259887"/>
                <a:gd name="connsiteX263" fmla="*/ 3304937 w 4814692"/>
                <a:gd name="connsiteY263" fmla="*/ 162025 h 259887"/>
                <a:gd name="connsiteX264" fmla="*/ 3304937 w 4814692"/>
                <a:gd name="connsiteY264" fmla="*/ 168498 h 259887"/>
                <a:gd name="connsiteX265" fmla="*/ 3299322 w 4814692"/>
                <a:gd name="connsiteY265" fmla="*/ 168498 h 259887"/>
                <a:gd name="connsiteX266" fmla="*/ 3299322 w 4814692"/>
                <a:gd name="connsiteY266" fmla="*/ 181445 h 259887"/>
                <a:gd name="connsiteX267" fmla="*/ 3297704 w 4814692"/>
                <a:gd name="connsiteY267" fmla="*/ 181445 h 259887"/>
                <a:gd name="connsiteX268" fmla="*/ 3297704 w 4814692"/>
                <a:gd name="connsiteY268" fmla="*/ 245131 h 259887"/>
                <a:gd name="connsiteX269" fmla="*/ 3277242 w 4814692"/>
                <a:gd name="connsiteY269" fmla="*/ 243894 h 259887"/>
                <a:gd name="connsiteX270" fmla="*/ 3277242 w 4814692"/>
                <a:gd name="connsiteY270" fmla="*/ 229519 h 259887"/>
                <a:gd name="connsiteX271" fmla="*/ 3265250 w 4814692"/>
                <a:gd name="connsiteY271" fmla="*/ 229519 h 259887"/>
                <a:gd name="connsiteX272" fmla="*/ 3265250 w 4814692"/>
                <a:gd name="connsiteY272" fmla="*/ 209528 h 259887"/>
                <a:gd name="connsiteX273" fmla="*/ 3262014 w 4814692"/>
                <a:gd name="connsiteY273" fmla="*/ 209528 h 259887"/>
                <a:gd name="connsiteX274" fmla="*/ 3262014 w 4814692"/>
                <a:gd name="connsiteY274" fmla="*/ 199818 h 259887"/>
                <a:gd name="connsiteX275" fmla="*/ 3253924 w 4814692"/>
                <a:gd name="connsiteY275" fmla="*/ 199818 h 259887"/>
                <a:gd name="connsiteX276" fmla="*/ 3251640 w 4814692"/>
                <a:gd name="connsiteY276" fmla="*/ 195439 h 259887"/>
                <a:gd name="connsiteX277" fmla="*/ 3218995 w 4814692"/>
                <a:gd name="connsiteY277" fmla="*/ 195439 h 259887"/>
                <a:gd name="connsiteX278" fmla="*/ 3216711 w 4814692"/>
                <a:gd name="connsiteY278" fmla="*/ 199818 h 259887"/>
                <a:gd name="connsiteX279" fmla="*/ 3208811 w 4814692"/>
                <a:gd name="connsiteY279" fmla="*/ 199818 h 259887"/>
                <a:gd name="connsiteX280" fmla="*/ 3208811 w 4814692"/>
                <a:gd name="connsiteY280" fmla="*/ 258173 h 259887"/>
                <a:gd name="connsiteX281" fmla="*/ 0 w 4814692"/>
                <a:gd name="connsiteY281" fmla="*/ 258173 h 259887"/>
                <a:gd name="connsiteX0" fmla="*/ 2383675 w 2384997"/>
                <a:gd name="connsiteY0" fmla="*/ 257570 h 259887"/>
                <a:gd name="connsiteX1" fmla="*/ 2384997 w 2384997"/>
                <a:gd name="connsiteY1" fmla="*/ 259887 h 259887"/>
                <a:gd name="connsiteX2" fmla="*/ 2384997 w 2384997"/>
                <a:gd name="connsiteY2" fmla="*/ 217429 h 259887"/>
                <a:gd name="connsiteX3" fmla="*/ 2382618 w 2384997"/>
                <a:gd name="connsiteY3" fmla="*/ 194963 h 259887"/>
                <a:gd name="connsiteX4" fmla="*/ 2380524 w 2384997"/>
                <a:gd name="connsiteY4" fmla="*/ 185824 h 259887"/>
                <a:gd name="connsiteX5" fmla="*/ 2380524 w 2384997"/>
                <a:gd name="connsiteY5" fmla="*/ 178303 h 259887"/>
                <a:gd name="connsiteX6" fmla="*/ 2375004 w 2384997"/>
                <a:gd name="connsiteY6" fmla="*/ 178303 h 259887"/>
                <a:gd name="connsiteX7" fmla="*/ 2375004 w 2384997"/>
                <a:gd name="connsiteY7" fmla="*/ 172592 h 259887"/>
                <a:gd name="connsiteX8" fmla="*/ 2372529 w 2384997"/>
                <a:gd name="connsiteY8" fmla="*/ 172592 h 259887"/>
                <a:gd name="connsiteX9" fmla="*/ 2372529 w 2384997"/>
                <a:gd name="connsiteY9" fmla="*/ 167451 h 259887"/>
                <a:gd name="connsiteX10" fmla="*/ 2368341 w 2384997"/>
                <a:gd name="connsiteY10" fmla="*/ 158883 h 259887"/>
                <a:gd name="connsiteX11" fmla="*/ 2364154 w 2384997"/>
                <a:gd name="connsiteY11" fmla="*/ 167451 h 259887"/>
                <a:gd name="connsiteX12" fmla="*/ 2364154 w 2384997"/>
                <a:gd name="connsiteY12" fmla="*/ 172592 h 259887"/>
                <a:gd name="connsiteX13" fmla="*/ 2361679 w 2384997"/>
                <a:gd name="connsiteY13" fmla="*/ 172592 h 259887"/>
                <a:gd name="connsiteX14" fmla="*/ 2361679 w 2384997"/>
                <a:gd name="connsiteY14" fmla="*/ 178303 h 259887"/>
                <a:gd name="connsiteX15" fmla="*/ 2227959 w 2384997"/>
                <a:gd name="connsiteY15" fmla="*/ 178303 h 259887"/>
                <a:gd name="connsiteX16" fmla="*/ 2223486 w 2384997"/>
                <a:gd name="connsiteY16" fmla="*/ 63972 h 259887"/>
                <a:gd name="connsiteX17" fmla="*/ 2223486 w 2384997"/>
                <a:gd name="connsiteY17" fmla="*/ 54738 h 259887"/>
                <a:gd name="connsiteX18" fmla="*/ 2222249 w 2384997"/>
                <a:gd name="connsiteY18" fmla="*/ 54738 h 259887"/>
                <a:gd name="connsiteX19" fmla="*/ 2222249 w 2384997"/>
                <a:gd name="connsiteY19" fmla="*/ 42172 h 259887"/>
                <a:gd name="connsiteX20" fmla="*/ 2221202 w 2384997"/>
                <a:gd name="connsiteY20" fmla="*/ 34747 h 259887"/>
                <a:gd name="connsiteX21" fmla="*/ 2220155 w 2384997"/>
                <a:gd name="connsiteY21" fmla="*/ 42077 h 259887"/>
                <a:gd name="connsiteX22" fmla="*/ 2220155 w 2384997"/>
                <a:gd name="connsiteY22" fmla="*/ 45980 h 259887"/>
                <a:gd name="connsiteX23" fmla="*/ 2210923 w 2384997"/>
                <a:gd name="connsiteY23" fmla="*/ 45980 h 259887"/>
                <a:gd name="connsiteX24" fmla="*/ 2210923 w 2384997"/>
                <a:gd name="connsiteY24" fmla="*/ 42172 h 259887"/>
                <a:gd name="connsiteX25" fmla="*/ 2209876 w 2384997"/>
                <a:gd name="connsiteY25" fmla="*/ 34747 h 259887"/>
                <a:gd name="connsiteX26" fmla="*/ 2208829 w 2384997"/>
                <a:gd name="connsiteY26" fmla="*/ 42077 h 259887"/>
                <a:gd name="connsiteX27" fmla="*/ 2208829 w 2384997"/>
                <a:gd name="connsiteY27" fmla="*/ 45980 h 259887"/>
                <a:gd name="connsiteX28" fmla="*/ 2208829 w 2384997"/>
                <a:gd name="connsiteY28" fmla="*/ 46265 h 259887"/>
                <a:gd name="connsiteX29" fmla="*/ 2178944 w 2384997"/>
                <a:gd name="connsiteY29" fmla="*/ 46265 h 259887"/>
                <a:gd name="connsiteX30" fmla="*/ 2178944 w 2384997"/>
                <a:gd name="connsiteY30" fmla="*/ 45980 h 259887"/>
                <a:gd name="connsiteX31" fmla="*/ 2178944 w 2384997"/>
                <a:gd name="connsiteY31" fmla="*/ 42077 h 259887"/>
                <a:gd name="connsiteX32" fmla="*/ 2177897 w 2384997"/>
                <a:gd name="connsiteY32" fmla="*/ 34747 h 259887"/>
                <a:gd name="connsiteX33" fmla="*/ 2176850 w 2384997"/>
                <a:gd name="connsiteY33" fmla="*/ 42172 h 259887"/>
                <a:gd name="connsiteX34" fmla="*/ 2176850 w 2384997"/>
                <a:gd name="connsiteY34" fmla="*/ 45980 h 259887"/>
                <a:gd name="connsiteX35" fmla="*/ 2167619 w 2384997"/>
                <a:gd name="connsiteY35" fmla="*/ 45980 h 259887"/>
                <a:gd name="connsiteX36" fmla="*/ 2167619 w 2384997"/>
                <a:gd name="connsiteY36" fmla="*/ 42077 h 259887"/>
                <a:gd name="connsiteX37" fmla="*/ 2166571 w 2384997"/>
                <a:gd name="connsiteY37" fmla="*/ 34747 h 259887"/>
                <a:gd name="connsiteX38" fmla="*/ 2165524 w 2384997"/>
                <a:gd name="connsiteY38" fmla="*/ 42172 h 259887"/>
                <a:gd name="connsiteX39" fmla="*/ 2165524 w 2384997"/>
                <a:gd name="connsiteY39" fmla="*/ 54738 h 259887"/>
                <a:gd name="connsiteX40" fmla="*/ 2164287 w 2384997"/>
                <a:gd name="connsiteY40" fmla="*/ 54738 h 259887"/>
                <a:gd name="connsiteX41" fmla="*/ 2164287 w 2384997"/>
                <a:gd name="connsiteY41" fmla="*/ 63972 h 259887"/>
                <a:gd name="connsiteX42" fmla="*/ 2159719 w 2384997"/>
                <a:gd name="connsiteY42" fmla="*/ 178303 h 259887"/>
                <a:gd name="connsiteX43" fmla="*/ 2025999 w 2384997"/>
                <a:gd name="connsiteY43" fmla="*/ 178303 h 259887"/>
                <a:gd name="connsiteX44" fmla="*/ 2025999 w 2384997"/>
                <a:gd name="connsiteY44" fmla="*/ 172592 h 259887"/>
                <a:gd name="connsiteX45" fmla="*/ 2023524 w 2384997"/>
                <a:gd name="connsiteY45" fmla="*/ 172592 h 259887"/>
                <a:gd name="connsiteX46" fmla="*/ 2023524 w 2384997"/>
                <a:gd name="connsiteY46" fmla="*/ 167451 h 259887"/>
                <a:gd name="connsiteX47" fmla="*/ 2019336 w 2384997"/>
                <a:gd name="connsiteY47" fmla="*/ 158883 h 259887"/>
                <a:gd name="connsiteX48" fmla="*/ 2015149 w 2384997"/>
                <a:gd name="connsiteY48" fmla="*/ 167451 h 259887"/>
                <a:gd name="connsiteX49" fmla="*/ 2015149 w 2384997"/>
                <a:gd name="connsiteY49" fmla="*/ 172592 h 259887"/>
                <a:gd name="connsiteX50" fmla="*/ 2012674 w 2384997"/>
                <a:gd name="connsiteY50" fmla="*/ 172592 h 259887"/>
                <a:gd name="connsiteX51" fmla="*/ 2012674 w 2384997"/>
                <a:gd name="connsiteY51" fmla="*/ 178303 h 259887"/>
                <a:gd name="connsiteX52" fmla="*/ 2007154 w 2384997"/>
                <a:gd name="connsiteY52" fmla="*/ 178303 h 259887"/>
                <a:gd name="connsiteX53" fmla="*/ 2007154 w 2384997"/>
                <a:gd name="connsiteY53" fmla="*/ 185824 h 259887"/>
                <a:gd name="connsiteX54" fmla="*/ 2005156 w 2384997"/>
                <a:gd name="connsiteY54" fmla="*/ 194963 h 259887"/>
                <a:gd name="connsiteX55" fmla="*/ 2002776 w 2384997"/>
                <a:gd name="connsiteY55" fmla="*/ 217429 h 259887"/>
                <a:gd name="connsiteX56" fmla="*/ 2002776 w 2384997"/>
                <a:gd name="connsiteY56" fmla="*/ 258173 h 259887"/>
                <a:gd name="connsiteX57" fmla="*/ 1979268 w 2384997"/>
                <a:gd name="connsiteY57" fmla="*/ 258173 h 259887"/>
                <a:gd name="connsiteX58" fmla="*/ 1979268 w 2384997"/>
                <a:gd name="connsiteY58" fmla="*/ 214097 h 259887"/>
                <a:gd name="connsiteX59" fmla="*/ 1964706 w 2384997"/>
                <a:gd name="connsiteY59" fmla="*/ 209052 h 259887"/>
                <a:gd name="connsiteX60" fmla="*/ 1964706 w 2384997"/>
                <a:gd name="connsiteY60" fmla="*/ 126516 h 259887"/>
                <a:gd name="connsiteX61" fmla="*/ 1905698 w 2384997"/>
                <a:gd name="connsiteY61" fmla="*/ 129087 h 259887"/>
                <a:gd name="connsiteX62" fmla="*/ 1905698 w 2384997"/>
                <a:gd name="connsiteY62" fmla="*/ 258269 h 259887"/>
                <a:gd name="connsiteX63" fmla="*/ 1885521 w 2384997"/>
                <a:gd name="connsiteY63" fmla="*/ 258269 h 259887"/>
                <a:gd name="connsiteX64" fmla="*/ 1885521 w 2384997"/>
                <a:gd name="connsiteY64" fmla="*/ 212384 h 259887"/>
                <a:gd name="connsiteX65" fmla="*/ 1847070 w 2384997"/>
                <a:gd name="connsiteY65" fmla="*/ 203911 h 259887"/>
                <a:gd name="connsiteX66" fmla="*/ 1818899 w 2384997"/>
                <a:gd name="connsiteY66" fmla="*/ 210670 h 259887"/>
                <a:gd name="connsiteX67" fmla="*/ 1818899 w 2384997"/>
                <a:gd name="connsiteY67" fmla="*/ 226663 h 259887"/>
                <a:gd name="connsiteX68" fmla="*/ 1799102 w 2384997"/>
                <a:gd name="connsiteY68" fmla="*/ 223046 h 259887"/>
                <a:gd name="connsiteX69" fmla="*/ 1796247 w 2384997"/>
                <a:gd name="connsiteY69" fmla="*/ 66162 h 259887"/>
                <a:gd name="connsiteX70" fmla="*/ 1813950 w 2384997"/>
                <a:gd name="connsiteY70" fmla="*/ 59117 h 259887"/>
                <a:gd name="connsiteX71" fmla="*/ 1817186 w 2384997"/>
                <a:gd name="connsiteY71" fmla="*/ 37031 h 259887"/>
                <a:gd name="connsiteX72" fmla="*/ 1804527 w 2384997"/>
                <a:gd name="connsiteY72" fmla="*/ 32938 h 259887"/>
                <a:gd name="connsiteX73" fmla="*/ 1796247 w 2384997"/>
                <a:gd name="connsiteY73" fmla="*/ 32938 h 259887"/>
                <a:gd name="connsiteX74" fmla="*/ 1796247 w 2384997"/>
                <a:gd name="connsiteY74" fmla="*/ 19991 h 259887"/>
                <a:gd name="connsiteX75" fmla="*/ 1803290 w 2384997"/>
                <a:gd name="connsiteY75" fmla="*/ 19991 h 259887"/>
                <a:gd name="connsiteX76" fmla="*/ 1803290 w 2384997"/>
                <a:gd name="connsiteY76" fmla="*/ 1428 h 259887"/>
                <a:gd name="connsiteX77" fmla="*/ 1788538 w 2384997"/>
                <a:gd name="connsiteY77" fmla="*/ 0 h 259887"/>
                <a:gd name="connsiteX78" fmla="*/ 1773786 w 2384997"/>
                <a:gd name="connsiteY78" fmla="*/ 1428 h 259887"/>
                <a:gd name="connsiteX79" fmla="*/ 1773786 w 2384997"/>
                <a:gd name="connsiteY79" fmla="*/ 19991 h 259887"/>
                <a:gd name="connsiteX80" fmla="*/ 1780829 w 2384997"/>
                <a:gd name="connsiteY80" fmla="*/ 19991 h 259887"/>
                <a:gd name="connsiteX81" fmla="*/ 1780829 w 2384997"/>
                <a:gd name="connsiteY81" fmla="*/ 32938 h 259887"/>
                <a:gd name="connsiteX82" fmla="*/ 1772549 w 2384997"/>
                <a:gd name="connsiteY82" fmla="*/ 32938 h 259887"/>
                <a:gd name="connsiteX83" fmla="*/ 1759890 w 2384997"/>
                <a:gd name="connsiteY83" fmla="*/ 37031 h 259887"/>
                <a:gd name="connsiteX84" fmla="*/ 1763126 w 2384997"/>
                <a:gd name="connsiteY84" fmla="*/ 59117 h 259887"/>
                <a:gd name="connsiteX85" fmla="*/ 1780829 w 2384997"/>
                <a:gd name="connsiteY85" fmla="*/ 66162 h 259887"/>
                <a:gd name="connsiteX86" fmla="*/ 1778259 w 2384997"/>
                <a:gd name="connsiteY86" fmla="*/ 207719 h 259887"/>
                <a:gd name="connsiteX87" fmla="*/ 1746280 w 2384997"/>
                <a:gd name="connsiteY87" fmla="*/ 208671 h 259887"/>
                <a:gd name="connsiteX88" fmla="*/ 1746280 w 2384997"/>
                <a:gd name="connsiteY88" fmla="*/ 223807 h 259887"/>
                <a:gd name="connsiteX89" fmla="*/ 1708877 w 2384997"/>
                <a:gd name="connsiteY89" fmla="*/ 223807 h 259887"/>
                <a:gd name="connsiteX90" fmla="*/ 1708877 w 2384997"/>
                <a:gd name="connsiteY90" fmla="*/ 245703 h 259887"/>
                <a:gd name="connsiteX91" fmla="*/ 1677564 w 2384997"/>
                <a:gd name="connsiteY91" fmla="*/ 245703 h 259887"/>
                <a:gd name="connsiteX92" fmla="*/ 1677564 w 2384997"/>
                <a:gd name="connsiteY92" fmla="*/ 220666 h 259887"/>
                <a:gd name="connsiteX93" fmla="*/ 1665858 w 2384997"/>
                <a:gd name="connsiteY93" fmla="*/ 220666 h 259887"/>
                <a:gd name="connsiteX94" fmla="*/ 1665858 w 2384997"/>
                <a:gd name="connsiteY94" fmla="*/ 213621 h 259887"/>
                <a:gd name="connsiteX95" fmla="*/ 1653295 w 2384997"/>
                <a:gd name="connsiteY95" fmla="*/ 201055 h 259887"/>
                <a:gd name="connsiteX96" fmla="*/ 1640732 w 2384997"/>
                <a:gd name="connsiteY96" fmla="*/ 213621 h 259887"/>
                <a:gd name="connsiteX97" fmla="*/ 1640732 w 2384997"/>
                <a:gd name="connsiteY97" fmla="*/ 220666 h 259887"/>
                <a:gd name="connsiteX98" fmla="*/ 1627407 w 2384997"/>
                <a:gd name="connsiteY98" fmla="*/ 220666 h 259887"/>
                <a:gd name="connsiteX99" fmla="*/ 1627407 w 2384997"/>
                <a:gd name="connsiteY99" fmla="*/ 258173 h 259887"/>
                <a:gd name="connsiteX100" fmla="*/ 1608087 w 2384997"/>
                <a:gd name="connsiteY100" fmla="*/ 258173 h 259887"/>
                <a:gd name="connsiteX101" fmla="*/ 1608087 w 2384997"/>
                <a:gd name="connsiteY101" fmla="*/ 212860 h 259887"/>
                <a:gd name="connsiteX102" fmla="*/ 1608087 w 2384997"/>
                <a:gd name="connsiteY102" fmla="*/ 210575 h 259887"/>
                <a:gd name="connsiteX103" fmla="*/ 1606374 w 2384997"/>
                <a:gd name="connsiteY103" fmla="*/ 209718 h 259887"/>
                <a:gd name="connsiteX104" fmla="*/ 1606374 w 2384997"/>
                <a:gd name="connsiteY104" fmla="*/ 189917 h 259887"/>
                <a:gd name="connsiteX105" fmla="*/ 1603709 w 2384997"/>
                <a:gd name="connsiteY105" fmla="*/ 186490 h 259887"/>
                <a:gd name="connsiteX106" fmla="*/ 1603709 w 2384997"/>
                <a:gd name="connsiteY106" fmla="*/ 182397 h 259887"/>
                <a:gd name="connsiteX107" fmla="*/ 1602281 w 2384997"/>
                <a:gd name="connsiteY107" fmla="*/ 182397 h 259887"/>
                <a:gd name="connsiteX108" fmla="*/ 1594286 w 2384997"/>
                <a:gd name="connsiteY108" fmla="*/ 170212 h 259887"/>
                <a:gd name="connsiteX109" fmla="*/ 1594286 w 2384997"/>
                <a:gd name="connsiteY109" fmla="*/ 167832 h 259887"/>
                <a:gd name="connsiteX110" fmla="*/ 1591526 w 2384997"/>
                <a:gd name="connsiteY110" fmla="*/ 164595 h 259887"/>
                <a:gd name="connsiteX111" fmla="*/ 1591431 w 2384997"/>
                <a:gd name="connsiteY111" fmla="*/ 164595 h 259887"/>
                <a:gd name="connsiteX112" fmla="*/ 1591336 w 2384997"/>
                <a:gd name="connsiteY112" fmla="*/ 164595 h 259887"/>
                <a:gd name="connsiteX113" fmla="*/ 1588576 w 2384997"/>
                <a:gd name="connsiteY113" fmla="*/ 167832 h 259887"/>
                <a:gd name="connsiteX114" fmla="*/ 1588576 w 2384997"/>
                <a:gd name="connsiteY114" fmla="*/ 170212 h 259887"/>
                <a:gd name="connsiteX115" fmla="*/ 1580581 w 2384997"/>
                <a:gd name="connsiteY115" fmla="*/ 182397 h 259887"/>
                <a:gd name="connsiteX116" fmla="*/ 1579059 w 2384997"/>
                <a:gd name="connsiteY116" fmla="*/ 182397 h 259887"/>
                <a:gd name="connsiteX117" fmla="*/ 1579059 w 2384997"/>
                <a:gd name="connsiteY117" fmla="*/ 186490 h 259887"/>
                <a:gd name="connsiteX118" fmla="*/ 1576394 w 2384997"/>
                <a:gd name="connsiteY118" fmla="*/ 189917 h 259887"/>
                <a:gd name="connsiteX119" fmla="*/ 1576394 w 2384997"/>
                <a:gd name="connsiteY119" fmla="*/ 209718 h 259887"/>
                <a:gd name="connsiteX120" fmla="*/ 1574680 w 2384997"/>
                <a:gd name="connsiteY120" fmla="*/ 210575 h 259887"/>
                <a:gd name="connsiteX121" fmla="*/ 1574680 w 2384997"/>
                <a:gd name="connsiteY121" fmla="*/ 212860 h 259887"/>
                <a:gd name="connsiteX122" fmla="*/ 1484550 w 2384997"/>
                <a:gd name="connsiteY122" fmla="*/ 212860 h 259887"/>
                <a:gd name="connsiteX123" fmla="*/ 1484550 w 2384997"/>
                <a:gd name="connsiteY123" fmla="*/ 199437 h 259887"/>
                <a:gd name="connsiteX124" fmla="*/ 1480267 w 2384997"/>
                <a:gd name="connsiteY124" fmla="*/ 199437 h 259887"/>
                <a:gd name="connsiteX125" fmla="*/ 1480267 w 2384997"/>
                <a:gd name="connsiteY125" fmla="*/ 185824 h 259887"/>
                <a:gd name="connsiteX126" fmla="*/ 1479316 w 2384997"/>
                <a:gd name="connsiteY126" fmla="*/ 184396 h 259887"/>
                <a:gd name="connsiteX127" fmla="*/ 1479316 w 2384997"/>
                <a:gd name="connsiteY127" fmla="*/ 165737 h 259887"/>
                <a:gd name="connsiteX128" fmla="*/ 1481885 w 2384997"/>
                <a:gd name="connsiteY128" fmla="*/ 160978 h 259887"/>
                <a:gd name="connsiteX129" fmla="*/ 1479316 w 2384997"/>
                <a:gd name="connsiteY129" fmla="*/ 154695 h 259887"/>
                <a:gd name="connsiteX130" fmla="*/ 1471702 w 2384997"/>
                <a:gd name="connsiteY130" fmla="*/ 154695 h 259887"/>
                <a:gd name="connsiteX131" fmla="*/ 1471702 w 2384997"/>
                <a:gd name="connsiteY131" fmla="*/ 145460 h 259887"/>
                <a:gd name="connsiteX132" fmla="*/ 1472368 w 2384997"/>
                <a:gd name="connsiteY132" fmla="*/ 143081 h 259887"/>
                <a:gd name="connsiteX133" fmla="*/ 1471702 w 2384997"/>
                <a:gd name="connsiteY133" fmla="*/ 140796 h 259887"/>
                <a:gd name="connsiteX134" fmla="*/ 1469988 w 2384997"/>
                <a:gd name="connsiteY134" fmla="*/ 140796 h 259887"/>
                <a:gd name="connsiteX135" fmla="*/ 1454285 w 2384997"/>
                <a:gd name="connsiteY135" fmla="*/ 115759 h 259887"/>
                <a:gd name="connsiteX136" fmla="*/ 1452857 w 2384997"/>
                <a:gd name="connsiteY136" fmla="*/ 113474 h 259887"/>
                <a:gd name="connsiteX137" fmla="*/ 1452857 w 2384997"/>
                <a:gd name="connsiteY137" fmla="*/ 105097 h 259887"/>
                <a:gd name="connsiteX138" fmla="*/ 1452857 w 2384997"/>
                <a:gd name="connsiteY138" fmla="*/ 101670 h 259887"/>
                <a:gd name="connsiteX139" fmla="*/ 1452857 w 2384997"/>
                <a:gd name="connsiteY139" fmla="*/ 99385 h 259887"/>
                <a:gd name="connsiteX140" fmla="*/ 1450859 w 2384997"/>
                <a:gd name="connsiteY140" fmla="*/ 99385 h 259887"/>
                <a:gd name="connsiteX141" fmla="*/ 1447813 w 2384997"/>
                <a:gd name="connsiteY141" fmla="*/ 95768 h 259887"/>
                <a:gd name="connsiteX142" fmla="*/ 1446576 w 2384997"/>
                <a:gd name="connsiteY142" fmla="*/ 86438 h 259887"/>
                <a:gd name="connsiteX143" fmla="*/ 1445338 w 2384997"/>
                <a:gd name="connsiteY143" fmla="*/ 95768 h 259887"/>
                <a:gd name="connsiteX144" fmla="*/ 1442293 w 2384997"/>
                <a:gd name="connsiteY144" fmla="*/ 99385 h 259887"/>
                <a:gd name="connsiteX145" fmla="*/ 1440294 w 2384997"/>
                <a:gd name="connsiteY145" fmla="*/ 99385 h 259887"/>
                <a:gd name="connsiteX146" fmla="*/ 1440294 w 2384997"/>
                <a:gd name="connsiteY146" fmla="*/ 101670 h 259887"/>
                <a:gd name="connsiteX147" fmla="*/ 1440294 w 2384997"/>
                <a:gd name="connsiteY147" fmla="*/ 105097 h 259887"/>
                <a:gd name="connsiteX148" fmla="*/ 1440294 w 2384997"/>
                <a:gd name="connsiteY148" fmla="*/ 113474 h 259887"/>
                <a:gd name="connsiteX149" fmla="*/ 1438867 w 2384997"/>
                <a:gd name="connsiteY149" fmla="*/ 115759 h 259887"/>
                <a:gd name="connsiteX150" fmla="*/ 1423163 w 2384997"/>
                <a:gd name="connsiteY150" fmla="*/ 140796 h 259887"/>
                <a:gd name="connsiteX151" fmla="*/ 1421449 w 2384997"/>
                <a:gd name="connsiteY151" fmla="*/ 140796 h 259887"/>
                <a:gd name="connsiteX152" fmla="*/ 1420783 w 2384997"/>
                <a:gd name="connsiteY152" fmla="*/ 143081 h 259887"/>
                <a:gd name="connsiteX153" fmla="*/ 1421449 w 2384997"/>
                <a:gd name="connsiteY153" fmla="*/ 145460 h 259887"/>
                <a:gd name="connsiteX154" fmla="*/ 1421449 w 2384997"/>
                <a:gd name="connsiteY154" fmla="*/ 154695 h 259887"/>
                <a:gd name="connsiteX155" fmla="*/ 1413836 w 2384997"/>
                <a:gd name="connsiteY155" fmla="*/ 154695 h 259887"/>
                <a:gd name="connsiteX156" fmla="*/ 1411266 w 2384997"/>
                <a:gd name="connsiteY156" fmla="*/ 160978 h 259887"/>
                <a:gd name="connsiteX157" fmla="*/ 1413836 w 2384997"/>
                <a:gd name="connsiteY157" fmla="*/ 165737 h 259887"/>
                <a:gd name="connsiteX158" fmla="*/ 1413836 w 2384997"/>
                <a:gd name="connsiteY158" fmla="*/ 184396 h 259887"/>
                <a:gd name="connsiteX159" fmla="*/ 1412884 w 2384997"/>
                <a:gd name="connsiteY159" fmla="*/ 185824 h 259887"/>
                <a:gd name="connsiteX160" fmla="*/ 1412884 w 2384997"/>
                <a:gd name="connsiteY160" fmla="*/ 199437 h 259887"/>
                <a:gd name="connsiteX161" fmla="*/ 1408601 w 2384997"/>
                <a:gd name="connsiteY161" fmla="*/ 199437 h 259887"/>
                <a:gd name="connsiteX162" fmla="*/ 1408601 w 2384997"/>
                <a:gd name="connsiteY162" fmla="*/ 212860 h 259887"/>
                <a:gd name="connsiteX163" fmla="*/ 1335888 w 2384997"/>
                <a:gd name="connsiteY163" fmla="*/ 212860 h 259887"/>
                <a:gd name="connsiteX164" fmla="*/ 1335888 w 2384997"/>
                <a:gd name="connsiteY164" fmla="*/ 210575 h 259887"/>
                <a:gd name="connsiteX165" fmla="*/ 1334175 w 2384997"/>
                <a:gd name="connsiteY165" fmla="*/ 209718 h 259887"/>
                <a:gd name="connsiteX166" fmla="*/ 1334175 w 2384997"/>
                <a:gd name="connsiteY166" fmla="*/ 189917 h 259887"/>
                <a:gd name="connsiteX167" fmla="*/ 1331509 w 2384997"/>
                <a:gd name="connsiteY167" fmla="*/ 186490 h 259887"/>
                <a:gd name="connsiteX168" fmla="*/ 1331509 w 2384997"/>
                <a:gd name="connsiteY168" fmla="*/ 182397 h 259887"/>
                <a:gd name="connsiteX169" fmla="*/ 1329987 w 2384997"/>
                <a:gd name="connsiteY169" fmla="*/ 182397 h 259887"/>
                <a:gd name="connsiteX170" fmla="*/ 1321992 w 2384997"/>
                <a:gd name="connsiteY170" fmla="*/ 170212 h 259887"/>
                <a:gd name="connsiteX171" fmla="*/ 1321992 w 2384997"/>
                <a:gd name="connsiteY171" fmla="*/ 167832 h 259887"/>
                <a:gd name="connsiteX172" fmla="*/ 1319232 w 2384997"/>
                <a:gd name="connsiteY172" fmla="*/ 164595 h 259887"/>
                <a:gd name="connsiteX173" fmla="*/ 1319137 w 2384997"/>
                <a:gd name="connsiteY173" fmla="*/ 164595 h 259887"/>
                <a:gd name="connsiteX174" fmla="*/ 1319042 w 2384997"/>
                <a:gd name="connsiteY174" fmla="*/ 164595 h 259887"/>
                <a:gd name="connsiteX175" fmla="*/ 1316282 w 2384997"/>
                <a:gd name="connsiteY175" fmla="*/ 167832 h 259887"/>
                <a:gd name="connsiteX176" fmla="*/ 1316282 w 2384997"/>
                <a:gd name="connsiteY176" fmla="*/ 170212 h 259887"/>
                <a:gd name="connsiteX177" fmla="*/ 1308287 w 2384997"/>
                <a:gd name="connsiteY177" fmla="*/ 182397 h 259887"/>
                <a:gd name="connsiteX178" fmla="*/ 1306764 w 2384997"/>
                <a:gd name="connsiteY178" fmla="*/ 182397 h 259887"/>
                <a:gd name="connsiteX179" fmla="*/ 1306764 w 2384997"/>
                <a:gd name="connsiteY179" fmla="*/ 186490 h 259887"/>
                <a:gd name="connsiteX180" fmla="*/ 1304099 w 2384997"/>
                <a:gd name="connsiteY180" fmla="*/ 189917 h 259887"/>
                <a:gd name="connsiteX181" fmla="*/ 1304099 w 2384997"/>
                <a:gd name="connsiteY181" fmla="*/ 209718 h 259887"/>
                <a:gd name="connsiteX182" fmla="*/ 1302386 w 2384997"/>
                <a:gd name="connsiteY182" fmla="*/ 210575 h 259887"/>
                <a:gd name="connsiteX183" fmla="*/ 1302386 w 2384997"/>
                <a:gd name="connsiteY183" fmla="*/ 212860 h 259887"/>
                <a:gd name="connsiteX184" fmla="*/ 1302386 w 2384997"/>
                <a:gd name="connsiteY184" fmla="*/ 258173 h 259887"/>
                <a:gd name="connsiteX185" fmla="*/ 1279163 w 2384997"/>
                <a:gd name="connsiteY185" fmla="*/ 258173 h 259887"/>
                <a:gd name="connsiteX186" fmla="*/ 1279163 w 2384997"/>
                <a:gd name="connsiteY186" fmla="*/ 233327 h 259887"/>
                <a:gd name="connsiteX187" fmla="*/ 1276118 w 2384997"/>
                <a:gd name="connsiteY187" fmla="*/ 233327 h 259887"/>
                <a:gd name="connsiteX188" fmla="*/ 1276118 w 2384997"/>
                <a:gd name="connsiteY188" fmla="*/ 217619 h 259887"/>
                <a:gd name="connsiteX189" fmla="*/ 1262508 w 2384997"/>
                <a:gd name="connsiteY189" fmla="*/ 212003 h 259887"/>
                <a:gd name="connsiteX190" fmla="*/ 1262508 w 2384997"/>
                <a:gd name="connsiteY190" fmla="*/ 200865 h 259887"/>
                <a:gd name="connsiteX191" fmla="*/ 1253942 w 2384997"/>
                <a:gd name="connsiteY191" fmla="*/ 200865 h 259887"/>
                <a:gd name="connsiteX192" fmla="*/ 1247565 w 2384997"/>
                <a:gd name="connsiteY192" fmla="*/ 196010 h 259887"/>
                <a:gd name="connsiteX193" fmla="*/ 1241189 w 2384997"/>
                <a:gd name="connsiteY193" fmla="*/ 200865 h 259887"/>
                <a:gd name="connsiteX194" fmla="*/ 1230149 w 2384997"/>
                <a:gd name="connsiteY194" fmla="*/ 200865 h 259887"/>
                <a:gd name="connsiteX195" fmla="*/ 1223772 w 2384997"/>
                <a:gd name="connsiteY195" fmla="*/ 196010 h 259887"/>
                <a:gd name="connsiteX196" fmla="*/ 1217395 w 2384997"/>
                <a:gd name="connsiteY196" fmla="*/ 200865 h 259887"/>
                <a:gd name="connsiteX197" fmla="*/ 1205213 w 2384997"/>
                <a:gd name="connsiteY197" fmla="*/ 200865 h 259887"/>
                <a:gd name="connsiteX198" fmla="*/ 1198836 w 2384997"/>
                <a:gd name="connsiteY198" fmla="*/ 196010 h 259887"/>
                <a:gd name="connsiteX199" fmla="*/ 1192459 w 2384997"/>
                <a:gd name="connsiteY199" fmla="*/ 200865 h 259887"/>
                <a:gd name="connsiteX200" fmla="*/ 1181038 w 2384997"/>
                <a:gd name="connsiteY200" fmla="*/ 200865 h 259887"/>
                <a:gd name="connsiteX201" fmla="*/ 1175042 w 2384997"/>
                <a:gd name="connsiteY201" fmla="*/ 197057 h 259887"/>
                <a:gd name="connsiteX202" fmla="*/ 1168666 w 2384997"/>
                <a:gd name="connsiteY202" fmla="*/ 201626 h 259887"/>
                <a:gd name="connsiteX203" fmla="*/ 1156389 w 2384997"/>
                <a:gd name="connsiteY203" fmla="*/ 201626 h 259887"/>
                <a:gd name="connsiteX204" fmla="*/ 1150011 w 2384997"/>
                <a:gd name="connsiteY204" fmla="*/ 196771 h 259887"/>
                <a:gd name="connsiteX205" fmla="*/ 1143635 w 2384997"/>
                <a:gd name="connsiteY205" fmla="*/ 201626 h 259887"/>
                <a:gd name="connsiteX206" fmla="*/ 1132595 w 2384997"/>
                <a:gd name="connsiteY206" fmla="*/ 201626 h 259887"/>
                <a:gd name="connsiteX207" fmla="*/ 1126218 w 2384997"/>
                <a:gd name="connsiteY207" fmla="*/ 196771 h 259887"/>
                <a:gd name="connsiteX208" fmla="*/ 1119841 w 2384997"/>
                <a:gd name="connsiteY208" fmla="*/ 201626 h 259887"/>
                <a:gd name="connsiteX209" fmla="*/ 1107659 w 2384997"/>
                <a:gd name="connsiteY209" fmla="*/ 201626 h 259887"/>
                <a:gd name="connsiteX210" fmla="*/ 1101282 w 2384997"/>
                <a:gd name="connsiteY210" fmla="*/ 196771 h 259887"/>
                <a:gd name="connsiteX211" fmla="*/ 1094906 w 2384997"/>
                <a:gd name="connsiteY211" fmla="*/ 201626 h 259887"/>
                <a:gd name="connsiteX212" fmla="*/ 1086054 w 2384997"/>
                <a:gd name="connsiteY212" fmla="*/ 201626 h 259887"/>
                <a:gd name="connsiteX213" fmla="*/ 1086054 w 2384997"/>
                <a:gd name="connsiteY213" fmla="*/ 232089 h 259887"/>
                <a:gd name="connsiteX214" fmla="*/ 1069304 w 2384997"/>
                <a:gd name="connsiteY214" fmla="*/ 232089 h 259887"/>
                <a:gd name="connsiteX215" fmla="*/ 1069304 w 2384997"/>
                <a:gd name="connsiteY215" fmla="*/ 236088 h 259887"/>
                <a:gd name="connsiteX216" fmla="*/ 1063307 w 2384997"/>
                <a:gd name="connsiteY216" fmla="*/ 236088 h 259887"/>
                <a:gd name="connsiteX217" fmla="*/ 1063307 w 2384997"/>
                <a:gd name="connsiteY217" fmla="*/ 250558 h 259887"/>
                <a:gd name="connsiteX218" fmla="*/ 1049793 w 2384997"/>
                <a:gd name="connsiteY218" fmla="*/ 250558 h 259887"/>
                <a:gd name="connsiteX219" fmla="*/ 1049793 w 2384997"/>
                <a:gd name="connsiteY219" fmla="*/ 245417 h 259887"/>
                <a:gd name="connsiteX220" fmla="*/ 998874 w 2384997"/>
                <a:gd name="connsiteY220" fmla="*/ 245417 h 259887"/>
                <a:gd name="connsiteX221" fmla="*/ 998874 w 2384997"/>
                <a:gd name="connsiteY221" fmla="*/ 181445 h 259887"/>
                <a:gd name="connsiteX222" fmla="*/ 997161 w 2384997"/>
                <a:gd name="connsiteY222" fmla="*/ 181445 h 259887"/>
                <a:gd name="connsiteX223" fmla="*/ 997161 w 2384997"/>
                <a:gd name="connsiteY223" fmla="*/ 168498 h 259887"/>
                <a:gd name="connsiteX224" fmla="*/ 991546 w 2384997"/>
                <a:gd name="connsiteY224" fmla="*/ 168498 h 259887"/>
                <a:gd name="connsiteX225" fmla="*/ 991546 w 2384997"/>
                <a:gd name="connsiteY225" fmla="*/ 162025 h 259887"/>
                <a:gd name="connsiteX226" fmla="*/ 984884 w 2384997"/>
                <a:gd name="connsiteY226" fmla="*/ 153933 h 259887"/>
                <a:gd name="connsiteX227" fmla="*/ 975747 w 2384997"/>
                <a:gd name="connsiteY227" fmla="*/ 146412 h 259887"/>
                <a:gd name="connsiteX228" fmla="*/ 967657 w 2384997"/>
                <a:gd name="connsiteY228" fmla="*/ 151458 h 259887"/>
                <a:gd name="connsiteX229" fmla="*/ 962423 w 2384997"/>
                <a:gd name="connsiteY229" fmla="*/ 151458 h 259887"/>
                <a:gd name="connsiteX230" fmla="*/ 959472 w 2384997"/>
                <a:gd name="connsiteY230" fmla="*/ 151458 h 259887"/>
                <a:gd name="connsiteX231" fmla="*/ 959472 w 2384997"/>
                <a:gd name="connsiteY231" fmla="*/ 128135 h 259887"/>
                <a:gd name="connsiteX232" fmla="*/ 956807 w 2384997"/>
                <a:gd name="connsiteY232" fmla="*/ 125850 h 259887"/>
                <a:gd name="connsiteX233" fmla="*/ 954523 w 2384997"/>
                <a:gd name="connsiteY233" fmla="*/ 125850 h 259887"/>
                <a:gd name="connsiteX234" fmla="*/ 954523 w 2384997"/>
                <a:gd name="connsiteY234" fmla="*/ 98338 h 259887"/>
                <a:gd name="connsiteX235" fmla="*/ 950335 w 2384997"/>
                <a:gd name="connsiteY235" fmla="*/ 93769 h 259887"/>
                <a:gd name="connsiteX236" fmla="*/ 946814 w 2384997"/>
                <a:gd name="connsiteY236" fmla="*/ 97481 h 259887"/>
                <a:gd name="connsiteX237" fmla="*/ 946814 w 2384997"/>
                <a:gd name="connsiteY237" fmla="*/ 78728 h 259887"/>
                <a:gd name="connsiteX238" fmla="*/ 943292 w 2384997"/>
                <a:gd name="connsiteY238" fmla="*/ 78728 h 259887"/>
                <a:gd name="connsiteX239" fmla="*/ 943292 w 2384997"/>
                <a:gd name="connsiteY239" fmla="*/ 75586 h 259887"/>
                <a:gd name="connsiteX240" fmla="*/ 940818 w 2384997"/>
                <a:gd name="connsiteY240" fmla="*/ 75586 h 259887"/>
                <a:gd name="connsiteX241" fmla="*/ 940818 w 2384997"/>
                <a:gd name="connsiteY241" fmla="*/ 64162 h 259887"/>
                <a:gd name="connsiteX242" fmla="*/ 934441 w 2384997"/>
                <a:gd name="connsiteY242" fmla="*/ 55214 h 259887"/>
                <a:gd name="connsiteX243" fmla="*/ 937677 w 2384997"/>
                <a:gd name="connsiteY243" fmla="*/ 46646 h 259887"/>
                <a:gd name="connsiteX244" fmla="*/ 933394 w 2384997"/>
                <a:gd name="connsiteY244" fmla="*/ 47884 h 259887"/>
                <a:gd name="connsiteX245" fmla="*/ 929112 w 2384997"/>
                <a:gd name="connsiteY245" fmla="*/ 46646 h 259887"/>
                <a:gd name="connsiteX246" fmla="*/ 932347 w 2384997"/>
                <a:gd name="connsiteY246" fmla="*/ 55214 h 259887"/>
                <a:gd name="connsiteX247" fmla="*/ 925971 w 2384997"/>
                <a:gd name="connsiteY247" fmla="*/ 64162 h 259887"/>
                <a:gd name="connsiteX248" fmla="*/ 925971 w 2384997"/>
                <a:gd name="connsiteY248" fmla="*/ 75586 h 259887"/>
                <a:gd name="connsiteX249" fmla="*/ 923496 w 2384997"/>
                <a:gd name="connsiteY249" fmla="*/ 75586 h 259887"/>
                <a:gd name="connsiteX250" fmla="*/ 923496 w 2384997"/>
                <a:gd name="connsiteY250" fmla="*/ 78728 h 259887"/>
                <a:gd name="connsiteX251" fmla="*/ 919975 w 2384997"/>
                <a:gd name="connsiteY251" fmla="*/ 78728 h 259887"/>
                <a:gd name="connsiteX252" fmla="*/ 919975 w 2384997"/>
                <a:gd name="connsiteY252" fmla="*/ 97481 h 259887"/>
                <a:gd name="connsiteX253" fmla="*/ 916453 w 2384997"/>
                <a:gd name="connsiteY253" fmla="*/ 93769 h 259887"/>
                <a:gd name="connsiteX254" fmla="*/ 912265 w 2384997"/>
                <a:gd name="connsiteY254" fmla="*/ 98338 h 259887"/>
                <a:gd name="connsiteX255" fmla="*/ 912265 w 2384997"/>
                <a:gd name="connsiteY255" fmla="*/ 125850 h 259887"/>
                <a:gd name="connsiteX256" fmla="*/ 909981 w 2384997"/>
                <a:gd name="connsiteY256" fmla="*/ 125850 h 259887"/>
                <a:gd name="connsiteX257" fmla="*/ 907316 w 2384997"/>
                <a:gd name="connsiteY257" fmla="*/ 128135 h 259887"/>
                <a:gd name="connsiteX258" fmla="*/ 907316 w 2384997"/>
                <a:gd name="connsiteY258" fmla="*/ 151458 h 259887"/>
                <a:gd name="connsiteX259" fmla="*/ 903700 w 2384997"/>
                <a:gd name="connsiteY259" fmla="*/ 151458 h 259887"/>
                <a:gd name="connsiteX260" fmla="*/ 899131 w 2384997"/>
                <a:gd name="connsiteY260" fmla="*/ 151458 h 259887"/>
                <a:gd name="connsiteX261" fmla="*/ 891041 w 2384997"/>
                <a:gd name="connsiteY261" fmla="*/ 146412 h 259887"/>
                <a:gd name="connsiteX262" fmla="*/ 881905 w 2384997"/>
                <a:gd name="connsiteY262" fmla="*/ 153933 h 259887"/>
                <a:gd name="connsiteX263" fmla="*/ 875242 w 2384997"/>
                <a:gd name="connsiteY263" fmla="*/ 162025 h 259887"/>
                <a:gd name="connsiteX264" fmla="*/ 875242 w 2384997"/>
                <a:gd name="connsiteY264" fmla="*/ 168498 h 259887"/>
                <a:gd name="connsiteX265" fmla="*/ 869627 w 2384997"/>
                <a:gd name="connsiteY265" fmla="*/ 168498 h 259887"/>
                <a:gd name="connsiteX266" fmla="*/ 869627 w 2384997"/>
                <a:gd name="connsiteY266" fmla="*/ 181445 h 259887"/>
                <a:gd name="connsiteX267" fmla="*/ 868009 w 2384997"/>
                <a:gd name="connsiteY267" fmla="*/ 181445 h 259887"/>
                <a:gd name="connsiteX268" fmla="*/ 868009 w 2384997"/>
                <a:gd name="connsiteY268" fmla="*/ 245131 h 259887"/>
                <a:gd name="connsiteX269" fmla="*/ 847547 w 2384997"/>
                <a:gd name="connsiteY269" fmla="*/ 243894 h 259887"/>
                <a:gd name="connsiteX270" fmla="*/ 847547 w 2384997"/>
                <a:gd name="connsiteY270" fmla="*/ 229519 h 259887"/>
                <a:gd name="connsiteX271" fmla="*/ 835555 w 2384997"/>
                <a:gd name="connsiteY271" fmla="*/ 229519 h 259887"/>
                <a:gd name="connsiteX272" fmla="*/ 835555 w 2384997"/>
                <a:gd name="connsiteY272" fmla="*/ 209528 h 259887"/>
                <a:gd name="connsiteX273" fmla="*/ 832319 w 2384997"/>
                <a:gd name="connsiteY273" fmla="*/ 209528 h 259887"/>
                <a:gd name="connsiteX274" fmla="*/ 832319 w 2384997"/>
                <a:gd name="connsiteY274" fmla="*/ 199818 h 259887"/>
                <a:gd name="connsiteX275" fmla="*/ 824229 w 2384997"/>
                <a:gd name="connsiteY275" fmla="*/ 199818 h 259887"/>
                <a:gd name="connsiteX276" fmla="*/ 821945 w 2384997"/>
                <a:gd name="connsiteY276" fmla="*/ 195439 h 259887"/>
                <a:gd name="connsiteX277" fmla="*/ 789300 w 2384997"/>
                <a:gd name="connsiteY277" fmla="*/ 195439 h 259887"/>
                <a:gd name="connsiteX278" fmla="*/ 787016 w 2384997"/>
                <a:gd name="connsiteY278" fmla="*/ 199818 h 259887"/>
                <a:gd name="connsiteX279" fmla="*/ 779116 w 2384997"/>
                <a:gd name="connsiteY279" fmla="*/ 199818 h 259887"/>
                <a:gd name="connsiteX280" fmla="*/ 779116 w 2384997"/>
                <a:gd name="connsiteY280" fmla="*/ 258173 h 259887"/>
                <a:gd name="connsiteX281" fmla="*/ 0 w 2384997"/>
                <a:gd name="connsiteY281" fmla="*/ 255856 h 259887"/>
                <a:gd name="connsiteX0" fmla="*/ 1604559 w 1605881"/>
                <a:gd name="connsiteY0" fmla="*/ 257570 h 259887"/>
                <a:gd name="connsiteX1" fmla="*/ 1605881 w 1605881"/>
                <a:gd name="connsiteY1" fmla="*/ 259887 h 259887"/>
                <a:gd name="connsiteX2" fmla="*/ 1605881 w 1605881"/>
                <a:gd name="connsiteY2" fmla="*/ 217429 h 259887"/>
                <a:gd name="connsiteX3" fmla="*/ 1603502 w 1605881"/>
                <a:gd name="connsiteY3" fmla="*/ 194963 h 259887"/>
                <a:gd name="connsiteX4" fmla="*/ 1601408 w 1605881"/>
                <a:gd name="connsiteY4" fmla="*/ 185824 h 259887"/>
                <a:gd name="connsiteX5" fmla="*/ 1601408 w 1605881"/>
                <a:gd name="connsiteY5" fmla="*/ 178303 h 259887"/>
                <a:gd name="connsiteX6" fmla="*/ 1595888 w 1605881"/>
                <a:gd name="connsiteY6" fmla="*/ 178303 h 259887"/>
                <a:gd name="connsiteX7" fmla="*/ 1595888 w 1605881"/>
                <a:gd name="connsiteY7" fmla="*/ 172592 h 259887"/>
                <a:gd name="connsiteX8" fmla="*/ 1593413 w 1605881"/>
                <a:gd name="connsiteY8" fmla="*/ 172592 h 259887"/>
                <a:gd name="connsiteX9" fmla="*/ 1593413 w 1605881"/>
                <a:gd name="connsiteY9" fmla="*/ 167451 h 259887"/>
                <a:gd name="connsiteX10" fmla="*/ 1589225 w 1605881"/>
                <a:gd name="connsiteY10" fmla="*/ 158883 h 259887"/>
                <a:gd name="connsiteX11" fmla="*/ 1585038 w 1605881"/>
                <a:gd name="connsiteY11" fmla="*/ 167451 h 259887"/>
                <a:gd name="connsiteX12" fmla="*/ 1585038 w 1605881"/>
                <a:gd name="connsiteY12" fmla="*/ 172592 h 259887"/>
                <a:gd name="connsiteX13" fmla="*/ 1582563 w 1605881"/>
                <a:gd name="connsiteY13" fmla="*/ 172592 h 259887"/>
                <a:gd name="connsiteX14" fmla="*/ 1582563 w 1605881"/>
                <a:gd name="connsiteY14" fmla="*/ 178303 h 259887"/>
                <a:gd name="connsiteX15" fmla="*/ 1448843 w 1605881"/>
                <a:gd name="connsiteY15" fmla="*/ 178303 h 259887"/>
                <a:gd name="connsiteX16" fmla="*/ 1444370 w 1605881"/>
                <a:gd name="connsiteY16" fmla="*/ 63972 h 259887"/>
                <a:gd name="connsiteX17" fmla="*/ 1444370 w 1605881"/>
                <a:gd name="connsiteY17" fmla="*/ 54738 h 259887"/>
                <a:gd name="connsiteX18" fmla="*/ 1443133 w 1605881"/>
                <a:gd name="connsiteY18" fmla="*/ 54738 h 259887"/>
                <a:gd name="connsiteX19" fmla="*/ 1443133 w 1605881"/>
                <a:gd name="connsiteY19" fmla="*/ 42172 h 259887"/>
                <a:gd name="connsiteX20" fmla="*/ 1442086 w 1605881"/>
                <a:gd name="connsiteY20" fmla="*/ 34747 h 259887"/>
                <a:gd name="connsiteX21" fmla="*/ 1441039 w 1605881"/>
                <a:gd name="connsiteY21" fmla="*/ 42077 h 259887"/>
                <a:gd name="connsiteX22" fmla="*/ 1441039 w 1605881"/>
                <a:gd name="connsiteY22" fmla="*/ 45980 h 259887"/>
                <a:gd name="connsiteX23" fmla="*/ 1431807 w 1605881"/>
                <a:gd name="connsiteY23" fmla="*/ 45980 h 259887"/>
                <a:gd name="connsiteX24" fmla="*/ 1431807 w 1605881"/>
                <a:gd name="connsiteY24" fmla="*/ 42172 h 259887"/>
                <a:gd name="connsiteX25" fmla="*/ 1430760 w 1605881"/>
                <a:gd name="connsiteY25" fmla="*/ 34747 h 259887"/>
                <a:gd name="connsiteX26" fmla="*/ 1429713 w 1605881"/>
                <a:gd name="connsiteY26" fmla="*/ 42077 h 259887"/>
                <a:gd name="connsiteX27" fmla="*/ 1429713 w 1605881"/>
                <a:gd name="connsiteY27" fmla="*/ 45980 h 259887"/>
                <a:gd name="connsiteX28" fmla="*/ 1429713 w 1605881"/>
                <a:gd name="connsiteY28" fmla="*/ 46265 h 259887"/>
                <a:gd name="connsiteX29" fmla="*/ 1399828 w 1605881"/>
                <a:gd name="connsiteY29" fmla="*/ 46265 h 259887"/>
                <a:gd name="connsiteX30" fmla="*/ 1399828 w 1605881"/>
                <a:gd name="connsiteY30" fmla="*/ 45980 h 259887"/>
                <a:gd name="connsiteX31" fmla="*/ 1399828 w 1605881"/>
                <a:gd name="connsiteY31" fmla="*/ 42077 h 259887"/>
                <a:gd name="connsiteX32" fmla="*/ 1398781 w 1605881"/>
                <a:gd name="connsiteY32" fmla="*/ 34747 h 259887"/>
                <a:gd name="connsiteX33" fmla="*/ 1397734 w 1605881"/>
                <a:gd name="connsiteY33" fmla="*/ 42172 h 259887"/>
                <a:gd name="connsiteX34" fmla="*/ 1397734 w 1605881"/>
                <a:gd name="connsiteY34" fmla="*/ 45980 h 259887"/>
                <a:gd name="connsiteX35" fmla="*/ 1388503 w 1605881"/>
                <a:gd name="connsiteY35" fmla="*/ 45980 h 259887"/>
                <a:gd name="connsiteX36" fmla="*/ 1388503 w 1605881"/>
                <a:gd name="connsiteY36" fmla="*/ 42077 h 259887"/>
                <a:gd name="connsiteX37" fmla="*/ 1387455 w 1605881"/>
                <a:gd name="connsiteY37" fmla="*/ 34747 h 259887"/>
                <a:gd name="connsiteX38" fmla="*/ 1386408 w 1605881"/>
                <a:gd name="connsiteY38" fmla="*/ 42172 h 259887"/>
                <a:gd name="connsiteX39" fmla="*/ 1386408 w 1605881"/>
                <a:gd name="connsiteY39" fmla="*/ 54738 h 259887"/>
                <a:gd name="connsiteX40" fmla="*/ 1385171 w 1605881"/>
                <a:gd name="connsiteY40" fmla="*/ 54738 h 259887"/>
                <a:gd name="connsiteX41" fmla="*/ 1385171 w 1605881"/>
                <a:gd name="connsiteY41" fmla="*/ 63972 h 259887"/>
                <a:gd name="connsiteX42" fmla="*/ 1380603 w 1605881"/>
                <a:gd name="connsiteY42" fmla="*/ 178303 h 259887"/>
                <a:gd name="connsiteX43" fmla="*/ 1246883 w 1605881"/>
                <a:gd name="connsiteY43" fmla="*/ 178303 h 259887"/>
                <a:gd name="connsiteX44" fmla="*/ 1246883 w 1605881"/>
                <a:gd name="connsiteY44" fmla="*/ 172592 h 259887"/>
                <a:gd name="connsiteX45" fmla="*/ 1244408 w 1605881"/>
                <a:gd name="connsiteY45" fmla="*/ 172592 h 259887"/>
                <a:gd name="connsiteX46" fmla="*/ 1244408 w 1605881"/>
                <a:gd name="connsiteY46" fmla="*/ 167451 h 259887"/>
                <a:gd name="connsiteX47" fmla="*/ 1240220 w 1605881"/>
                <a:gd name="connsiteY47" fmla="*/ 158883 h 259887"/>
                <a:gd name="connsiteX48" fmla="*/ 1236033 w 1605881"/>
                <a:gd name="connsiteY48" fmla="*/ 167451 h 259887"/>
                <a:gd name="connsiteX49" fmla="*/ 1236033 w 1605881"/>
                <a:gd name="connsiteY49" fmla="*/ 172592 h 259887"/>
                <a:gd name="connsiteX50" fmla="*/ 1233558 w 1605881"/>
                <a:gd name="connsiteY50" fmla="*/ 172592 h 259887"/>
                <a:gd name="connsiteX51" fmla="*/ 1233558 w 1605881"/>
                <a:gd name="connsiteY51" fmla="*/ 178303 h 259887"/>
                <a:gd name="connsiteX52" fmla="*/ 1228038 w 1605881"/>
                <a:gd name="connsiteY52" fmla="*/ 178303 h 259887"/>
                <a:gd name="connsiteX53" fmla="*/ 1228038 w 1605881"/>
                <a:gd name="connsiteY53" fmla="*/ 185824 h 259887"/>
                <a:gd name="connsiteX54" fmla="*/ 1226040 w 1605881"/>
                <a:gd name="connsiteY54" fmla="*/ 194963 h 259887"/>
                <a:gd name="connsiteX55" fmla="*/ 1223660 w 1605881"/>
                <a:gd name="connsiteY55" fmla="*/ 217429 h 259887"/>
                <a:gd name="connsiteX56" fmla="*/ 1223660 w 1605881"/>
                <a:gd name="connsiteY56" fmla="*/ 258173 h 259887"/>
                <a:gd name="connsiteX57" fmla="*/ 1200152 w 1605881"/>
                <a:gd name="connsiteY57" fmla="*/ 258173 h 259887"/>
                <a:gd name="connsiteX58" fmla="*/ 1200152 w 1605881"/>
                <a:gd name="connsiteY58" fmla="*/ 214097 h 259887"/>
                <a:gd name="connsiteX59" fmla="*/ 1185590 w 1605881"/>
                <a:gd name="connsiteY59" fmla="*/ 209052 h 259887"/>
                <a:gd name="connsiteX60" fmla="*/ 1185590 w 1605881"/>
                <a:gd name="connsiteY60" fmla="*/ 126516 h 259887"/>
                <a:gd name="connsiteX61" fmla="*/ 1126582 w 1605881"/>
                <a:gd name="connsiteY61" fmla="*/ 129087 h 259887"/>
                <a:gd name="connsiteX62" fmla="*/ 1126582 w 1605881"/>
                <a:gd name="connsiteY62" fmla="*/ 258269 h 259887"/>
                <a:gd name="connsiteX63" fmla="*/ 1106405 w 1605881"/>
                <a:gd name="connsiteY63" fmla="*/ 258269 h 259887"/>
                <a:gd name="connsiteX64" fmla="*/ 1106405 w 1605881"/>
                <a:gd name="connsiteY64" fmla="*/ 212384 h 259887"/>
                <a:gd name="connsiteX65" fmla="*/ 1067954 w 1605881"/>
                <a:gd name="connsiteY65" fmla="*/ 203911 h 259887"/>
                <a:gd name="connsiteX66" fmla="*/ 1039783 w 1605881"/>
                <a:gd name="connsiteY66" fmla="*/ 210670 h 259887"/>
                <a:gd name="connsiteX67" fmla="*/ 1039783 w 1605881"/>
                <a:gd name="connsiteY67" fmla="*/ 226663 h 259887"/>
                <a:gd name="connsiteX68" fmla="*/ 1019986 w 1605881"/>
                <a:gd name="connsiteY68" fmla="*/ 223046 h 259887"/>
                <a:gd name="connsiteX69" fmla="*/ 1017131 w 1605881"/>
                <a:gd name="connsiteY69" fmla="*/ 66162 h 259887"/>
                <a:gd name="connsiteX70" fmla="*/ 1034834 w 1605881"/>
                <a:gd name="connsiteY70" fmla="*/ 59117 h 259887"/>
                <a:gd name="connsiteX71" fmla="*/ 1038070 w 1605881"/>
                <a:gd name="connsiteY71" fmla="*/ 37031 h 259887"/>
                <a:gd name="connsiteX72" fmla="*/ 1025411 w 1605881"/>
                <a:gd name="connsiteY72" fmla="*/ 32938 h 259887"/>
                <a:gd name="connsiteX73" fmla="*/ 1017131 w 1605881"/>
                <a:gd name="connsiteY73" fmla="*/ 32938 h 259887"/>
                <a:gd name="connsiteX74" fmla="*/ 1017131 w 1605881"/>
                <a:gd name="connsiteY74" fmla="*/ 19991 h 259887"/>
                <a:gd name="connsiteX75" fmla="*/ 1024174 w 1605881"/>
                <a:gd name="connsiteY75" fmla="*/ 19991 h 259887"/>
                <a:gd name="connsiteX76" fmla="*/ 1024174 w 1605881"/>
                <a:gd name="connsiteY76" fmla="*/ 1428 h 259887"/>
                <a:gd name="connsiteX77" fmla="*/ 1009422 w 1605881"/>
                <a:gd name="connsiteY77" fmla="*/ 0 h 259887"/>
                <a:gd name="connsiteX78" fmla="*/ 994670 w 1605881"/>
                <a:gd name="connsiteY78" fmla="*/ 1428 h 259887"/>
                <a:gd name="connsiteX79" fmla="*/ 994670 w 1605881"/>
                <a:gd name="connsiteY79" fmla="*/ 19991 h 259887"/>
                <a:gd name="connsiteX80" fmla="*/ 1001713 w 1605881"/>
                <a:gd name="connsiteY80" fmla="*/ 19991 h 259887"/>
                <a:gd name="connsiteX81" fmla="*/ 1001713 w 1605881"/>
                <a:gd name="connsiteY81" fmla="*/ 32938 h 259887"/>
                <a:gd name="connsiteX82" fmla="*/ 993433 w 1605881"/>
                <a:gd name="connsiteY82" fmla="*/ 32938 h 259887"/>
                <a:gd name="connsiteX83" fmla="*/ 980774 w 1605881"/>
                <a:gd name="connsiteY83" fmla="*/ 37031 h 259887"/>
                <a:gd name="connsiteX84" fmla="*/ 984010 w 1605881"/>
                <a:gd name="connsiteY84" fmla="*/ 59117 h 259887"/>
                <a:gd name="connsiteX85" fmla="*/ 1001713 w 1605881"/>
                <a:gd name="connsiteY85" fmla="*/ 66162 h 259887"/>
                <a:gd name="connsiteX86" fmla="*/ 999143 w 1605881"/>
                <a:gd name="connsiteY86" fmla="*/ 207719 h 259887"/>
                <a:gd name="connsiteX87" fmla="*/ 967164 w 1605881"/>
                <a:gd name="connsiteY87" fmla="*/ 208671 h 259887"/>
                <a:gd name="connsiteX88" fmla="*/ 967164 w 1605881"/>
                <a:gd name="connsiteY88" fmla="*/ 223807 h 259887"/>
                <a:gd name="connsiteX89" fmla="*/ 929761 w 1605881"/>
                <a:gd name="connsiteY89" fmla="*/ 223807 h 259887"/>
                <a:gd name="connsiteX90" fmla="*/ 929761 w 1605881"/>
                <a:gd name="connsiteY90" fmla="*/ 245703 h 259887"/>
                <a:gd name="connsiteX91" fmla="*/ 898448 w 1605881"/>
                <a:gd name="connsiteY91" fmla="*/ 245703 h 259887"/>
                <a:gd name="connsiteX92" fmla="*/ 898448 w 1605881"/>
                <a:gd name="connsiteY92" fmla="*/ 220666 h 259887"/>
                <a:gd name="connsiteX93" fmla="*/ 886742 w 1605881"/>
                <a:gd name="connsiteY93" fmla="*/ 220666 h 259887"/>
                <a:gd name="connsiteX94" fmla="*/ 886742 w 1605881"/>
                <a:gd name="connsiteY94" fmla="*/ 213621 h 259887"/>
                <a:gd name="connsiteX95" fmla="*/ 874179 w 1605881"/>
                <a:gd name="connsiteY95" fmla="*/ 201055 h 259887"/>
                <a:gd name="connsiteX96" fmla="*/ 861616 w 1605881"/>
                <a:gd name="connsiteY96" fmla="*/ 213621 h 259887"/>
                <a:gd name="connsiteX97" fmla="*/ 861616 w 1605881"/>
                <a:gd name="connsiteY97" fmla="*/ 220666 h 259887"/>
                <a:gd name="connsiteX98" fmla="*/ 848291 w 1605881"/>
                <a:gd name="connsiteY98" fmla="*/ 220666 h 259887"/>
                <a:gd name="connsiteX99" fmla="*/ 848291 w 1605881"/>
                <a:gd name="connsiteY99" fmla="*/ 258173 h 259887"/>
                <a:gd name="connsiteX100" fmla="*/ 828971 w 1605881"/>
                <a:gd name="connsiteY100" fmla="*/ 258173 h 259887"/>
                <a:gd name="connsiteX101" fmla="*/ 828971 w 1605881"/>
                <a:gd name="connsiteY101" fmla="*/ 212860 h 259887"/>
                <a:gd name="connsiteX102" fmla="*/ 828971 w 1605881"/>
                <a:gd name="connsiteY102" fmla="*/ 210575 h 259887"/>
                <a:gd name="connsiteX103" fmla="*/ 827258 w 1605881"/>
                <a:gd name="connsiteY103" fmla="*/ 209718 h 259887"/>
                <a:gd name="connsiteX104" fmla="*/ 827258 w 1605881"/>
                <a:gd name="connsiteY104" fmla="*/ 189917 h 259887"/>
                <a:gd name="connsiteX105" fmla="*/ 824593 w 1605881"/>
                <a:gd name="connsiteY105" fmla="*/ 186490 h 259887"/>
                <a:gd name="connsiteX106" fmla="*/ 824593 w 1605881"/>
                <a:gd name="connsiteY106" fmla="*/ 182397 h 259887"/>
                <a:gd name="connsiteX107" fmla="*/ 823165 w 1605881"/>
                <a:gd name="connsiteY107" fmla="*/ 182397 h 259887"/>
                <a:gd name="connsiteX108" fmla="*/ 815170 w 1605881"/>
                <a:gd name="connsiteY108" fmla="*/ 170212 h 259887"/>
                <a:gd name="connsiteX109" fmla="*/ 815170 w 1605881"/>
                <a:gd name="connsiteY109" fmla="*/ 167832 h 259887"/>
                <a:gd name="connsiteX110" fmla="*/ 812410 w 1605881"/>
                <a:gd name="connsiteY110" fmla="*/ 164595 h 259887"/>
                <a:gd name="connsiteX111" fmla="*/ 812315 w 1605881"/>
                <a:gd name="connsiteY111" fmla="*/ 164595 h 259887"/>
                <a:gd name="connsiteX112" fmla="*/ 812220 w 1605881"/>
                <a:gd name="connsiteY112" fmla="*/ 164595 h 259887"/>
                <a:gd name="connsiteX113" fmla="*/ 809460 w 1605881"/>
                <a:gd name="connsiteY113" fmla="*/ 167832 h 259887"/>
                <a:gd name="connsiteX114" fmla="*/ 809460 w 1605881"/>
                <a:gd name="connsiteY114" fmla="*/ 170212 h 259887"/>
                <a:gd name="connsiteX115" fmla="*/ 801465 w 1605881"/>
                <a:gd name="connsiteY115" fmla="*/ 182397 h 259887"/>
                <a:gd name="connsiteX116" fmla="*/ 799943 w 1605881"/>
                <a:gd name="connsiteY116" fmla="*/ 182397 h 259887"/>
                <a:gd name="connsiteX117" fmla="*/ 799943 w 1605881"/>
                <a:gd name="connsiteY117" fmla="*/ 186490 h 259887"/>
                <a:gd name="connsiteX118" fmla="*/ 797278 w 1605881"/>
                <a:gd name="connsiteY118" fmla="*/ 189917 h 259887"/>
                <a:gd name="connsiteX119" fmla="*/ 797278 w 1605881"/>
                <a:gd name="connsiteY119" fmla="*/ 209718 h 259887"/>
                <a:gd name="connsiteX120" fmla="*/ 795564 w 1605881"/>
                <a:gd name="connsiteY120" fmla="*/ 210575 h 259887"/>
                <a:gd name="connsiteX121" fmla="*/ 795564 w 1605881"/>
                <a:gd name="connsiteY121" fmla="*/ 212860 h 259887"/>
                <a:gd name="connsiteX122" fmla="*/ 705434 w 1605881"/>
                <a:gd name="connsiteY122" fmla="*/ 212860 h 259887"/>
                <a:gd name="connsiteX123" fmla="*/ 705434 w 1605881"/>
                <a:gd name="connsiteY123" fmla="*/ 199437 h 259887"/>
                <a:gd name="connsiteX124" fmla="*/ 701151 w 1605881"/>
                <a:gd name="connsiteY124" fmla="*/ 199437 h 259887"/>
                <a:gd name="connsiteX125" fmla="*/ 701151 w 1605881"/>
                <a:gd name="connsiteY125" fmla="*/ 185824 h 259887"/>
                <a:gd name="connsiteX126" fmla="*/ 700200 w 1605881"/>
                <a:gd name="connsiteY126" fmla="*/ 184396 h 259887"/>
                <a:gd name="connsiteX127" fmla="*/ 700200 w 1605881"/>
                <a:gd name="connsiteY127" fmla="*/ 165737 h 259887"/>
                <a:gd name="connsiteX128" fmla="*/ 702769 w 1605881"/>
                <a:gd name="connsiteY128" fmla="*/ 160978 h 259887"/>
                <a:gd name="connsiteX129" fmla="*/ 700200 w 1605881"/>
                <a:gd name="connsiteY129" fmla="*/ 154695 h 259887"/>
                <a:gd name="connsiteX130" fmla="*/ 692586 w 1605881"/>
                <a:gd name="connsiteY130" fmla="*/ 154695 h 259887"/>
                <a:gd name="connsiteX131" fmla="*/ 692586 w 1605881"/>
                <a:gd name="connsiteY131" fmla="*/ 145460 h 259887"/>
                <a:gd name="connsiteX132" fmla="*/ 693252 w 1605881"/>
                <a:gd name="connsiteY132" fmla="*/ 143081 h 259887"/>
                <a:gd name="connsiteX133" fmla="*/ 692586 w 1605881"/>
                <a:gd name="connsiteY133" fmla="*/ 140796 h 259887"/>
                <a:gd name="connsiteX134" fmla="*/ 690872 w 1605881"/>
                <a:gd name="connsiteY134" fmla="*/ 140796 h 259887"/>
                <a:gd name="connsiteX135" fmla="*/ 675169 w 1605881"/>
                <a:gd name="connsiteY135" fmla="*/ 115759 h 259887"/>
                <a:gd name="connsiteX136" fmla="*/ 673741 w 1605881"/>
                <a:gd name="connsiteY136" fmla="*/ 113474 h 259887"/>
                <a:gd name="connsiteX137" fmla="*/ 673741 w 1605881"/>
                <a:gd name="connsiteY137" fmla="*/ 105097 h 259887"/>
                <a:gd name="connsiteX138" fmla="*/ 673741 w 1605881"/>
                <a:gd name="connsiteY138" fmla="*/ 101670 h 259887"/>
                <a:gd name="connsiteX139" fmla="*/ 673741 w 1605881"/>
                <a:gd name="connsiteY139" fmla="*/ 99385 h 259887"/>
                <a:gd name="connsiteX140" fmla="*/ 671743 w 1605881"/>
                <a:gd name="connsiteY140" fmla="*/ 99385 h 259887"/>
                <a:gd name="connsiteX141" fmla="*/ 668697 w 1605881"/>
                <a:gd name="connsiteY141" fmla="*/ 95768 h 259887"/>
                <a:gd name="connsiteX142" fmla="*/ 667460 w 1605881"/>
                <a:gd name="connsiteY142" fmla="*/ 86438 h 259887"/>
                <a:gd name="connsiteX143" fmla="*/ 666222 w 1605881"/>
                <a:gd name="connsiteY143" fmla="*/ 95768 h 259887"/>
                <a:gd name="connsiteX144" fmla="*/ 663177 w 1605881"/>
                <a:gd name="connsiteY144" fmla="*/ 99385 h 259887"/>
                <a:gd name="connsiteX145" fmla="*/ 661178 w 1605881"/>
                <a:gd name="connsiteY145" fmla="*/ 99385 h 259887"/>
                <a:gd name="connsiteX146" fmla="*/ 661178 w 1605881"/>
                <a:gd name="connsiteY146" fmla="*/ 101670 h 259887"/>
                <a:gd name="connsiteX147" fmla="*/ 661178 w 1605881"/>
                <a:gd name="connsiteY147" fmla="*/ 105097 h 259887"/>
                <a:gd name="connsiteX148" fmla="*/ 661178 w 1605881"/>
                <a:gd name="connsiteY148" fmla="*/ 113474 h 259887"/>
                <a:gd name="connsiteX149" fmla="*/ 659751 w 1605881"/>
                <a:gd name="connsiteY149" fmla="*/ 115759 h 259887"/>
                <a:gd name="connsiteX150" fmla="*/ 644047 w 1605881"/>
                <a:gd name="connsiteY150" fmla="*/ 140796 h 259887"/>
                <a:gd name="connsiteX151" fmla="*/ 642333 w 1605881"/>
                <a:gd name="connsiteY151" fmla="*/ 140796 h 259887"/>
                <a:gd name="connsiteX152" fmla="*/ 641667 w 1605881"/>
                <a:gd name="connsiteY152" fmla="*/ 143081 h 259887"/>
                <a:gd name="connsiteX153" fmla="*/ 642333 w 1605881"/>
                <a:gd name="connsiteY153" fmla="*/ 145460 h 259887"/>
                <a:gd name="connsiteX154" fmla="*/ 642333 w 1605881"/>
                <a:gd name="connsiteY154" fmla="*/ 154695 h 259887"/>
                <a:gd name="connsiteX155" fmla="*/ 634720 w 1605881"/>
                <a:gd name="connsiteY155" fmla="*/ 154695 h 259887"/>
                <a:gd name="connsiteX156" fmla="*/ 632150 w 1605881"/>
                <a:gd name="connsiteY156" fmla="*/ 160978 h 259887"/>
                <a:gd name="connsiteX157" fmla="*/ 634720 w 1605881"/>
                <a:gd name="connsiteY157" fmla="*/ 165737 h 259887"/>
                <a:gd name="connsiteX158" fmla="*/ 634720 w 1605881"/>
                <a:gd name="connsiteY158" fmla="*/ 184396 h 259887"/>
                <a:gd name="connsiteX159" fmla="*/ 633768 w 1605881"/>
                <a:gd name="connsiteY159" fmla="*/ 185824 h 259887"/>
                <a:gd name="connsiteX160" fmla="*/ 633768 w 1605881"/>
                <a:gd name="connsiteY160" fmla="*/ 199437 h 259887"/>
                <a:gd name="connsiteX161" fmla="*/ 629485 w 1605881"/>
                <a:gd name="connsiteY161" fmla="*/ 199437 h 259887"/>
                <a:gd name="connsiteX162" fmla="*/ 629485 w 1605881"/>
                <a:gd name="connsiteY162" fmla="*/ 212860 h 259887"/>
                <a:gd name="connsiteX163" fmla="*/ 556772 w 1605881"/>
                <a:gd name="connsiteY163" fmla="*/ 212860 h 259887"/>
                <a:gd name="connsiteX164" fmla="*/ 556772 w 1605881"/>
                <a:gd name="connsiteY164" fmla="*/ 210575 h 259887"/>
                <a:gd name="connsiteX165" fmla="*/ 555059 w 1605881"/>
                <a:gd name="connsiteY165" fmla="*/ 209718 h 259887"/>
                <a:gd name="connsiteX166" fmla="*/ 555059 w 1605881"/>
                <a:gd name="connsiteY166" fmla="*/ 189917 h 259887"/>
                <a:gd name="connsiteX167" fmla="*/ 552393 w 1605881"/>
                <a:gd name="connsiteY167" fmla="*/ 186490 h 259887"/>
                <a:gd name="connsiteX168" fmla="*/ 552393 w 1605881"/>
                <a:gd name="connsiteY168" fmla="*/ 182397 h 259887"/>
                <a:gd name="connsiteX169" fmla="*/ 550871 w 1605881"/>
                <a:gd name="connsiteY169" fmla="*/ 182397 h 259887"/>
                <a:gd name="connsiteX170" fmla="*/ 542876 w 1605881"/>
                <a:gd name="connsiteY170" fmla="*/ 170212 h 259887"/>
                <a:gd name="connsiteX171" fmla="*/ 542876 w 1605881"/>
                <a:gd name="connsiteY171" fmla="*/ 167832 h 259887"/>
                <a:gd name="connsiteX172" fmla="*/ 540116 w 1605881"/>
                <a:gd name="connsiteY172" fmla="*/ 164595 h 259887"/>
                <a:gd name="connsiteX173" fmla="*/ 540021 w 1605881"/>
                <a:gd name="connsiteY173" fmla="*/ 164595 h 259887"/>
                <a:gd name="connsiteX174" fmla="*/ 539926 w 1605881"/>
                <a:gd name="connsiteY174" fmla="*/ 164595 h 259887"/>
                <a:gd name="connsiteX175" fmla="*/ 537166 w 1605881"/>
                <a:gd name="connsiteY175" fmla="*/ 167832 h 259887"/>
                <a:gd name="connsiteX176" fmla="*/ 537166 w 1605881"/>
                <a:gd name="connsiteY176" fmla="*/ 170212 h 259887"/>
                <a:gd name="connsiteX177" fmla="*/ 529171 w 1605881"/>
                <a:gd name="connsiteY177" fmla="*/ 182397 h 259887"/>
                <a:gd name="connsiteX178" fmla="*/ 527648 w 1605881"/>
                <a:gd name="connsiteY178" fmla="*/ 182397 h 259887"/>
                <a:gd name="connsiteX179" fmla="*/ 527648 w 1605881"/>
                <a:gd name="connsiteY179" fmla="*/ 186490 h 259887"/>
                <a:gd name="connsiteX180" fmla="*/ 524983 w 1605881"/>
                <a:gd name="connsiteY180" fmla="*/ 189917 h 259887"/>
                <a:gd name="connsiteX181" fmla="*/ 524983 w 1605881"/>
                <a:gd name="connsiteY181" fmla="*/ 209718 h 259887"/>
                <a:gd name="connsiteX182" fmla="*/ 523270 w 1605881"/>
                <a:gd name="connsiteY182" fmla="*/ 210575 h 259887"/>
                <a:gd name="connsiteX183" fmla="*/ 523270 w 1605881"/>
                <a:gd name="connsiteY183" fmla="*/ 212860 h 259887"/>
                <a:gd name="connsiteX184" fmla="*/ 523270 w 1605881"/>
                <a:gd name="connsiteY184" fmla="*/ 258173 h 259887"/>
                <a:gd name="connsiteX185" fmla="*/ 500047 w 1605881"/>
                <a:gd name="connsiteY185" fmla="*/ 258173 h 259887"/>
                <a:gd name="connsiteX186" fmla="*/ 500047 w 1605881"/>
                <a:gd name="connsiteY186" fmla="*/ 233327 h 259887"/>
                <a:gd name="connsiteX187" fmla="*/ 497002 w 1605881"/>
                <a:gd name="connsiteY187" fmla="*/ 233327 h 259887"/>
                <a:gd name="connsiteX188" fmla="*/ 497002 w 1605881"/>
                <a:gd name="connsiteY188" fmla="*/ 217619 h 259887"/>
                <a:gd name="connsiteX189" fmla="*/ 483392 w 1605881"/>
                <a:gd name="connsiteY189" fmla="*/ 212003 h 259887"/>
                <a:gd name="connsiteX190" fmla="*/ 483392 w 1605881"/>
                <a:gd name="connsiteY190" fmla="*/ 200865 h 259887"/>
                <a:gd name="connsiteX191" fmla="*/ 474826 w 1605881"/>
                <a:gd name="connsiteY191" fmla="*/ 200865 h 259887"/>
                <a:gd name="connsiteX192" fmla="*/ 468449 w 1605881"/>
                <a:gd name="connsiteY192" fmla="*/ 196010 h 259887"/>
                <a:gd name="connsiteX193" fmla="*/ 462073 w 1605881"/>
                <a:gd name="connsiteY193" fmla="*/ 200865 h 259887"/>
                <a:gd name="connsiteX194" fmla="*/ 451033 w 1605881"/>
                <a:gd name="connsiteY194" fmla="*/ 200865 h 259887"/>
                <a:gd name="connsiteX195" fmla="*/ 444656 w 1605881"/>
                <a:gd name="connsiteY195" fmla="*/ 196010 h 259887"/>
                <a:gd name="connsiteX196" fmla="*/ 438279 w 1605881"/>
                <a:gd name="connsiteY196" fmla="*/ 200865 h 259887"/>
                <a:gd name="connsiteX197" fmla="*/ 426097 w 1605881"/>
                <a:gd name="connsiteY197" fmla="*/ 200865 h 259887"/>
                <a:gd name="connsiteX198" fmla="*/ 419720 w 1605881"/>
                <a:gd name="connsiteY198" fmla="*/ 196010 h 259887"/>
                <a:gd name="connsiteX199" fmla="*/ 413343 w 1605881"/>
                <a:gd name="connsiteY199" fmla="*/ 200865 h 259887"/>
                <a:gd name="connsiteX200" fmla="*/ 401922 w 1605881"/>
                <a:gd name="connsiteY200" fmla="*/ 200865 h 259887"/>
                <a:gd name="connsiteX201" fmla="*/ 395926 w 1605881"/>
                <a:gd name="connsiteY201" fmla="*/ 197057 h 259887"/>
                <a:gd name="connsiteX202" fmla="*/ 389550 w 1605881"/>
                <a:gd name="connsiteY202" fmla="*/ 201626 h 259887"/>
                <a:gd name="connsiteX203" fmla="*/ 377273 w 1605881"/>
                <a:gd name="connsiteY203" fmla="*/ 201626 h 259887"/>
                <a:gd name="connsiteX204" fmla="*/ 370895 w 1605881"/>
                <a:gd name="connsiteY204" fmla="*/ 196771 h 259887"/>
                <a:gd name="connsiteX205" fmla="*/ 364519 w 1605881"/>
                <a:gd name="connsiteY205" fmla="*/ 201626 h 259887"/>
                <a:gd name="connsiteX206" fmla="*/ 353479 w 1605881"/>
                <a:gd name="connsiteY206" fmla="*/ 201626 h 259887"/>
                <a:gd name="connsiteX207" fmla="*/ 347102 w 1605881"/>
                <a:gd name="connsiteY207" fmla="*/ 196771 h 259887"/>
                <a:gd name="connsiteX208" fmla="*/ 340725 w 1605881"/>
                <a:gd name="connsiteY208" fmla="*/ 201626 h 259887"/>
                <a:gd name="connsiteX209" fmla="*/ 328543 w 1605881"/>
                <a:gd name="connsiteY209" fmla="*/ 201626 h 259887"/>
                <a:gd name="connsiteX210" fmla="*/ 322166 w 1605881"/>
                <a:gd name="connsiteY210" fmla="*/ 196771 h 259887"/>
                <a:gd name="connsiteX211" fmla="*/ 315790 w 1605881"/>
                <a:gd name="connsiteY211" fmla="*/ 201626 h 259887"/>
                <a:gd name="connsiteX212" fmla="*/ 306938 w 1605881"/>
                <a:gd name="connsiteY212" fmla="*/ 201626 h 259887"/>
                <a:gd name="connsiteX213" fmla="*/ 306938 w 1605881"/>
                <a:gd name="connsiteY213" fmla="*/ 232089 h 259887"/>
                <a:gd name="connsiteX214" fmla="*/ 290188 w 1605881"/>
                <a:gd name="connsiteY214" fmla="*/ 232089 h 259887"/>
                <a:gd name="connsiteX215" fmla="*/ 290188 w 1605881"/>
                <a:gd name="connsiteY215" fmla="*/ 236088 h 259887"/>
                <a:gd name="connsiteX216" fmla="*/ 284191 w 1605881"/>
                <a:gd name="connsiteY216" fmla="*/ 236088 h 259887"/>
                <a:gd name="connsiteX217" fmla="*/ 284191 w 1605881"/>
                <a:gd name="connsiteY217" fmla="*/ 250558 h 259887"/>
                <a:gd name="connsiteX218" fmla="*/ 270677 w 1605881"/>
                <a:gd name="connsiteY218" fmla="*/ 250558 h 259887"/>
                <a:gd name="connsiteX219" fmla="*/ 270677 w 1605881"/>
                <a:gd name="connsiteY219" fmla="*/ 245417 h 259887"/>
                <a:gd name="connsiteX220" fmla="*/ 219758 w 1605881"/>
                <a:gd name="connsiteY220" fmla="*/ 245417 h 259887"/>
                <a:gd name="connsiteX221" fmla="*/ 219758 w 1605881"/>
                <a:gd name="connsiteY221" fmla="*/ 181445 h 259887"/>
                <a:gd name="connsiteX222" fmla="*/ 218045 w 1605881"/>
                <a:gd name="connsiteY222" fmla="*/ 181445 h 259887"/>
                <a:gd name="connsiteX223" fmla="*/ 218045 w 1605881"/>
                <a:gd name="connsiteY223" fmla="*/ 168498 h 259887"/>
                <a:gd name="connsiteX224" fmla="*/ 212430 w 1605881"/>
                <a:gd name="connsiteY224" fmla="*/ 168498 h 259887"/>
                <a:gd name="connsiteX225" fmla="*/ 212430 w 1605881"/>
                <a:gd name="connsiteY225" fmla="*/ 162025 h 259887"/>
                <a:gd name="connsiteX226" fmla="*/ 205768 w 1605881"/>
                <a:gd name="connsiteY226" fmla="*/ 153933 h 259887"/>
                <a:gd name="connsiteX227" fmla="*/ 196631 w 1605881"/>
                <a:gd name="connsiteY227" fmla="*/ 146412 h 259887"/>
                <a:gd name="connsiteX228" fmla="*/ 188541 w 1605881"/>
                <a:gd name="connsiteY228" fmla="*/ 151458 h 259887"/>
                <a:gd name="connsiteX229" fmla="*/ 183307 w 1605881"/>
                <a:gd name="connsiteY229" fmla="*/ 151458 h 259887"/>
                <a:gd name="connsiteX230" fmla="*/ 180356 w 1605881"/>
                <a:gd name="connsiteY230" fmla="*/ 151458 h 259887"/>
                <a:gd name="connsiteX231" fmla="*/ 180356 w 1605881"/>
                <a:gd name="connsiteY231" fmla="*/ 128135 h 259887"/>
                <a:gd name="connsiteX232" fmla="*/ 177691 w 1605881"/>
                <a:gd name="connsiteY232" fmla="*/ 125850 h 259887"/>
                <a:gd name="connsiteX233" fmla="*/ 175407 w 1605881"/>
                <a:gd name="connsiteY233" fmla="*/ 125850 h 259887"/>
                <a:gd name="connsiteX234" fmla="*/ 175407 w 1605881"/>
                <a:gd name="connsiteY234" fmla="*/ 98338 h 259887"/>
                <a:gd name="connsiteX235" fmla="*/ 171219 w 1605881"/>
                <a:gd name="connsiteY235" fmla="*/ 93769 h 259887"/>
                <a:gd name="connsiteX236" fmla="*/ 167698 w 1605881"/>
                <a:gd name="connsiteY236" fmla="*/ 97481 h 259887"/>
                <a:gd name="connsiteX237" fmla="*/ 167698 w 1605881"/>
                <a:gd name="connsiteY237" fmla="*/ 78728 h 259887"/>
                <a:gd name="connsiteX238" fmla="*/ 164176 w 1605881"/>
                <a:gd name="connsiteY238" fmla="*/ 78728 h 259887"/>
                <a:gd name="connsiteX239" fmla="*/ 164176 w 1605881"/>
                <a:gd name="connsiteY239" fmla="*/ 75586 h 259887"/>
                <a:gd name="connsiteX240" fmla="*/ 161702 w 1605881"/>
                <a:gd name="connsiteY240" fmla="*/ 75586 h 259887"/>
                <a:gd name="connsiteX241" fmla="*/ 161702 w 1605881"/>
                <a:gd name="connsiteY241" fmla="*/ 64162 h 259887"/>
                <a:gd name="connsiteX242" fmla="*/ 155325 w 1605881"/>
                <a:gd name="connsiteY242" fmla="*/ 55214 h 259887"/>
                <a:gd name="connsiteX243" fmla="*/ 158561 w 1605881"/>
                <a:gd name="connsiteY243" fmla="*/ 46646 h 259887"/>
                <a:gd name="connsiteX244" fmla="*/ 154278 w 1605881"/>
                <a:gd name="connsiteY244" fmla="*/ 47884 h 259887"/>
                <a:gd name="connsiteX245" fmla="*/ 149996 w 1605881"/>
                <a:gd name="connsiteY245" fmla="*/ 46646 h 259887"/>
                <a:gd name="connsiteX246" fmla="*/ 153231 w 1605881"/>
                <a:gd name="connsiteY246" fmla="*/ 55214 h 259887"/>
                <a:gd name="connsiteX247" fmla="*/ 146855 w 1605881"/>
                <a:gd name="connsiteY247" fmla="*/ 64162 h 259887"/>
                <a:gd name="connsiteX248" fmla="*/ 146855 w 1605881"/>
                <a:gd name="connsiteY248" fmla="*/ 75586 h 259887"/>
                <a:gd name="connsiteX249" fmla="*/ 144380 w 1605881"/>
                <a:gd name="connsiteY249" fmla="*/ 75586 h 259887"/>
                <a:gd name="connsiteX250" fmla="*/ 144380 w 1605881"/>
                <a:gd name="connsiteY250" fmla="*/ 78728 h 259887"/>
                <a:gd name="connsiteX251" fmla="*/ 140859 w 1605881"/>
                <a:gd name="connsiteY251" fmla="*/ 78728 h 259887"/>
                <a:gd name="connsiteX252" fmla="*/ 140859 w 1605881"/>
                <a:gd name="connsiteY252" fmla="*/ 97481 h 259887"/>
                <a:gd name="connsiteX253" fmla="*/ 137337 w 1605881"/>
                <a:gd name="connsiteY253" fmla="*/ 93769 h 259887"/>
                <a:gd name="connsiteX254" fmla="*/ 133149 w 1605881"/>
                <a:gd name="connsiteY254" fmla="*/ 98338 h 259887"/>
                <a:gd name="connsiteX255" fmla="*/ 133149 w 1605881"/>
                <a:gd name="connsiteY255" fmla="*/ 125850 h 259887"/>
                <a:gd name="connsiteX256" fmla="*/ 130865 w 1605881"/>
                <a:gd name="connsiteY256" fmla="*/ 125850 h 259887"/>
                <a:gd name="connsiteX257" fmla="*/ 128200 w 1605881"/>
                <a:gd name="connsiteY257" fmla="*/ 128135 h 259887"/>
                <a:gd name="connsiteX258" fmla="*/ 128200 w 1605881"/>
                <a:gd name="connsiteY258" fmla="*/ 151458 h 259887"/>
                <a:gd name="connsiteX259" fmla="*/ 124584 w 1605881"/>
                <a:gd name="connsiteY259" fmla="*/ 151458 h 259887"/>
                <a:gd name="connsiteX260" fmla="*/ 120015 w 1605881"/>
                <a:gd name="connsiteY260" fmla="*/ 151458 h 259887"/>
                <a:gd name="connsiteX261" fmla="*/ 111925 w 1605881"/>
                <a:gd name="connsiteY261" fmla="*/ 146412 h 259887"/>
                <a:gd name="connsiteX262" fmla="*/ 102789 w 1605881"/>
                <a:gd name="connsiteY262" fmla="*/ 153933 h 259887"/>
                <a:gd name="connsiteX263" fmla="*/ 96126 w 1605881"/>
                <a:gd name="connsiteY263" fmla="*/ 162025 h 259887"/>
                <a:gd name="connsiteX264" fmla="*/ 96126 w 1605881"/>
                <a:gd name="connsiteY264" fmla="*/ 168498 h 259887"/>
                <a:gd name="connsiteX265" fmla="*/ 90511 w 1605881"/>
                <a:gd name="connsiteY265" fmla="*/ 168498 h 259887"/>
                <a:gd name="connsiteX266" fmla="*/ 90511 w 1605881"/>
                <a:gd name="connsiteY266" fmla="*/ 181445 h 259887"/>
                <a:gd name="connsiteX267" fmla="*/ 88893 w 1605881"/>
                <a:gd name="connsiteY267" fmla="*/ 181445 h 259887"/>
                <a:gd name="connsiteX268" fmla="*/ 88893 w 1605881"/>
                <a:gd name="connsiteY268" fmla="*/ 245131 h 259887"/>
                <a:gd name="connsiteX269" fmla="*/ 68431 w 1605881"/>
                <a:gd name="connsiteY269" fmla="*/ 243894 h 259887"/>
                <a:gd name="connsiteX270" fmla="*/ 68431 w 1605881"/>
                <a:gd name="connsiteY270" fmla="*/ 229519 h 259887"/>
                <a:gd name="connsiteX271" fmla="*/ 56439 w 1605881"/>
                <a:gd name="connsiteY271" fmla="*/ 229519 h 259887"/>
                <a:gd name="connsiteX272" fmla="*/ 56439 w 1605881"/>
                <a:gd name="connsiteY272" fmla="*/ 209528 h 259887"/>
                <a:gd name="connsiteX273" fmla="*/ 53203 w 1605881"/>
                <a:gd name="connsiteY273" fmla="*/ 209528 h 259887"/>
                <a:gd name="connsiteX274" fmla="*/ 53203 w 1605881"/>
                <a:gd name="connsiteY274" fmla="*/ 199818 h 259887"/>
                <a:gd name="connsiteX275" fmla="*/ 45113 w 1605881"/>
                <a:gd name="connsiteY275" fmla="*/ 199818 h 259887"/>
                <a:gd name="connsiteX276" fmla="*/ 42829 w 1605881"/>
                <a:gd name="connsiteY276" fmla="*/ 195439 h 259887"/>
                <a:gd name="connsiteX277" fmla="*/ 10184 w 1605881"/>
                <a:gd name="connsiteY277" fmla="*/ 195439 h 259887"/>
                <a:gd name="connsiteX278" fmla="*/ 7900 w 1605881"/>
                <a:gd name="connsiteY278" fmla="*/ 199818 h 259887"/>
                <a:gd name="connsiteX279" fmla="*/ 0 w 1605881"/>
                <a:gd name="connsiteY279" fmla="*/ 199818 h 259887"/>
                <a:gd name="connsiteX280" fmla="*/ 0 w 1605881"/>
                <a:gd name="connsiteY280" fmla="*/ 258173 h 259887"/>
                <a:gd name="connsiteX281" fmla="*/ 2189 w 1605881"/>
                <a:gd name="connsiteY281" fmla="*/ 255856 h 25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Lst>
              <a:rect l="l" t="t" r="r" b="b"/>
              <a:pathLst>
                <a:path w="1605881" h="259887">
                  <a:moveTo>
                    <a:pt x="1604559" y="257570"/>
                  </a:moveTo>
                  <a:lnTo>
                    <a:pt x="1605881" y="259887"/>
                  </a:lnTo>
                  <a:lnTo>
                    <a:pt x="1605881" y="217429"/>
                  </a:lnTo>
                  <a:lnTo>
                    <a:pt x="1603502" y="194963"/>
                  </a:lnTo>
                  <a:lnTo>
                    <a:pt x="1601408" y="185824"/>
                  </a:lnTo>
                  <a:lnTo>
                    <a:pt x="1601408" y="178303"/>
                  </a:lnTo>
                  <a:lnTo>
                    <a:pt x="1595888" y="178303"/>
                  </a:lnTo>
                  <a:lnTo>
                    <a:pt x="1595888" y="172592"/>
                  </a:lnTo>
                  <a:lnTo>
                    <a:pt x="1593413" y="172592"/>
                  </a:lnTo>
                  <a:lnTo>
                    <a:pt x="1593413" y="167451"/>
                  </a:lnTo>
                  <a:lnTo>
                    <a:pt x="1589225" y="158883"/>
                  </a:lnTo>
                  <a:lnTo>
                    <a:pt x="1585038" y="167451"/>
                  </a:lnTo>
                  <a:lnTo>
                    <a:pt x="1585038" y="172592"/>
                  </a:lnTo>
                  <a:lnTo>
                    <a:pt x="1582563" y="172592"/>
                  </a:lnTo>
                  <a:lnTo>
                    <a:pt x="1582563" y="178303"/>
                  </a:lnTo>
                  <a:lnTo>
                    <a:pt x="1448843" y="178303"/>
                  </a:lnTo>
                  <a:cubicBezTo>
                    <a:pt x="1448843" y="178303"/>
                    <a:pt x="1450461" y="90437"/>
                    <a:pt x="1444370" y="63972"/>
                  </a:cubicBezTo>
                  <a:lnTo>
                    <a:pt x="1444370" y="54738"/>
                  </a:lnTo>
                  <a:lnTo>
                    <a:pt x="1443133" y="54738"/>
                  </a:lnTo>
                  <a:lnTo>
                    <a:pt x="1443133" y="42172"/>
                  </a:lnTo>
                  <a:lnTo>
                    <a:pt x="1442086" y="34747"/>
                  </a:lnTo>
                  <a:lnTo>
                    <a:pt x="1441039" y="42077"/>
                  </a:lnTo>
                  <a:lnTo>
                    <a:pt x="1441039" y="45980"/>
                  </a:lnTo>
                  <a:lnTo>
                    <a:pt x="1431807" y="45980"/>
                  </a:lnTo>
                  <a:lnTo>
                    <a:pt x="1431807" y="42172"/>
                  </a:lnTo>
                  <a:lnTo>
                    <a:pt x="1430760" y="34747"/>
                  </a:lnTo>
                  <a:lnTo>
                    <a:pt x="1429713" y="42077"/>
                  </a:lnTo>
                  <a:lnTo>
                    <a:pt x="1429713" y="45980"/>
                  </a:lnTo>
                  <a:lnTo>
                    <a:pt x="1429713" y="46265"/>
                  </a:lnTo>
                  <a:lnTo>
                    <a:pt x="1399828" y="46265"/>
                  </a:lnTo>
                  <a:lnTo>
                    <a:pt x="1399828" y="45980"/>
                  </a:lnTo>
                  <a:lnTo>
                    <a:pt x="1399828" y="42077"/>
                  </a:lnTo>
                  <a:lnTo>
                    <a:pt x="1398781" y="34747"/>
                  </a:lnTo>
                  <a:lnTo>
                    <a:pt x="1397734" y="42172"/>
                  </a:lnTo>
                  <a:lnTo>
                    <a:pt x="1397734" y="45980"/>
                  </a:lnTo>
                  <a:lnTo>
                    <a:pt x="1388503" y="45980"/>
                  </a:lnTo>
                  <a:lnTo>
                    <a:pt x="1388503" y="42077"/>
                  </a:lnTo>
                  <a:lnTo>
                    <a:pt x="1387455" y="34747"/>
                  </a:lnTo>
                  <a:lnTo>
                    <a:pt x="1386408" y="42172"/>
                  </a:lnTo>
                  <a:lnTo>
                    <a:pt x="1386408" y="54738"/>
                  </a:lnTo>
                  <a:lnTo>
                    <a:pt x="1385171" y="54738"/>
                  </a:lnTo>
                  <a:lnTo>
                    <a:pt x="1385171" y="63972"/>
                  </a:lnTo>
                  <a:cubicBezTo>
                    <a:pt x="1379080" y="90532"/>
                    <a:pt x="1380603" y="178303"/>
                    <a:pt x="1380603" y="178303"/>
                  </a:cubicBezTo>
                  <a:lnTo>
                    <a:pt x="1246883" y="178303"/>
                  </a:lnTo>
                  <a:lnTo>
                    <a:pt x="1246883" y="172592"/>
                  </a:lnTo>
                  <a:lnTo>
                    <a:pt x="1244408" y="172592"/>
                  </a:lnTo>
                  <a:lnTo>
                    <a:pt x="1244408" y="167451"/>
                  </a:lnTo>
                  <a:lnTo>
                    <a:pt x="1240220" y="158883"/>
                  </a:lnTo>
                  <a:lnTo>
                    <a:pt x="1236033" y="167451"/>
                  </a:lnTo>
                  <a:lnTo>
                    <a:pt x="1236033" y="172592"/>
                  </a:lnTo>
                  <a:lnTo>
                    <a:pt x="1233558" y="172592"/>
                  </a:lnTo>
                  <a:lnTo>
                    <a:pt x="1233558" y="178303"/>
                  </a:lnTo>
                  <a:lnTo>
                    <a:pt x="1228038" y="178303"/>
                  </a:lnTo>
                  <a:lnTo>
                    <a:pt x="1228038" y="185824"/>
                  </a:lnTo>
                  <a:lnTo>
                    <a:pt x="1226040" y="194963"/>
                  </a:lnTo>
                  <a:lnTo>
                    <a:pt x="1223660" y="217429"/>
                  </a:lnTo>
                  <a:lnTo>
                    <a:pt x="1223660" y="258173"/>
                  </a:lnTo>
                  <a:lnTo>
                    <a:pt x="1200152" y="258173"/>
                  </a:lnTo>
                  <a:lnTo>
                    <a:pt x="1200152" y="214097"/>
                  </a:lnTo>
                  <a:lnTo>
                    <a:pt x="1185590" y="209052"/>
                  </a:lnTo>
                  <a:lnTo>
                    <a:pt x="1185590" y="126516"/>
                  </a:lnTo>
                  <a:lnTo>
                    <a:pt x="1126582" y="129087"/>
                  </a:lnTo>
                  <a:lnTo>
                    <a:pt x="1126582" y="258269"/>
                  </a:lnTo>
                  <a:lnTo>
                    <a:pt x="1106405" y="258269"/>
                  </a:lnTo>
                  <a:lnTo>
                    <a:pt x="1106405" y="212384"/>
                  </a:lnTo>
                  <a:lnTo>
                    <a:pt x="1067954" y="203911"/>
                  </a:lnTo>
                  <a:lnTo>
                    <a:pt x="1039783" y="210670"/>
                  </a:lnTo>
                  <a:lnTo>
                    <a:pt x="1039783" y="226663"/>
                  </a:lnTo>
                  <a:lnTo>
                    <a:pt x="1019986" y="223046"/>
                  </a:lnTo>
                  <a:cubicBezTo>
                    <a:pt x="1019034" y="170751"/>
                    <a:pt x="1018083" y="118457"/>
                    <a:pt x="1017131" y="66162"/>
                  </a:cubicBezTo>
                  <a:lnTo>
                    <a:pt x="1034834" y="59117"/>
                  </a:lnTo>
                  <a:lnTo>
                    <a:pt x="1038070" y="37031"/>
                  </a:lnTo>
                  <a:lnTo>
                    <a:pt x="1025411" y="32938"/>
                  </a:lnTo>
                  <a:lnTo>
                    <a:pt x="1017131" y="32938"/>
                  </a:lnTo>
                  <a:lnTo>
                    <a:pt x="1017131" y="19991"/>
                  </a:lnTo>
                  <a:lnTo>
                    <a:pt x="1024174" y="19991"/>
                  </a:lnTo>
                  <a:lnTo>
                    <a:pt x="1024174" y="1428"/>
                  </a:lnTo>
                  <a:lnTo>
                    <a:pt x="1009422" y="0"/>
                  </a:lnTo>
                  <a:lnTo>
                    <a:pt x="994670" y="1428"/>
                  </a:lnTo>
                  <a:lnTo>
                    <a:pt x="994670" y="19991"/>
                  </a:lnTo>
                  <a:lnTo>
                    <a:pt x="1001713" y="19991"/>
                  </a:lnTo>
                  <a:lnTo>
                    <a:pt x="1001713" y="32938"/>
                  </a:lnTo>
                  <a:lnTo>
                    <a:pt x="993433" y="32938"/>
                  </a:lnTo>
                  <a:lnTo>
                    <a:pt x="980774" y="37031"/>
                  </a:lnTo>
                  <a:lnTo>
                    <a:pt x="984010" y="59117"/>
                  </a:lnTo>
                  <a:lnTo>
                    <a:pt x="1001713" y="66162"/>
                  </a:lnTo>
                  <a:cubicBezTo>
                    <a:pt x="1000856" y="113348"/>
                    <a:pt x="1000000" y="160533"/>
                    <a:pt x="999143" y="207719"/>
                  </a:cubicBezTo>
                  <a:lnTo>
                    <a:pt x="967164" y="208671"/>
                  </a:lnTo>
                  <a:lnTo>
                    <a:pt x="967164" y="223807"/>
                  </a:lnTo>
                  <a:lnTo>
                    <a:pt x="929761" y="223807"/>
                  </a:lnTo>
                  <a:lnTo>
                    <a:pt x="929761" y="245703"/>
                  </a:lnTo>
                  <a:lnTo>
                    <a:pt x="898448" y="245703"/>
                  </a:lnTo>
                  <a:lnTo>
                    <a:pt x="898448" y="220666"/>
                  </a:lnTo>
                  <a:lnTo>
                    <a:pt x="886742" y="220666"/>
                  </a:lnTo>
                  <a:lnTo>
                    <a:pt x="886742" y="213621"/>
                  </a:lnTo>
                  <a:cubicBezTo>
                    <a:pt x="886742" y="206672"/>
                    <a:pt x="881127" y="201055"/>
                    <a:pt x="874179" y="201055"/>
                  </a:cubicBezTo>
                  <a:cubicBezTo>
                    <a:pt x="867231" y="201055"/>
                    <a:pt x="861616" y="206672"/>
                    <a:pt x="861616" y="213621"/>
                  </a:cubicBezTo>
                  <a:lnTo>
                    <a:pt x="861616" y="220666"/>
                  </a:lnTo>
                  <a:lnTo>
                    <a:pt x="848291" y="220666"/>
                  </a:lnTo>
                  <a:lnTo>
                    <a:pt x="848291" y="258173"/>
                  </a:lnTo>
                  <a:lnTo>
                    <a:pt x="828971" y="258173"/>
                  </a:lnTo>
                  <a:lnTo>
                    <a:pt x="828971" y="212860"/>
                  </a:lnTo>
                  <a:lnTo>
                    <a:pt x="828971" y="210575"/>
                  </a:lnTo>
                  <a:lnTo>
                    <a:pt x="827258" y="209718"/>
                  </a:lnTo>
                  <a:lnTo>
                    <a:pt x="827258" y="189917"/>
                  </a:lnTo>
                  <a:cubicBezTo>
                    <a:pt x="827258" y="189917"/>
                    <a:pt x="826782" y="187347"/>
                    <a:pt x="824593" y="186490"/>
                  </a:cubicBezTo>
                  <a:lnTo>
                    <a:pt x="824593" y="182397"/>
                  </a:lnTo>
                  <a:lnTo>
                    <a:pt x="823165" y="182397"/>
                  </a:lnTo>
                  <a:cubicBezTo>
                    <a:pt x="823165" y="182397"/>
                    <a:pt x="823832" y="172687"/>
                    <a:pt x="815170" y="170212"/>
                  </a:cubicBezTo>
                  <a:lnTo>
                    <a:pt x="815170" y="167832"/>
                  </a:lnTo>
                  <a:cubicBezTo>
                    <a:pt x="815170" y="167832"/>
                    <a:pt x="814885" y="165166"/>
                    <a:pt x="812410" y="164595"/>
                  </a:cubicBezTo>
                  <a:lnTo>
                    <a:pt x="812315" y="164595"/>
                  </a:lnTo>
                  <a:lnTo>
                    <a:pt x="812220" y="164595"/>
                  </a:lnTo>
                  <a:cubicBezTo>
                    <a:pt x="809746" y="165166"/>
                    <a:pt x="809460" y="167832"/>
                    <a:pt x="809460" y="167832"/>
                  </a:cubicBezTo>
                  <a:lnTo>
                    <a:pt x="809460" y="170212"/>
                  </a:lnTo>
                  <a:cubicBezTo>
                    <a:pt x="800799" y="172782"/>
                    <a:pt x="801465" y="182397"/>
                    <a:pt x="801465" y="182397"/>
                  </a:cubicBezTo>
                  <a:lnTo>
                    <a:pt x="799943" y="182397"/>
                  </a:lnTo>
                  <a:lnTo>
                    <a:pt x="799943" y="186490"/>
                  </a:lnTo>
                  <a:cubicBezTo>
                    <a:pt x="797754" y="187347"/>
                    <a:pt x="797278" y="189917"/>
                    <a:pt x="797278" y="189917"/>
                  </a:cubicBezTo>
                  <a:lnTo>
                    <a:pt x="797278" y="209718"/>
                  </a:lnTo>
                  <a:lnTo>
                    <a:pt x="795564" y="210575"/>
                  </a:lnTo>
                  <a:lnTo>
                    <a:pt x="795564" y="212860"/>
                  </a:lnTo>
                  <a:lnTo>
                    <a:pt x="705434" y="212860"/>
                  </a:lnTo>
                  <a:lnTo>
                    <a:pt x="705434" y="199437"/>
                  </a:lnTo>
                  <a:lnTo>
                    <a:pt x="701151" y="199437"/>
                  </a:lnTo>
                  <a:lnTo>
                    <a:pt x="701151" y="185824"/>
                  </a:lnTo>
                  <a:lnTo>
                    <a:pt x="700200" y="184396"/>
                  </a:lnTo>
                  <a:lnTo>
                    <a:pt x="700200" y="165737"/>
                  </a:lnTo>
                  <a:cubicBezTo>
                    <a:pt x="700200" y="165737"/>
                    <a:pt x="703150" y="162691"/>
                    <a:pt x="702769" y="160978"/>
                  </a:cubicBezTo>
                  <a:cubicBezTo>
                    <a:pt x="702389" y="159264"/>
                    <a:pt x="700200" y="154695"/>
                    <a:pt x="700200" y="154695"/>
                  </a:cubicBezTo>
                  <a:lnTo>
                    <a:pt x="692586" y="154695"/>
                  </a:lnTo>
                  <a:lnTo>
                    <a:pt x="692586" y="145460"/>
                  </a:lnTo>
                  <a:lnTo>
                    <a:pt x="693252" y="143081"/>
                  </a:lnTo>
                  <a:lnTo>
                    <a:pt x="692586" y="140796"/>
                  </a:lnTo>
                  <a:lnTo>
                    <a:pt x="690872" y="140796"/>
                  </a:lnTo>
                  <a:cubicBezTo>
                    <a:pt x="690872" y="140796"/>
                    <a:pt x="692205" y="126802"/>
                    <a:pt x="675169" y="115759"/>
                  </a:cubicBezTo>
                  <a:cubicBezTo>
                    <a:pt x="675169" y="115759"/>
                    <a:pt x="673836" y="114807"/>
                    <a:pt x="673741" y="113474"/>
                  </a:cubicBezTo>
                  <a:lnTo>
                    <a:pt x="673741" y="105097"/>
                  </a:lnTo>
                  <a:lnTo>
                    <a:pt x="673741" y="101670"/>
                  </a:lnTo>
                  <a:lnTo>
                    <a:pt x="673741" y="99385"/>
                  </a:lnTo>
                  <a:lnTo>
                    <a:pt x="671743" y="99385"/>
                  </a:lnTo>
                  <a:cubicBezTo>
                    <a:pt x="671743" y="99385"/>
                    <a:pt x="670981" y="97005"/>
                    <a:pt x="668697" y="95768"/>
                  </a:cubicBezTo>
                  <a:lnTo>
                    <a:pt x="667460" y="86438"/>
                  </a:lnTo>
                  <a:lnTo>
                    <a:pt x="666222" y="95768"/>
                  </a:lnTo>
                  <a:cubicBezTo>
                    <a:pt x="663938" y="97005"/>
                    <a:pt x="663177" y="99385"/>
                    <a:pt x="663177" y="99385"/>
                  </a:cubicBezTo>
                  <a:lnTo>
                    <a:pt x="661178" y="99385"/>
                  </a:lnTo>
                  <a:lnTo>
                    <a:pt x="661178" y="101670"/>
                  </a:lnTo>
                  <a:lnTo>
                    <a:pt x="661178" y="105097"/>
                  </a:lnTo>
                  <a:lnTo>
                    <a:pt x="661178" y="113474"/>
                  </a:lnTo>
                  <a:cubicBezTo>
                    <a:pt x="661083" y="114807"/>
                    <a:pt x="659751" y="115759"/>
                    <a:pt x="659751" y="115759"/>
                  </a:cubicBezTo>
                  <a:cubicBezTo>
                    <a:pt x="642714" y="126802"/>
                    <a:pt x="644047" y="140796"/>
                    <a:pt x="644047" y="140796"/>
                  </a:cubicBezTo>
                  <a:lnTo>
                    <a:pt x="642333" y="140796"/>
                  </a:lnTo>
                  <a:lnTo>
                    <a:pt x="641667" y="143081"/>
                  </a:lnTo>
                  <a:lnTo>
                    <a:pt x="642333" y="145460"/>
                  </a:lnTo>
                  <a:lnTo>
                    <a:pt x="642333" y="154695"/>
                  </a:lnTo>
                  <a:lnTo>
                    <a:pt x="634720" y="154695"/>
                  </a:lnTo>
                  <a:cubicBezTo>
                    <a:pt x="634720" y="154695"/>
                    <a:pt x="632436" y="159264"/>
                    <a:pt x="632150" y="160978"/>
                  </a:cubicBezTo>
                  <a:cubicBezTo>
                    <a:pt x="631769" y="162691"/>
                    <a:pt x="634720" y="165737"/>
                    <a:pt x="634720" y="165737"/>
                  </a:cubicBezTo>
                  <a:lnTo>
                    <a:pt x="634720" y="184396"/>
                  </a:lnTo>
                  <a:lnTo>
                    <a:pt x="633768" y="185824"/>
                  </a:lnTo>
                  <a:lnTo>
                    <a:pt x="633768" y="199437"/>
                  </a:lnTo>
                  <a:lnTo>
                    <a:pt x="629485" y="199437"/>
                  </a:lnTo>
                  <a:lnTo>
                    <a:pt x="629485" y="212860"/>
                  </a:lnTo>
                  <a:lnTo>
                    <a:pt x="556772" y="212860"/>
                  </a:lnTo>
                  <a:lnTo>
                    <a:pt x="556772" y="210575"/>
                  </a:lnTo>
                  <a:lnTo>
                    <a:pt x="555059" y="209718"/>
                  </a:lnTo>
                  <a:lnTo>
                    <a:pt x="555059" y="189917"/>
                  </a:lnTo>
                  <a:cubicBezTo>
                    <a:pt x="555059" y="189917"/>
                    <a:pt x="554583" y="187347"/>
                    <a:pt x="552393" y="186490"/>
                  </a:cubicBezTo>
                  <a:lnTo>
                    <a:pt x="552393" y="182397"/>
                  </a:lnTo>
                  <a:lnTo>
                    <a:pt x="550871" y="182397"/>
                  </a:lnTo>
                  <a:cubicBezTo>
                    <a:pt x="550871" y="182397"/>
                    <a:pt x="551537" y="172687"/>
                    <a:pt x="542876" y="170212"/>
                  </a:cubicBezTo>
                  <a:lnTo>
                    <a:pt x="542876" y="167832"/>
                  </a:lnTo>
                  <a:cubicBezTo>
                    <a:pt x="542876" y="167832"/>
                    <a:pt x="542591" y="165166"/>
                    <a:pt x="540116" y="164595"/>
                  </a:cubicBezTo>
                  <a:lnTo>
                    <a:pt x="540021" y="164595"/>
                  </a:lnTo>
                  <a:lnTo>
                    <a:pt x="539926" y="164595"/>
                  </a:lnTo>
                  <a:cubicBezTo>
                    <a:pt x="537451" y="165166"/>
                    <a:pt x="537166" y="167832"/>
                    <a:pt x="537166" y="167832"/>
                  </a:cubicBezTo>
                  <a:lnTo>
                    <a:pt x="537166" y="170212"/>
                  </a:lnTo>
                  <a:cubicBezTo>
                    <a:pt x="528504" y="172782"/>
                    <a:pt x="529171" y="182397"/>
                    <a:pt x="529171" y="182397"/>
                  </a:cubicBezTo>
                  <a:lnTo>
                    <a:pt x="527648" y="182397"/>
                  </a:lnTo>
                  <a:lnTo>
                    <a:pt x="527648" y="186490"/>
                  </a:lnTo>
                  <a:cubicBezTo>
                    <a:pt x="525459" y="187347"/>
                    <a:pt x="524983" y="189917"/>
                    <a:pt x="524983" y="189917"/>
                  </a:cubicBezTo>
                  <a:lnTo>
                    <a:pt x="524983" y="209718"/>
                  </a:lnTo>
                  <a:lnTo>
                    <a:pt x="523270" y="210575"/>
                  </a:lnTo>
                  <a:lnTo>
                    <a:pt x="523270" y="212860"/>
                  </a:lnTo>
                  <a:lnTo>
                    <a:pt x="523270" y="258173"/>
                  </a:lnTo>
                  <a:lnTo>
                    <a:pt x="500047" y="258173"/>
                  </a:lnTo>
                  <a:lnTo>
                    <a:pt x="500047" y="233327"/>
                  </a:lnTo>
                  <a:lnTo>
                    <a:pt x="497002" y="233327"/>
                  </a:lnTo>
                  <a:lnTo>
                    <a:pt x="497002" y="217619"/>
                  </a:lnTo>
                  <a:lnTo>
                    <a:pt x="483392" y="212003"/>
                  </a:lnTo>
                  <a:lnTo>
                    <a:pt x="483392" y="200865"/>
                  </a:lnTo>
                  <a:lnTo>
                    <a:pt x="474826" y="200865"/>
                  </a:lnTo>
                  <a:cubicBezTo>
                    <a:pt x="473970" y="198104"/>
                    <a:pt x="471495" y="196010"/>
                    <a:pt x="468449" y="196010"/>
                  </a:cubicBezTo>
                  <a:cubicBezTo>
                    <a:pt x="465404" y="196010"/>
                    <a:pt x="462930" y="198104"/>
                    <a:pt x="462073" y="200865"/>
                  </a:cubicBezTo>
                  <a:lnTo>
                    <a:pt x="451033" y="200865"/>
                  </a:lnTo>
                  <a:cubicBezTo>
                    <a:pt x="450176" y="198104"/>
                    <a:pt x="447701" y="196010"/>
                    <a:pt x="444656" y="196010"/>
                  </a:cubicBezTo>
                  <a:cubicBezTo>
                    <a:pt x="441610" y="196010"/>
                    <a:pt x="439136" y="198104"/>
                    <a:pt x="438279" y="200865"/>
                  </a:cubicBezTo>
                  <a:lnTo>
                    <a:pt x="426097" y="200865"/>
                  </a:lnTo>
                  <a:cubicBezTo>
                    <a:pt x="425240" y="198104"/>
                    <a:pt x="422766" y="196010"/>
                    <a:pt x="419720" y="196010"/>
                  </a:cubicBezTo>
                  <a:cubicBezTo>
                    <a:pt x="416674" y="196010"/>
                    <a:pt x="414200" y="198104"/>
                    <a:pt x="413343" y="200865"/>
                  </a:cubicBezTo>
                  <a:lnTo>
                    <a:pt x="401922" y="200865"/>
                  </a:lnTo>
                  <a:cubicBezTo>
                    <a:pt x="400876" y="198580"/>
                    <a:pt x="398592" y="197057"/>
                    <a:pt x="395926" y="197057"/>
                  </a:cubicBezTo>
                  <a:cubicBezTo>
                    <a:pt x="392976" y="197057"/>
                    <a:pt x="390501" y="198961"/>
                    <a:pt x="389550" y="201626"/>
                  </a:cubicBezTo>
                  <a:lnTo>
                    <a:pt x="377273" y="201626"/>
                  </a:lnTo>
                  <a:cubicBezTo>
                    <a:pt x="376416" y="198866"/>
                    <a:pt x="373941" y="196771"/>
                    <a:pt x="370895" y="196771"/>
                  </a:cubicBezTo>
                  <a:cubicBezTo>
                    <a:pt x="367850" y="196771"/>
                    <a:pt x="365376" y="198866"/>
                    <a:pt x="364519" y="201626"/>
                  </a:cubicBezTo>
                  <a:lnTo>
                    <a:pt x="353479" y="201626"/>
                  </a:lnTo>
                  <a:cubicBezTo>
                    <a:pt x="352622" y="198866"/>
                    <a:pt x="350147" y="196771"/>
                    <a:pt x="347102" y="196771"/>
                  </a:cubicBezTo>
                  <a:cubicBezTo>
                    <a:pt x="344056" y="196771"/>
                    <a:pt x="341582" y="198866"/>
                    <a:pt x="340725" y="201626"/>
                  </a:cubicBezTo>
                  <a:lnTo>
                    <a:pt x="328543" y="201626"/>
                  </a:lnTo>
                  <a:cubicBezTo>
                    <a:pt x="327686" y="198866"/>
                    <a:pt x="325212" y="196771"/>
                    <a:pt x="322166" y="196771"/>
                  </a:cubicBezTo>
                  <a:cubicBezTo>
                    <a:pt x="319120" y="196771"/>
                    <a:pt x="316646" y="198866"/>
                    <a:pt x="315790" y="201626"/>
                  </a:cubicBezTo>
                  <a:lnTo>
                    <a:pt x="306938" y="201626"/>
                  </a:lnTo>
                  <a:lnTo>
                    <a:pt x="306938" y="232089"/>
                  </a:lnTo>
                  <a:lnTo>
                    <a:pt x="290188" y="232089"/>
                  </a:lnTo>
                  <a:lnTo>
                    <a:pt x="290188" y="236088"/>
                  </a:lnTo>
                  <a:lnTo>
                    <a:pt x="284191" y="236088"/>
                  </a:lnTo>
                  <a:lnTo>
                    <a:pt x="284191" y="250558"/>
                  </a:lnTo>
                  <a:lnTo>
                    <a:pt x="270677" y="250558"/>
                  </a:lnTo>
                  <a:lnTo>
                    <a:pt x="270677" y="245417"/>
                  </a:lnTo>
                  <a:lnTo>
                    <a:pt x="219758" y="245417"/>
                  </a:lnTo>
                  <a:lnTo>
                    <a:pt x="219758" y="181445"/>
                  </a:lnTo>
                  <a:lnTo>
                    <a:pt x="218045" y="181445"/>
                  </a:lnTo>
                  <a:lnTo>
                    <a:pt x="218045" y="168498"/>
                  </a:lnTo>
                  <a:lnTo>
                    <a:pt x="212430" y="168498"/>
                  </a:lnTo>
                  <a:lnTo>
                    <a:pt x="212430" y="162025"/>
                  </a:lnTo>
                  <a:cubicBezTo>
                    <a:pt x="212430" y="162025"/>
                    <a:pt x="211002" y="153933"/>
                    <a:pt x="205768" y="153933"/>
                  </a:cubicBezTo>
                  <a:cubicBezTo>
                    <a:pt x="205768" y="153933"/>
                    <a:pt x="203864" y="146412"/>
                    <a:pt x="196631" y="146412"/>
                  </a:cubicBezTo>
                  <a:cubicBezTo>
                    <a:pt x="192158" y="146412"/>
                    <a:pt x="189683" y="149268"/>
                    <a:pt x="188541" y="151458"/>
                  </a:cubicBezTo>
                  <a:lnTo>
                    <a:pt x="183307" y="151458"/>
                  </a:lnTo>
                  <a:lnTo>
                    <a:pt x="180356" y="151458"/>
                  </a:lnTo>
                  <a:lnTo>
                    <a:pt x="180356" y="128135"/>
                  </a:lnTo>
                  <a:lnTo>
                    <a:pt x="177691" y="125850"/>
                  </a:lnTo>
                  <a:lnTo>
                    <a:pt x="175407" y="125850"/>
                  </a:lnTo>
                  <a:lnTo>
                    <a:pt x="175407" y="98338"/>
                  </a:lnTo>
                  <a:cubicBezTo>
                    <a:pt x="175407" y="98338"/>
                    <a:pt x="174360" y="93769"/>
                    <a:pt x="171219" y="93769"/>
                  </a:cubicBezTo>
                  <a:cubicBezTo>
                    <a:pt x="171219" y="93769"/>
                    <a:pt x="167698" y="93769"/>
                    <a:pt x="167698" y="97481"/>
                  </a:cubicBezTo>
                  <a:lnTo>
                    <a:pt x="167698" y="78728"/>
                  </a:lnTo>
                  <a:lnTo>
                    <a:pt x="164176" y="78728"/>
                  </a:lnTo>
                  <a:lnTo>
                    <a:pt x="164176" y="75586"/>
                  </a:lnTo>
                  <a:lnTo>
                    <a:pt x="161702" y="75586"/>
                  </a:lnTo>
                  <a:lnTo>
                    <a:pt x="161702" y="64162"/>
                  </a:lnTo>
                  <a:cubicBezTo>
                    <a:pt x="161702" y="64162"/>
                    <a:pt x="162653" y="58070"/>
                    <a:pt x="155325" y="55214"/>
                  </a:cubicBezTo>
                  <a:cubicBezTo>
                    <a:pt x="155325" y="55214"/>
                    <a:pt x="156277" y="48931"/>
                    <a:pt x="158561" y="46646"/>
                  </a:cubicBezTo>
                  <a:cubicBezTo>
                    <a:pt x="158561" y="46646"/>
                    <a:pt x="155040" y="47122"/>
                    <a:pt x="154278" y="47884"/>
                  </a:cubicBezTo>
                  <a:cubicBezTo>
                    <a:pt x="153517" y="47122"/>
                    <a:pt x="149996" y="46646"/>
                    <a:pt x="149996" y="46646"/>
                  </a:cubicBezTo>
                  <a:cubicBezTo>
                    <a:pt x="152280" y="48931"/>
                    <a:pt x="153231" y="55214"/>
                    <a:pt x="153231" y="55214"/>
                  </a:cubicBezTo>
                  <a:cubicBezTo>
                    <a:pt x="145903" y="58165"/>
                    <a:pt x="146855" y="64162"/>
                    <a:pt x="146855" y="64162"/>
                  </a:cubicBezTo>
                  <a:lnTo>
                    <a:pt x="146855" y="75586"/>
                  </a:lnTo>
                  <a:lnTo>
                    <a:pt x="144380" y="75586"/>
                  </a:lnTo>
                  <a:lnTo>
                    <a:pt x="144380" y="78728"/>
                  </a:lnTo>
                  <a:lnTo>
                    <a:pt x="140859" y="78728"/>
                  </a:lnTo>
                  <a:lnTo>
                    <a:pt x="140859" y="97481"/>
                  </a:lnTo>
                  <a:cubicBezTo>
                    <a:pt x="140859" y="93769"/>
                    <a:pt x="137337" y="93769"/>
                    <a:pt x="137337" y="93769"/>
                  </a:cubicBezTo>
                  <a:cubicBezTo>
                    <a:pt x="134196" y="93769"/>
                    <a:pt x="133149" y="98338"/>
                    <a:pt x="133149" y="98338"/>
                  </a:cubicBezTo>
                  <a:lnTo>
                    <a:pt x="133149" y="125850"/>
                  </a:lnTo>
                  <a:lnTo>
                    <a:pt x="130865" y="125850"/>
                  </a:lnTo>
                  <a:lnTo>
                    <a:pt x="128200" y="128135"/>
                  </a:lnTo>
                  <a:lnTo>
                    <a:pt x="128200" y="151458"/>
                  </a:lnTo>
                  <a:lnTo>
                    <a:pt x="124584" y="151458"/>
                  </a:lnTo>
                  <a:lnTo>
                    <a:pt x="120015" y="151458"/>
                  </a:lnTo>
                  <a:cubicBezTo>
                    <a:pt x="118778" y="149268"/>
                    <a:pt x="116399" y="146412"/>
                    <a:pt x="111925" y="146412"/>
                  </a:cubicBezTo>
                  <a:cubicBezTo>
                    <a:pt x="104597" y="146412"/>
                    <a:pt x="102789" y="153933"/>
                    <a:pt x="102789" y="153933"/>
                  </a:cubicBezTo>
                  <a:cubicBezTo>
                    <a:pt x="97554" y="153933"/>
                    <a:pt x="96126" y="162025"/>
                    <a:pt x="96126" y="162025"/>
                  </a:cubicBezTo>
                  <a:lnTo>
                    <a:pt x="96126" y="168498"/>
                  </a:lnTo>
                  <a:lnTo>
                    <a:pt x="90511" y="168498"/>
                  </a:lnTo>
                  <a:lnTo>
                    <a:pt x="90511" y="181445"/>
                  </a:lnTo>
                  <a:lnTo>
                    <a:pt x="88893" y="181445"/>
                  </a:lnTo>
                  <a:lnTo>
                    <a:pt x="88893" y="245131"/>
                  </a:lnTo>
                  <a:lnTo>
                    <a:pt x="68431" y="243894"/>
                  </a:lnTo>
                  <a:lnTo>
                    <a:pt x="68431" y="229519"/>
                  </a:lnTo>
                  <a:lnTo>
                    <a:pt x="56439" y="229519"/>
                  </a:lnTo>
                  <a:lnTo>
                    <a:pt x="56439" y="209528"/>
                  </a:lnTo>
                  <a:lnTo>
                    <a:pt x="53203" y="209528"/>
                  </a:lnTo>
                  <a:lnTo>
                    <a:pt x="53203" y="199818"/>
                  </a:lnTo>
                  <a:lnTo>
                    <a:pt x="45113" y="199818"/>
                  </a:lnTo>
                  <a:lnTo>
                    <a:pt x="42829" y="195439"/>
                  </a:lnTo>
                  <a:lnTo>
                    <a:pt x="10184" y="195439"/>
                  </a:lnTo>
                  <a:lnTo>
                    <a:pt x="7900" y="199818"/>
                  </a:lnTo>
                  <a:lnTo>
                    <a:pt x="0" y="199818"/>
                  </a:lnTo>
                  <a:lnTo>
                    <a:pt x="0" y="258173"/>
                  </a:lnTo>
                  <a:lnTo>
                    <a:pt x="2189" y="255856"/>
                  </a:lnTo>
                </a:path>
              </a:pathLst>
            </a:custGeom>
            <a:noFill/>
            <a:ln w="3175" cap="sq">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dirty="0"/>
            </a:p>
          </p:txBody>
        </p:sp>
        <p:cxnSp>
          <p:nvCxnSpPr>
            <p:cNvPr id="56" name="Straight Connector 55">
              <a:extLst>
                <a:ext uri="{FF2B5EF4-FFF2-40B4-BE49-F238E27FC236}">
                  <a16:creationId xmlns:a16="http://schemas.microsoft.com/office/drawing/2014/main" id="{4973E058-EE39-4BD3-9B8A-B2773CFE12CF}"/>
                </a:ext>
              </a:extLst>
            </p:cNvPr>
            <p:cNvCxnSpPr>
              <a:cxnSpLocks/>
              <a:stCxn id="55" idx="281"/>
            </p:cNvCxnSpPr>
            <p:nvPr userDrawn="1"/>
          </p:nvCxnSpPr>
          <p:spPr>
            <a:xfrm flipH="1">
              <a:off x="1" y="6596494"/>
              <a:ext cx="8861342" cy="4412"/>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286BCF4-C5C7-4730-B49D-92291C7BF058}"/>
                </a:ext>
              </a:extLst>
            </p:cNvPr>
            <p:cNvCxnSpPr>
              <a:cxnSpLocks/>
              <a:endCxn id="55" idx="1"/>
            </p:cNvCxnSpPr>
            <p:nvPr userDrawn="1"/>
          </p:nvCxnSpPr>
          <p:spPr>
            <a:xfrm flipH="1">
              <a:off x="11635504" y="6603287"/>
              <a:ext cx="556498" cy="18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42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7005A-21CB-3447-9559-96E6AA752D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DAA0B4C-662D-DB4B-837B-B201DFAA3C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7F811E-AB4E-6444-9461-27248C10229A}"/>
              </a:ext>
            </a:extLst>
          </p:cNvPr>
          <p:cNvSpPr>
            <a:spLocks noGrp="1"/>
          </p:cNvSpPr>
          <p:nvPr>
            <p:ph type="dt" sz="half" idx="10"/>
          </p:nvPr>
        </p:nvSpPr>
        <p:spPr/>
        <p:txBody>
          <a:bodyPr/>
          <a:lstStyle>
            <a:lvl1pPr>
              <a:defRPr/>
            </a:lvl1pPr>
          </a:lstStyle>
          <a:p>
            <a:pPr>
              <a:defRPr/>
            </a:pPr>
            <a:fld id="{6B7CA8DD-7A77-D34A-BF0F-5B91351EB1A8}" type="datetimeFigureOut">
              <a:rPr lang="en-GB"/>
              <a:pPr>
                <a:defRPr/>
              </a:pPr>
              <a:t>12/01/2022</a:t>
            </a:fld>
            <a:endParaRPr lang="en-GB"/>
          </a:p>
        </p:txBody>
      </p:sp>
      <p:sp>
        <p:nvSpPr>
          <p:cNvPr id="5" name="Footer Placeholder 4">
            <a:extLst>
              <a:ext uri="{FF2B5EF4-FFF2-40B4-BE49-F238E27FC236}">
                <a16:creationId xmlns:a16="http://schemas.microsoft.com/office/drawing/2014/main" id="{523B42B8-B8C0-314A-84A3-47822D4E8678}"/>
              </a:ext>
            </a:extLst>
          </p:cNvPr>
          <p:cNvSpPr>
            <a:spLocks noGrp="1"/>
          </p:cNvSpPr>
          <p:nvPr>
            <p:ph type="ftr" sz="quarter" idx="11"/>
          </p:nvPr>
        </p:nvSpPr>
        <p:spPr/>
        <p:txBody>
          <a:bodyPr/>
          <a:lstStyle>
            <a:lvl1pPr>
              <a:defRPr/>
            </a:lvl1pPr>
          </a:lstStyle>
          <a:p>
            <a:pPr>
              <a:defRPr/>
            </a:pPr>
            <a:endParaRPr lang="en-GB"/>
          </a:p>
        </p:txBody>
      </p:sp>
      <p:grpSp>
        <p:nvGrpSpPr>
          <p:cNvPr id="9" name="Graphic 42">
            <a:extLst>
              <a:ext uri="{FF2B5EF4-FFF2-40B4-BE49-F238E27FC236}">
                <a16:creationId xmlns:a16="http://schemas.microsoft.com/office/drawing/2014/main" id="{1168DC59-A2C2-FE46-8530-397842990D5A}"/>
              </a:ext>
            </a:extLst>
          </p:cNvPr>
          <p:cNvGrpSpPr>
            <a:grpSpLocks/>
          </p:cNvGrpSpPr>
          <p:nvPr userDrawn="1"/>
        </p:nvGrpSpPr>
        <p:grpSpPr bwMode="auto">
          <a:xfrm>
            <a:off x="10059988" y="368603"/>
            <a:ext cx="1800225" cy="501650"/>
            <a:chOff x="3991037" y="2824361"/>
            <a:chExt cx="4163037" cy="1159341"/>
          </a:xfrm>
        </p:grpSpPr>
        <p:sp>
          <p:nvSpPr>
            <p:cNvPr id="10" name="Freeform 44">
              <a:extLst>
                <a:ext uri="{FF2B5EF4-FFF2-40B4-BE49-F238E27FC236}">
                  <a16:creationId xmlns:a16="http://schemas.microsoft.com/office/drawing/2014/main" id="{061C005F-C031-7143-BAB7-48B84B1F7B0B}"/>
                </a:ext>
              </a:extLst>
            </p:cNvPr>
            <p:cNvSpPr>
              <a:spLocks/>
            </p:cNvSpPr>
            <p:nvPr/>
          </p:nvSpPr>
          <p:spPr bwMode="auto">
            <a:xfrm>
              <a:off x="6507415" y="2824361"/>
              <a:ext cx="1646659" cy="1159341"/>
            </a:xfrm>
            <a:custGeom>
              <a:avLst/>
              <a:gdLst>
                <a:gd name="T0" fmla="*/ 59 w 1646658"/>
                <a:gd name="T1" fmla="*/ 66685 h 1159341"/>
                <a:gd name="T2" fmla="*/ 289033 w 1646658"/>
                <a:gd name="T3" fmla="*/ 53571 h 1159341"/>
                <a:gd name="T4" fmla="*/ 535176 w 1646658"/>
                <a:gd name="T5" fmla="*/ 28199 h 1159341"/>
                <a:gd name="T6" fmla="*/ 862796 w 1646658"/>
                <a:gd name="T7" fmla="*/ 28009 h 1159341"/>
                <a:gd name="T8" fmla="*/ 1198505 w 1646658"/>
                <a:gd name="T9" fmla="*/ 56232 h 1159341"/>
                <a:gd name="T10" fmla="*/ 1450073 w 1646658"/>
                <a:gd name="T11" fmla="*/ 117335 h 1159341"/>
                <a:gd name="T12" fmla="*/ 1512608 w 1646658"/>
                <a:gd name="T13" fmla="*/ 744805 h 1159341"/>
                <a:gd name="T14" fmla="*/ 1649004 w 1646658"/>
                <a:gd name="T15" fmla="*/ 1163118 h 1159341"/>
                <a:gd name="T16" fmla="*/ 1239815 w 1646658"/>
                <a:gd name="T17" fmla="*/ 1068755 h 1159341"/>
                <a:gd name="T18" fmla="*/ 1086094 w 1646658"/>
                <a:gd name="T19" fmla="*/ 1035305 h 1159341"/>
                <a:gd name="T20" fmla="*/ 872981 w 1646658"/>
                <a:gd name="T21" fmla="*/ 1065239 h 1159341"/>
                <a:gd name="T22" fmla="*/ 667955 w 1646658"/>
                <a:gd name="T23" fmla="*/ 1010978 h 1159341"/>
                <a:gd name="T24" fmla="*/ 460172 w 1646658"/>
                <a:gd name="T25" fmla="*/ 1010408 h 1159341"/>
                <a:gd name="T26" fmla="*/ 176433 w 1646658"/>
                <a:gd name="T27" fmla="*/ 1009363 h 1159341"/>
                <a:gd name="T28" fmla="*/ 59 w 1646658"/>
                <a:gd name="T29" fmla="*/ 66685 h 11593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6658" h="1159341">
                  <a:moveTo>
                    <a:pt x="59" y="66685"/>
                  </a:moveTo>
                  <a:cubicBezTo>
                    <a:pt x="-3367" y="59083"/>
                    <a:pt x="142452" y="125698"/>
                    <a:pt x="289033" y="53571"/>
                  </a:cubicBezTo>
                  <a:cubicBezTo>
                    <a:pt x="401159" y="-1545"/>
                    <a:pt x="513379" y="26678"/>
                    <a:pt x="535176" y="28199"/>
                  </a:cubicBezTo>
                  <a:cubicBezTo>
                    <a:pt x="556972" y="29719"/>
                    <a:pt x="738200" y="86736"/>
                    <a:pt x="862794" y="28009"/>
                  </a:cubicBezTo>
                  <a:cubicBezTo>
                    <a:pt x="987388" y="-30719"/>
                    <a:pt x="1121786" y="14800"/>
                    <a:pt x="1198503" y="56232"/>
                  </a:cubicBezTo>
                  <a:cubicBezTo>
                    <a:pt x="1275220" y="97664"/>
                    <a:pt x="1450071" y="117335"/>
                    <a:pt x="1450071" y="117335"/>
                  </a:cubicBezTo>
                  <a:cubicBezTo>
                    <a:pt x="1450071" y="117335"/>
                    <a:pt x="1373734" y="459151"/>
                    <a:pt x="1512606" y="744805"/>
                  </a:cubicBezTo>
                  <a:cubicBezTo>
                    <a:pt x="1667182" y="1063053"/>
                    <a:pt x="1649002" y="1163118"/>
                    <a:pt x="1649002" y="1163118"/>
                  </a:cubicBezTo>
                  <a:cubicBezTo>
                    <a:pt x="1441409" y="1045378"/>
                    <a:pt x="1374496" y="1119785"/>
                    <a:pt x="1239813" y="1068755"/>
                  </a:cubicBezTo>
                  <a:cubicBezTo>
                    <a:pt x="1226392" y="1063624"/>
                    <a:pt x="1131876" y="1029034"/>
                    <a:pt x="1086092" y="1035305"/>
                  </a:cubicBezTo>
                  <a:cubicBezTo>
                    <a:pt x="1010708" y="1045663"/>
                    <a:pt x="972540" y="1072651"/>
                    <a:pt x="872979" y="1065239"/>
                  </a:cubicBezTo>
                  <a:cubicBezTo>
                    <a:pt x="836524" y="1062483"/>
                    <a:pt x="790931" y="1058302"/>
                    <a:pt x="667955" y="1010978"/>
                  </a:cubicBezTo>
                  <a:cubicBezTo>
                    <a:pt x="545075" y="963654"/>
                    <a:pt x="460172" y="1010408"/>
                    <a:pt x="460172" y="1010408"/>
                  </a:cubicBezTo>
                  <a:cubicBezTo>
                    <a:pt x="460172" y="1010408"/>
                    <a:pt x="325964" y="1056687"/>
                    <a:pt x="176433" y="1009363"/>
                  </a:cubicBezTo>
                  <a:cubicBezTo>
                    <a:pt x="176528" y="1009458"/>
                    <a:pt x="184237" y="482433"/>
                    <a:pt x="59" y="66685"/>
                  </a:cubicBezTo>
                  <a:close/>
                </a:path>
              </a:pathLst>
            </a:custGeom>
            <a:solidFill>
              <a:srgbClr val="F5333F"/>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1" name="Freeform 45">
              <a:extLst>
                <a:ext uri="{FF2B5EF4-FFF2-40B4-BE49-F238E27FC236}">
                  <a16:creationId xmlns:a16="http://schemas.microsoft.com/office/drawing/2014/main" id="{BA60761A-308A-C948-B654-FA87C1DCB124}"/>
                </a:ext>
              </a:extLst>
            </p:cNvPr>
            <p:cNvSpPr>
              <a:spLocks/>
            </p:cNvSpPr>
            <p:nvPr/>
          </p:nvSpPr>
          <p:spPr bwMode="auto">
            <a:xfrm>
              <a:off x="6507415" y="2824361"/>
              <a:ext cx="1646659" cy="1159341"/>
            </a:xfrm>
            <a:custGeom>
              <a:avLst/>
              <a:gdLst>
                <a:gd name="T0" fmla="*/ 59 w 1646658"/>
                <a:gd name="T1" fmla="*/ 66685 h 1159341"/>
                <a:gd name="T2" fmla="*/ 289033 w 1646658"/>
                <a:gd name="T3" fmla="*/ 53571 h 1159341"/>
                <a:gd name="T4" fmla="*/ 535176 w 1646658"/>
                <a:gd name="T5" fmla="*/ 28199 h 1159341"/>
                <a:gd name="T6" fmla="*/ 862796 w 1646658"/>
                <a:gd name="T7" fmla="*/ 28009 h 1159341"/>
                <a:gd name="T8" fmla="*/ 1198505 w 1646658"/>
                <a:gd name="T9" fmla="*/ 56232 h 1159341"/>
                <a:gd name="T10" fmla="*/ 1450073 w 1646658"/>
                <a:gd name="T11" fmla="*/ 117335 h 1159341"/>
                <a:gd name="T12" fmla="*/ 1512608 w 1646658"/>
                <a:gd name="T13" fmla="*/ 744805 h 1159341"/>
                <a:gd name="T14" fmla="*/ 1649004 w 1646658"/>
                <a:gd name="T15" fmla="*/ 1163118 h 1159341"/>
                <a:gd name="T16" fmla="*/ 1239815 w 1646658"/>
                <a:gd name="T17" fmla="*/ 1068755 h 1159341"/>
                <a:gd name="T18" fmla="*/ 1086094 w 1646658"/>
                <a:gd name="T19" fmla="*/ 1035305 h 1159341"/>
                <a:gd name="T20" fmla="*/ 872981 w 1646658"/>
                <a:gd name="T21" fmla="*/ 1065239 h 1159341"/>
                <a:gd name="T22" fmla="*/ 667955 w 1646658"/>
                <a:gd name="T23" fmla="*/ 1010978 h 1159341"/>
                <a:gd name="T24" fmla="*/ 460172 w 1646658"/>
                <a:gd name="T25" fmla="*/ 1010408 h 1159341"/>
                <a:gd name="T26" fmla="*/ 176433 w 1646658"/>
                <a:gd name="T27" fmla="*/ 1009363 h 1159341"/>
                <a:gd name="T28" fmla="*/ 59 w 1646658"/>
                <a:gd name="T29" fmla="*/ 66685 h 11593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6658" h="1159341">
                  <a:moveTo>
                    <a:pt x="59" y="66685"/>
                  </a:moveTo>
                  <a:cubicBezTo>
                    <a:pt x="-3367" y="59083"/>
                    <a:pt x="142452" y="125698"/>
                    <a:pt x="289033" y="53571"/>
                  </a:cubicBezTo>
                  <a:cubicBezTo>
                    <a:pt x="401159" y="-1545"/>
                    <a:pt x="513379" y="26678"/>
                    <a:pt x="535176" y="28199"/>
                  </a:cubicBezTo>
                  <a:cubicBezTo>
                    <a:pt x="556972" y="29719"/>
                    <a:pt x="738200" y="86736"/>
                    <a:pt x="862794" y="28009"/>
                  </a:cubicBezTo>
                  <a:cubicBezTo>
                    <a:pt x="987388" y="-30719"/>
                    <a:pt x="1121786" y="14800"/>
                    <a:pt x="1198503" y="56232"/>
                  </a:cubicBezTo>
                  <a:cubicBezTo>
                    <a:pt x="1275220" y="97664"/>
                    <a:pt x="1450071" y="117335"/>
                    <a:pt x="1450071" y="117335"/>
                  </a:cubicBezTo>
                  <a:cubicBezTo>
                    <a:pt x="1450071" y="117335"/>
                    <a:pt x="1373734" y="459151"/>
                    <a:pt x="1512606" y="744805"/>
                  </a:cubicBezTo>
                  <a:cubicBezTo>
                    <a:pt x="1667182" y="1063053"/>
                    <a:pt x="1649002" y="1163118"/>
                    <a:pt x="1649002" y="1163118"/>
                  </a:cubicBezTo>
                  <a:cubicBezTo>
                    <a:pt x="1441409" y="1045378"/>
                    <a:pt x="1374496" y="1119785"/>
                    <a:pt x="1239813" y="1068755"/>
                  </a:cubicBezTo>
                  <a:cubicBezTo>
                    <a:pt x="1226392" y="1063624"/>
                    <a:pt x="1131876" y="1029034"/>
                    <a:pt x="1086092" y="1035305"/>
                  </a:cubicBezTo>
                  <a:cubicBezTo>
                    <a:pt x="1010708" y="1045663"/>
                    <a:pt x="972540" y="1072651"/>
                    <a:pt x="872979" y="1065239"/>
                  </a:cubicBezTo>
                  <a:cubicBezTo>
                    <a:pt x="836524" y="1062483"/>
                    <a:pt x="790931" y="1058302"/>
                    <a:pt x="667955" y="1010978"/>
                  </a:cubicBezTo>
                  <a:cubicBezTo>
                    <a:pt x="545075" y="963654"/>
                    <a:pt x="460172" y="1010408"/>
                    <a:pt x="460172" y="1010408"/>
                  </a:cubicBezTo>
                  <a:cubicBezTo>
                    <a:pt x="460172" y="1010408"/>
                    <a:pt x="325964" y="1056687"/>
                    <a:pt x="176433" y="1009363"/>
                  </a:cubicBezTo>
                  <a:cubicBezTo>
                    <a:pt x="176528" y="1009458"/>
                    <a:pt x="184237" y="482433"/>
                    <a:pt x="59" y="66685"/>
                  </a:cubicBezTo>
                  <a:close/>
                </a:path>
              </a:pathLst>
            </a:custGeom>
            <a:noFill/>
            <a:ln w="485" cap="flat">
              <a:solidFill>
                <a:srgbClr val="E62E25"/>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12" name="Freeform 46">
              <a:extLst>
                <a:ext uri="{FF2B5EF4-FFF2-40B4-BE49-F238E27FC236}">
                  <a16:creationId xmlns:a16="http://schemas.microsoft.com/office/drawing/2014/main" id="{9538D538-2FD3-7E4A-9510-FB1AAC563562}"/>
                </a:ext>
              </a:extLst>
            </p:cNvPr>
            <p:cNvSpPr>
              <a:spLocks/>
            </p:cNvSpPr>
            <p:nvPr/>
          </p:nvSpPr>
          <p:spPr bwMode="auto">
            <a:xfrm>
              <a:off x="7078189" y="3652316"/>
              <a:ext cx="57110" cy="57017"/>
            </a:xfrm>
            <a:custGeom>
              <a:avLst/>
              <a:gdLst>
                <a:gd name="T0" fmla="*/ 30461 w 57109"/>
                <a:gd name="T1" fmla="*/ 60820 h 57016"/>
                <a:gd name="T2" fmla="*/ 0 w 57109"/>
                <a:gd name="T3" fmla="*/ 30411 h 57016"/>
                <a:gd name="T4" fmla="*/ 30461 w 57109"/>
                <a:gd name="T5" fmla="*/ 0 h 57016"/>
                <a:gd name="T6" fmla="*/ 60919 w 57109"/>
                <a:gd name="T7" fmla="*/ 30411 h 57016"/>
                <a:gd name="T8" fmla="*/ 30461 w 57109"/>
                <a:gd name="T9" fmla="*/ 60820 h 570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109" h="57016">
                  <a:moveTo>
                    <a:pt x="30459" y="60818"/>
                  </a:moveTo>
                  <a:cubicBezTo>
                    <a:pt x="13611" y="60818"/>
                    <a:pt x="0" y="47134"/>
                    <a:pt x="0" y="30409"/>
                  </a:cubicBezTo>
                  <a:cubicBezTo>
                    <a:pt x="0" y="13684"/>
                    <a:pt x="13706" y="0"/>
                    <a:pt x="30459" y="0"/>
                  </a:cubicBezTo>
                  <a:cubicBezTo>
                    <a:pt x="47210" y="0"/>
                    <a:pt x="60917" y="13684"/>
                    <a:pt x="60917" y="30409"/>
                  </a:cubicBezTo>
                  <a:cubicBezTo>
                    <a:pt x="60917" y="47134"/>
                    <a:pt x="47210" y="60818"/>
                    <a:pt x="30459" y="60818"/>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3" name="Freeform 47">
              <a:extLst>
                <a:ext uri="{FF2B5EF4-FFF2-40B4-BE49-F238E27FC236}">
                  <a16:creationId xmlns:a16="http://schemas.microsoft.com/office/drawing/2014/main" id="{C9D7CCF8-009F-0F47-B462-FFD64ECE65BA}"/>
                </a:ext>
              </a:extLst>
            </p:cNvPr>
            <p:cNvSpPr>
              <a:spLocks/>
            </p:cNvSpPr>
            <p:nvPr/>
          </p:nvSpPr>
          <p:spPr bwMode="auto">
            <a:xfrm>
              <a:off x="7318240" y="3648610"/>
              <a:ext cx="66628" cy="66520"/>
            </a:xfrm>
            <a:custGeom>
              <a:avLst/>
              <a:gdLst>
                <a:gd name="T0" fmla="*/ 36267 w 66627"/>
                <a:gd name="T1" fmla="*/ 72413 h 66519"/>
                <a:gd name="T2" fmla="*/ 0 w 66627"/>
                <a:gd name="T3" fmla="*/ 36208 h 66519"/>
                <a:gd name="T4" fmla="*/ 36267 w 66627"/>
                <a:gd name="T5" fmla="*/ 0 h 66519"/>
                <a:gd name="T6" fmla="*/ 72531 w 66627"/>
                <a:gd name="T7" fmla="*/ 36208 h 66519"/>
                <a:gd name="T8" fmla="*/ 36267 w 66627"/>
                <a:gd name="T9" fmla="*/ 72413 h 665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627" h="66519">
                  <a:moveTo>
                    <a:pt x="36265" y="72411"/>
                  </a:moveTo>
                  <a:cubicBezTo>
                    <a:pt x="16276" y="72411"/>
                    <a:pt x="0" y="56161"/>
                    <a:pt x="0" y="36206"/>
                  </a:cubicBezTo>
                  <a:cubicBezTo>
                    <a:pt x="0" y="16250"/>
                    <a:pt x="16276" y="0"/>
                    <a:pt x="36265" y="0"/>
                  </a:cubicBezTo>
                  <a:cubicBezTo>
                    <a:pt x="56253" y="0"/>
                    <a:pt x="72529" y="16250"/>
                    <a:pt x="72529" y="36206"/>
                  </a:cubicBezTo>
                  <a:cubicBezTo>
                    <a:pt x="72529" y="56161"/>
                    <a:pt x="56348" y="72411"/>
                    <a:pt x="36265" y="72411"/>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4" name="Freeform 48">
              <a:extLst>
                <a:ext uri="{FF2B5EF4-FFF2-40B4-BE49-F238E27FC236}">
                  <a16:creationId xmlns:a16="http://schemas.microsoft.com/office/drawing/2014/main" id="{1BDDC0A0-90C8-BF4C-9CF2-67C66C6927BE}"/>
                </a:ext>
              </a:extLst>
            </p:cNvPr>
            <p:cNvSpPr>
              <a:spLocks/>
            </p:cNvSpPr>
            <p:nvPr/>
          </p:nvSpPr>
          <p:spPr bwMode="auto">
            <a:xfrm>
              <a:off x="7032406" y="3448101"/>
              <a:ext cx="66628" cy="66520"/>
            </a:xfrm>
            <a:custGeom>
              <a:avLst/>
              <a:gdLst>
                <a:gd name="T0" fmla="*/ 36362 w 66627"/>
                <a:gd name="T1" fmla="*/ 72603 h 66519"/>
                <a:gd name="T2" fmla="*/ 0 w 66627"/>
                <a:gd name="T3" fmla="*/ 36303 h 66519"/>
                <a:gd name="T4" fmla="*/ 36362 w 66627"/>
                <a:gd name="T5" fmla="*/ 0 h 66519"/>
                <a:gd name="T6" fmla="*/ 72721 w 66627"/>
                <a:gd name="T7" fmla="*/ 36303 h 66519"/>
                <a:gd name="T8" fmla="*/ 36362 w 66627"/>
                <a:gd name="T9" fmla="*/ 72603 h 665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627" h="66519">
                  <a:moveTo>
                    <a:pt x="36360" y="72601"/>
                  </a:moveTo>
                  <a:cubicBezTo>
                    <a:pt x="16276" y="72601"/>
                    <a:pt x="0" y="56257"/>
                    <a:pt x="0" y="36301"/>
                  </a:cubicBezTo>
                  <a:cubicBezTo>
                    <a:pt x="0" y="16250"/>
                    <a:pt x="16276" y="0"/>
                    <a:pt x="36360" y="0"/>
                  </a:cubicBezTo>
                  <a:cubicBezTo>
                    <a:pt x="56443" y="0"/>
                    <a:pt x="72719" y="16250"/>
                    <a:pt x="72719" y="36301"/>
                  </a:cubicBezTo>
                  <a:cubicBezTo>
                    <a:pt x="72719" y="56352"/>
                    <a:pt x="56348" y="72601"/>
                    <a:pt x="36360" y="72601"/>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5" name="Freeform 49">
              <a:extLst>
                <a:ext uri="{FF2B5EF4-FFF2-40B4-BE49-F238E27FC236}">
                  <a16:creationId xmlns:a16="http://schemas.microsoft.com/office/drawing/2014/main" id="{EACD1BEE-1C69-F84B-9B64-367AF8BC1D2C}"/>
                </a:ext>
              </a:extLst>
            </p:cNvPr>
            <p:cNvSpPr>
              <a:spLocks/>
            </p:cNvSpPr>
            <p:nvPr/>
          </p:nvSpPr>
          <p:spPr bwMode="auto">
            <a:xfrm>
              <a:off x="7083715" y="3409804"/>
              <a:ext cx="47591" cy="57017"/>
            </a:xfrm>
            <a:custGeom>
              <a:avLst/>
              <a:gdLst>
                <a:gd name="T0" fmla="*/ 40828 w 47591"/>
                <a:gd name="T1" fmla="*/ 65761 h 57016"/>
                <a:gd name="T2" fmla="*/ 34736 w 47591"/>
                <a:gd name="T3" fmla="*/ 65191 h 57016"/>
                <a:gd name="T4" fmla="*/ 280 w 47591"/>
                <a:gd name="T5" fmla="*/ 20906 h 57016"/>
                <a:gd name="T6" fmla="*/ 4278 w 47591"/>
                <a:gd name="T7" fmla="*/ 3706 h 57016"/>
                <a:gd name="T8" fmla="*/ 12178 w 47591"/>
                <a:gd name="T9" fmla="*/ 0 h 57016"/>
                <a:gd name="T10" fmla="*/ 21601 w 47591"/>
                <a:gd name="T11" fmla="*/ 3326 h 57016"/>
                <a:gd name="T12" fmla="*/ 51774 w 47591"/>
                <a:gd name="T13" fmla="*/ 52172 h 57016"/>
                <a:gd name="T14" fmla="*/ 50822 w 47591"/>
                <a:gd name="T15" fmla="*/ 61770 h 57016"/>
                <a:gd name="T16" fmla="*/ 40828 w 47591"/>
                <a:gd name="T17" fmla="*/ 65761 h 57016"/>
                <a:gd name="T18" fmla="*/ 40828 w 47591"/>
                <a:gd name="T19" fmla="*/ 65761 h 570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591" h="57016">
                  <a:moveTo>
                    <a:pt x="40828" y="65759"/>
                  </a:moveTo>
                  <a:cubicBezTo>
                    <a:pt x="39115" y="65759"/>
                    <a:pt x="37116" y="65569"/>
                    <a:pt x="34736" y="65189"/>
                  </a:cubicBezTo>
                  <a:cubicBezTo>
                    <a:pt x="24837" y="63384"/>
                    <a:pt x="756" y="27083"/>
                    <a:pt x="280" y="20906"/>
                  </a:cubicBezTo>
                  <a:cubicBezTo>
                    <a:pt x="-577" y="15965"/>
                    <a:pt x="471" y="8172"/>
                    <a:pt x="4278" y="3706"/>
                  </a:cubicBezTo>
                  <a:cubicBezTo>
                    <a:pt x="6372" y="1235"/>
                    <a:pt x="9037" y="0"/>
                    <a:pt x="12178" y="0"/>
                  </a:cubicBezTo>
                  <a:cubicBezTo>
                    <a:pt x="15033" y="0"/>
                    <a:pt x="18174" y="1140"/>
                    <a:pt x="21601" y="3326"/>
                  </a:cubicBezTo>
                  <a:cubicBezTo>
                    <a:pt x="40352" y="15680"/>
                    <a:pt x="51298" y="50745"/>
                    <a:pt x="51774" y="52170"/>
                  </a:cubicBezTo>
                  <a:cubicBezTo>
                    <a:pt x="51964" y="52645"/>
                    <a:pt x="53678" y="57682"/>
                    <a:pt x="50822" y="61768"/>
                  </a:cubicBezTo>
                  <a:cubicBezTo>
                    <a:pt x="48823" y="64334"/>
                    <a:pt x="45492" y="65759"/>
                    <a:pt x="40828" y="6575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6" name="Freeform 50">
              <a:extLst>
                <a:ext uri="{FF2B5EF4-FFF2-40B4-BE49-F238E27FC236}">
                  <a16:creationId xmlns:a16="http://schemas.microsoft.com/office/drawing/2014/main" id="{239AA1A6-9125-5D45-8A44-8F683D2400EF}"/>
                </a:ext>
              </a:extLst>
            </p:cNvPr>
            <p:cNvSpPr>
              <a:spLocks/>
            </p:cNvSpPr>
            <p:nvPr/>
          </p:nvSpPr>
          <p:spPr bwMode="auto">
            <a:xfrm>
              <a:off x="7116653" y="3358869"/>
              <a:ext cx="66628" cy="66520"/>
            </a:xfrm>
            <a:custGeom>
              <a:avLst/>
              <a:gdLst>
                <a:gd name="T0" fmla="*/ 49107 w 66627"/>
                <a:gd name="T1" fmla="*/ 75739 h 66519"/>
                <a:gd name="T2" fmla="*/ 13221 w 66627"/>
                <a:gd name="T3" fmla="*/ 54073 h 66519"/>
                <a:gd name="T4" fmla="*/ 7224 w 66627"/>
                <a:gd name="T5" fmla="*/ 3706 h 66519"/>
                <a:gd name="T6" fmla="*/ 18741 w 66627"/>
                <a:gd name="T7" fmla="*/ 0 h 66519"/>
                <a:gd name="T8" fmla="*/ 54627 w 66627"/>
                <a:gd name="T9" fmla="*/ 21666 h 66519"/>
                <a:gd name="T10" fmla="*/ 60624 w 66627"/>
                <a:gd name="T11" fmla="*/ 72033 h 66519"/>
                <a:gd name="T12" fmla="*/ 49107 w 66627"/>
                <a:gd name="T13" fmla="*/ 75739 h 66519"/>
                <a:gd name="T14" fmla="*/ 49107 w 66627"/>
                <a:gd name="T15" fmla="*/ 75739 h 665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27" h="66519">
                  <a:moveTo>
                    <a:pt x="49105" y="75737"/>
                  </a:moveTo>
                  <a:cubicBezTo>
                    <a:pt x="37587" y="75737"/>
                    <a:pt x="23500" y="67185"/>
                    <a:pt x="13221" y="54071"/>
                  </a:cubicBezTo>
                  <a:cubicBezTo>
                    <a:pt x="-1723" y="34875"/>
                    <a:pt x="-4388" y="12829"/>
                    <a:pt x="7224" y="3706"/>
                  </a:cubicBezTo>
                  <a:cubicBezTo>
                    <a:pt x="10365" y="1235"/>
                    <a:pt x="14268" y="0"/>
                    <a:pt x="18741" y="0"/>
                  </a:cubicBezTo>
                  <a:cubicBezTo>
                    <a:pt x="30258" y="0"/>
                    <a:pt x="44345" y="8552"/>
                    <a:pt x="54625" y="21666"/>
                  </a:cubicBezTo>
                  <a:cubicBezTo>
                    <a:pt x="69569" y="40862"/>
                    <a:pt x="72234" y="62908"/>
                    <a:pt x="60622" y="72031"/>
                  </a:cubicBezTo>
                  <a:cubicBezTo>
                    <a:pt x="57480" y="74502"/>
                    <a:pt x="53578" y="75737"/>
                    <a:pt x="49105" y="75737"/>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7" name="Freeform 51">
              <a:extLst>
                <a:ext uri="{FF2B5EF4-FFF2-40B4-BE49-F238E27FC236}">
                  <a16:creationId xmlns:a16="http://schemas.microsoft.com/office/drawing/2014/main" id="{21F0298C-DCDC-8E49-9019-9B887B3ED256}"/>
                </a:ext>
              </a:extLst>
            </p:cNvPr>
            <p:cNvSpPr>
              <a:spLocks/>
            </p:cNvSpPr>
            <p:nvPr/>
          </p:nvSpPr>
          <p:spPr bwMode="auto">
            <a:xfrm>
              <a:off x="7156905" y="3311260"/>
              <a:ext cx="28555" cy="28508"/>
            </a:xfrm>
            <a:custGeom>
              <a:avLst/>
              <a:gdLst>
                <a:gd name="T0" fmla="*/ 14470 w 28554"/>
                <a:gd name="T1" fmla="*/ 28889 h 28508"/>
                <a:gd name="T2" fmla="*/ 0 w 28554"/>
                <a:gd name="T3" fmla="*/ 14444 h 28508"/>
                <a:gd name="T4" fmla="*/ 14470 w 28554"/>
                <a:gd name="T5" fmla="*/ 0 h 28508"/>
                <a:gd name="T6" fmla="*/ 28938 w 28554"/>
                <a:gd name="T7" fmla="*/ 14444 h 28508"/>
                <a:gd name="T8" fmla="*/ 14470 w 28554"/>
                <a:gd name="T9" fmla="*/ 28889 h 285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54" h="28508">
                  <a:moveTo>
                    <a:pt x="14468" y="28889"/>
                  </a:moveTo>
                  <a:cubicBezTo>
                    <a:pt x="6473" y="28889"/>
                    <a:pt x="0" y="22427"/>
                    <a:pt x="0" y="14444"/>
                  </a:cubicBezTo>
                  <a:cubicBezTo>
                    <a:pt x="0" y="6462"/>
                    <a:pt x="6473" y="0"/>
                    <a:pt x="14468" y="0"/>
                  </a:cubicBezTo>
                  <a:cubicBezTo>
                    <a:pt x="22463" y="0"/>
                    <a:pt x="28936" y="6462"/>
                    <a:pt x="28936" y="14444"/>
                  </a:cubicBezTo>
                  <a:cubicBezTo>
                    <a:pt x="28936" y="22427"/>
                    <a:pt x="22463" y="28889"/>
                    <a:pt x="14468" y="2888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8" name="Freeform 52">
              <a:extLst>
                <a:ext uri="{FF2B5EF4-FFF2-40B4-BE49-F238E27FC236}">
                  <a16:creationId xmlns:a16="http://schemas.microsoft.com/office/drawing/2014/main" id="{49C28D2F-2FBD-7142-BCB4-E9252EEC88B4}"/>
                </a:ext>
              </a:extLst>
            </p:cNvPr>
            <p:cNvSpPr>
              <a:spLocks/>
            </p:cNvSpPr>
            <p:nvPr/>
          </p:nvSpPr>
          <p:spPr bwMode="auto">
            <a:xfrm>
              <a:off x="7198357" y="3371128"/>
              <a:ext cx="28555" cy="28508"/>
            </a:xfrm>
            <a:custGeom>
              <a:avLst/>
              <a:gdLst>
                <a:gd name="T0" fmla="*/ 15184 w 28554"/>
                <a:gd name="T1" fmla="*/ 30409 h 28508"/>
                <a:gd name="T2" fmla="*/ 9661 w 28554"/>
                <a:gd name="T3" fmla="*/ 29934 h 28508"/>
                <a:gd name="T4" fmla="*/ 1570 w 28554"/>
                <a:gd name="T5" fmla="*/ 23947 h 28508"/>
                <a:gd name="T6" fmla="*/ 1094 w 28554"/>
                <a:gd name="T7" fmla="*/ 11308 h 28508"/>
                <a:gd name="T8" fmla="*/ 13468 w 28554"/>
                <a:gd name="T9" fmla="*/ 0 h 28508"/>
                <a:gd name="T10" fmla="*/ 18801 w 28554"/>
                <a:gd name="T11" fmla="*/ 1235 h 28508"/>
                <a:gd name="T12" fmla="*/ 34981 w 28554"/>
                <a:gd name="T13" fmla="*/ 12164 h 28508"/>
                <a:gd name="T14" fmla="*/ 24702 w 28554"/>
                <a:gd name="T15" fmla="*/ 29839 h 28508"/>
                <a:gd name="T16" fmla="*/ 23274 w 28554"/>
                <a:gd name="T17" fmla="*/ 29934 h 28508"/>
                <a:gd name="T18" fmla="*/ 15184 w 28554"/>
                <a:gd name="T19" fmla="*/ 30409 h 28508"/>
                <a:gd name="T20" fmla="*/ 15184 w 28554"/>
                <a:gd name="T21" fmla="*/ 30409 h 285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554" h="28508">
                  <a:moveTo>
                    <a:pt x="15182" y="30409"/>
                  </a:moveTo>
                  <a:cubicBezTo>
                    <a:pt x="12707" y="30409"/>
                    <a:pt x="10898" y="30219"/>
                    <a:pt x="9661" y="29934"/>
                  </a:cubicBezTo>
                  <a:cubicBezTo>
                    <a:pt x="8328" y="29649"/>
                    <a:pt x="3950" y="28318"/>
                    <a:pt x="1570" y="23947"/>
                  </a:cubicBezTo>
                  <a:cubicBezTo>
                    <a:pt x="-333" y="20526"/>
                    <a:pt x="-524" y="16250"/>
                    <a:pt x="1094" y="11308"/>
                  </a:cubicBezTo>
                  <a:cubicBezTo>
                    <a:pt x="4331" y="1425"/>
                    <a:pt x="10232" y="0"/>
                    <a:pt x="13468" y="0"/>
                  </a:cubicBezTo>
                  <a:cubicBezTo>
                    <a:pt x="16419" y="0"/>
                    <a:pt x="18608" y="1140"/>
                    <a:pt x="18799" y="1235"/>
                  </a:cubicBezTo>
                  <a:lnTo>
                    <a:pt x="34979" y="12164"/>
                  </a:lnTo>
                  <a:lnTo>
                    <a:pt x="24700" y="29839"/>
                  </a:lnTo>
                  <a:lnTo>
                    <a:pt x="23272" y="29934"/>
                  </a:lnTo>
                  <a:cubicBezTo>
                    <a:pt x="23272" y="30029"/>
                    <a:pt x="19084" y="30409"/>
                    <a:pt x="15182" y="3040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9" name="Freeform 53">
              <a:extLst>
                <a:ext uri="{FF2B5EF4-FFF2-40B4-BE49-F238E27FC236}">
                  <a16:creationId xmlns:a16="http://schemas.microsoft.com/office/drawing/2014/main" id="{AC45CD99-9592-6C43-BC07-9F88E7B50D49}"/>
                </a:ext>
              </a:extLst>
            </p:cNvPr>
            <p:cNvSpPr>
              <a:spLocks/>
            </p:cNvSpPr>
            <p:nvPr/>
          </p:nvSpPr>
          <p:spPr bwMode="auto">
            <a:xfrm>
              <a:off x="7143389" y="3275625"/>
              <a:ext cx="190365" cy="380112"/>
            </a:xfrm>
            <a:custGeom>
              <a:avLst/>
              <a:gdLst>
                <a:gd name="T0" fmla="*/ 125355 w 190365"/>
                <a:gd name="T1" fmla="*/ 384105 h 380111"/>
                <a:gd name="T2" fmla="*/ 107842 w 190365"/>
                <a:gd name="T3" fmla="*/ 382395 h 380111"/>
                <a:gd name="T4" fmla="*/ 47306 w 190365"/>
                <a:gd name="T5" fmla="*/ 375077 h 380111"/>
                <a:gd name="T6" fmla="*/ 46735 w 190365"/>
                <a:gd name="T7" fmla="*/ 374697 h 380111"/>
                <a:gd name="T8" fmla="*/ 29126 w 190365"/>
                <a:gd name="T9" fmla="*/ 345904 h 380111"/>
                <a:gd name="T10" fmla="*/ 27984 w 190365"/>
                <a:gd name="T11" fmla="*/ 302571 h 380111"/>
                <a:gd name="T12" fmla="*/ 28460 w 190365"/>
                <a:gd name="T13" fmla="*/ 300956 h 380111"/>
                <a:gd name="T14" fmla="*/ 36169 w 190365"/>
                <a:gd name="T15" fmla="*/ 294114 h 380111"/>
                <a:gd name="T16" fmla="*/ 38644 w 190365"/>
                <a:gd name="T17" fmla="*/ 294304 h 380111"/>
                <a:gd name="T18" fmla="*/ 48067 w 190365"/>
                <a:gd name="T19" fmla="*/ 294969 h 380111"/>
                <a:gd name="T20" fmla="*/ 57395 w 190365"/>
                <a:gd name="T21" fmla="*/ 294019 h 380111"/>
                <a:gd name="T22" fmla="*/ 64153 w 190365"/>
                <a:gd name="T23" fmla="*/ 290027 h 380111"/>
                <a:gd name="T24" fmla="*/ 60727 w 190365"/>
                <a:gd name="T25" fmla="*/ 282900 h 380111"/>
                <a:gd name="T26" fmla="*/ 47782 w 190365"/>
                <a:gd name="T27" fmla="*/ 271402 h 380111"/>
                <a:gd name="T28" fmla="*/ 476 w 190365"/>
                <a:gd name="T29" fmla="*/ 214195 h 380111"/>
                <a:gd name="T30" fmla="*/ 0 w 190365"/>
                <a:gd name="T31" fmla="*/ 212770 h 380111"/>
                <a:gd name="T32" fmla="*/ 8281 w 190365"/>
                <a:gd name="T33" fmla="*/ 202887 h 380111"/>
                <a:gd name="T34" fmla="*/ 11803 w 190365"/>
                <a:gd name="T35" fmla="*/ 196045 h 380111"/>
                <a:gd name="T36" fmla="*/ 14468 w 190365"/>
                <a:gd name="T37" fmla="*/ 178558 h 380111"/>
                <a:gd name="T38" fmla="*/ 16752 w 190365"/>
                <a:gd name="T39" fmla="*/ 178558 h 380111"/>
                <a:gd name="T40" fmla="*/ 58727 w 190365"/>
                <a:gd name="T41" fmla="*/ 146438 h 380111"/>
                <a:gd name="T42" fmla="*/ 67389 w 190365"/>
                <a:gd name="T43" fmla="*/ 141497 h 380111"/>
                <a:gd name="T44" fmla="*/ 83189 w 190365"/>
                <a:gd name="T45" fmla="*/ 149479 h 380111"/>
                <a:gd name="T46" fmla="*/ 86616 w 190365"/>
                <a:gd name="T47" fmla="*/ 196235 h 380111"/>
                <a:gd name="T48" fmla="*/ 87473 w 190365"/>
                <a:gd name="T49" fmla="*/ 204312 h 380111"/>
                <a:gd name="T50" fmla="*/ 91946 w 190365"/>
                <a:gd name="T51" fmla="*/ 206308 h 380111"/>
                <a:gd name="T52" fmla="*/ 99466 w 190365"/>
                <a:gd name="T53" fmla="*/ 200226 h 380111"/>
                <a:gd name="T54" fmla="*/ 132018 w 190365"/>
                <a:gd name="T55" fmla="*/ 141877 h 380111"/>
                <a:gd name="T56" fmla="*/ 127069 w 190365"/>
                <a:gd name="T57" fmla="*/ 110327 h 380111"/>
                <a:gd name="T58" fmla="*/ 93945 w 190365"/>
                <a:gd name="T59" fmla="*/ 87426 h 380111"/>
                <a:gd name="T60" fmla="*/ 88901 w 190365"/>
                <a:gd name="T61" fmla="*/ 87711 h 380111"/>
                <a:gd name="T62" fmla="*/ 80049 w 190365"/>
                <a:gd name="T63" fmla="*/ 88376 h 380111"/>
                <a:gd name="T64" fmla="*/ 70150 w 190365"/>
                <a:gd name="T65" fmla="*/ 85525 h 380111"/>
                <a:gd name="T66" fmla="*/ 61107 w 190365"/>
                <a:gd name="T67" fmla="*/ 73552 h 380111"/>
                <a:gd name="T68" fmla="*/ 72815 w 190365"/>
                <a:gd name="T69" fmla="*/ 56542 h 380111"/>
                <a:gd name="T70" fmla="*/ 76146 w 190365"/>
                <a:gd name="T71" fmla="*/ 55686 h 380111"/>
                <a:gd name="T72" fmla="*/ 81381 w 190365"/>
                <a:gd name="T73" fmla="*/ 56447 h 380111"/>
                <a:gd name="T74" fmla="*/ 88234 w 190365"/>
                <a:gd name="T75" fmla="*/ 57302 h 380111"/>
                <a:gd name="T76" fmla="*/ 96801 w 190365"/>
                <a:gd name="T77" fmla="*/ 50365 h 380111"/>
                <a:gd name="T78" fmla="*/ 96229 w 190365"/>
                <a:gd name="T79" fmla="*/ 45708 h 380111"/>
                <a:gd name="T80" fmla="*/ 83475 w 190365"/>
                <a:gd name="T81" fmla="*/ 40292 h 380111"/>
                <a:gd name="T82" fmla="*/ 79382 w 190365"/>
                <a:gd name="T83" fmla="*/ 40482 h 380111"/>
                <a:gd name="T84" fmla="*/ 56158 w 190365"/>
                <a:gd name="T85" fmla="*/ 24802 h 380111"/>
                <a:gd name="T86" fmla="*/ 60917 w 190365"/>
                <a:gd name="T87" fmla="*/ 6842 h 380111"/>
                <a:gd name="T88" fmla="*/ 77764 w 190365"/>
                <a:gd name="T89" fmla="*/ 0 h 380111"/>
                <a:gd name="T90" fmla="*/ 81286 w 190365"/>
                <a:gd name="T91" fmla="*/ 285 h 380111"/>
                <a:gd name="T92" fmla="*/ 183893 w 190365"/>
                <a:gd name="T93" fmla="*/ 120020 h 380111"/>
                <a:gd name="T94" fmla="*/ 148770 w 190365"/>
                <a:gd name="T95" fmla="*/ 265890 h 380111"/>
                <a:gd name="T96" fmla="*/ 144963 w 190365"/>
                <a:gd name="T97" fmla="*/ 281285 h 380111"/>
                <a:gd name="T98" fmla="*/ 174660 w 190365"/>
                <a:gd name="T99" fmla="*/ 335356 h 380111"/>
                <a:gd name="T100" fmla="*/ 151436 w 190365"/>
                <a:gd name="T101" fmla="*/ 377168 h 380111"/>
                <a:gd name="T102" fmla="*/ 125355 w 190365"/>
                <a:gd name="T103" fmla="*/ 384105 h 380111"/>
                <a:gd name="T104" fmla="*/ 125355 w 190365"/>
                <a:gd name="T105" fmla="*/ 384105 h 380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0365" h="380111">
                  <a:moveTo>
                    <a:pt x="125355" y="384103"/>
                  </a:moveTo>
                  <a:cubicBezTo>
                    <a:pt x="115932" y="384103"/>
                    <a:pt x="108127" y="382488"/>
                    <a:pt x="107842" y="382393"/>
                  </a:cubicBezTo>
                  <a:lnTo>
                    <a:pt x="47306" y="375075"/>
                  </a:lnTo>
                  <a:lnTo>
                    <a:pt x="46735" y="374695"/>
                  </a:lnTo>
                  <a:cubicBezTo>
                    <a:pt x="46068" y="374220"/>
                    <a:pt x="31410" y="363862"/>
                    <a:pt x="29126" y="345902"/>
                  </a:cubicBezTo>
                  <a:cubicBezTo>
                    <a:pt x="27127" y="329842"/>
                    <a:pt x="26080" y="308651"/>
                    <a:pt x="27984" y="302569"/>
                  </a:cubicBezTo>
                  <a:lnTo>
                    <a:pt x="28460" y="300954"/>
                  </a:lnTo>
                  <a:cubicBezTo>
                    <a:pt x="29221" y="298103"/>
                    <a:pt x="30173" y="294112"/>
                    <a:pt x="36169" y="294112"/>
                  </a:cubicBezTo>
                  <a:cubicBezTo>
                    <a:pt x="36836" y="294112"/>
                    <a:pt x="37692" y="294207"/>
                    <a:pt x="38644" y="294302"/>
                  </a:cubicBezTo>
                  <a:cubicBezTo>
                    <a:pt x="42356" y="294777"/>
                    <a:pt x="45497" y="294967"/>
                    <a:pt x="48067" y="294967"/>
                  </a:cubicBezTo>
                  <a:cubicBezTo>
                    <a:pt x="54254" y="294967"/>
                    <a:pt x="57300" y="294017"/>
                    <a:pt x="57395" y="294017"/>
                  </a:cubicBezTo>
                  <a:cubicBezTo>
                    <a:pt x="59108" y="293636"/>
                    <a:pt x="63392" y="292401"/>
                    <a:pt x="64153" y="290025"/>
                  </a:cubicBezTo>
                  <a:cubicBezTo>
                    <a:pt x="64724" y="288315"/>
                    <a:pt x="63487" y="285844"/>
                    <a:pt x="60727" y="282898"/>
                  </a:cubicBezTo>
                  <a:cubicBezTo>
                    <a:pt x="57776" y="279762"/>
                    <a:pt x="53207" y="275961"/>
                    <a:pt x="47782" y="271400"/>
                  </a:cubicBezTo>
                  <a:cubicBezTo>
                    <a:pt x="31410" y="257811"/>
                    <a:pt x="8947" y="239185"/>
                    <a:pt x="476" y="214193"/>
                  </a:cubicBezTo>
                  <a:lnTo>
                    <a:pt x="0" y="212768"/>
                  </a:lnTo>
                  <a:lnTo>
                    <a:pt x="8281" y="202885"/>
                  </a:lnTo>
                  <a:lnTo>
                    <a:pt x="11803" y="196043"/>
                  </a:lnTo>
                  <a:lnTo>
                    <a:pt x="14468" y="178558"/>
                  </a:lnTo>
                  <a:lnTo>
                    <a:pt x="16752" y="178558"/>
                  </a:lnTo>
                  <a:cubicBezTo>
                    <a:pt x="18370" y="178558"/>
                    <a:pt x="56062" y="178177"/>
                    <a:pt x="58727" y="146438"/>
                  </a:cubicBezTo>
                  <a:cubicBezTo>
                    <a:pt x="59013" y="143492"/>
                    <a:pt x="62440" y="141497"/>
                    <a:pt x="67389" y="141497"/>
                  </a:cubicBezTo>
                  <a:cubicBezTo>
                    <a:pt x="70245" y="141497"/>
                    <a:pt x="77478" y="142257"/>
                    <a:pt x="83189" y="149479"/>
                  </a:cubicBezTo>
                  <a:cubicBezTo>
                    <a:pt x="88329" y="155941"/>
                    <a:pt x="93089" y="169340"/>
                    <a:pt x="86616" y="196233"/>
                  </a:cubicBezTo>
                  <a:cubicBezTo>
                    <a:pt x="85759" y="199749"/>
                    <a:pt x="86045" y="202505"/>
                    <a:pt x="87473" y="204310"/>
                  </a:cubicBezTo>
                  <a:cubicBezTo>
                    <a:pt x="88805" y="206021"/>
                    <a:pt x="90899" y="206306"/>
                    <a:pt x="91946" y="206306"/>
                  </a:cubicBezTo>
                  <a:cubicBezTo>
                    <a:pt x="94992" y="206306"/>
                    <a:pt x="98704" y="204405"/>
                    <a:pt x="99466" y="200224"/>
                  </a:cubicBezTo>
                  <a:cubicBezTo>
                    <a:pt x="99751" y="198989"/>
                    <a:pt x="105938" y="169245"/>
                    <a:pt x="132018" y="141877"/>
                  </a:cubicBezTo>
                  <a:cubicBezTo>
                    <a:pt x="142488" y="130853"/>
                    <a:pt x="127259" y="110518"/>
                    <a:pt x="127069" y="110327"/>
                  </a:cubicBezTo>
                  <a:cubicBezTo>
                    <a:pt x="126307" y="108712"/>
                    <a:pt x="118217" y="87426"/>
                    <a:pt x="93945" y="87426"/>
                  </a:cubicBezTo>
                  <a:cubicBezTo>
                    <a:pt x="92327" y="87426"/>
                    <a:pt x="90709" y="87521"/>
                    <a:pt x="88901" y="87711"/>
                  </a:cubicBezTo>
                  <a:cubicBezTo>
                    <a:pt x="84808" y="88186"/>
                    <a:pt x="82143" y="88376"/>
                    <a:pt x="80049" y="88376"/>
                  </a:cubicBezTo>
                  <a:cubicBezTo>
                    <a:pt x="75765" y="88376"/>
                    <a:pt x="73767" y="87331"/>
                    <a:pt x="70150" y="85525"/>
                  </a:cubicBezTo>
                  <a:cubicBezTo>
                    <a:pt x="65771" y="83340"/>
                    <a:pt x="61393" y="79158"/>
                    <a:pt x="61107" y="73552"/>
                  </a:cubicBezTo>
                  <a:cubicBezTo>
                    <a:pt x="60727" y="67660"/>
                    <a:pt x="64724" y="61958"/>
                    <a:pt x="72815" y="56542"/>
                  </a:cubicBezTo>
                  <a:cubicBezTo>
                    <a:pt x="73671" y="55971"/>
                    <a:pt x="74813" y="55686"/>
                    <a:pt x="76146" y="55686"/>
                  </a:cubicBezTo>
                  <a:cubicBezTo>
                    <a:pt x="77574" y="55686"/>
                    <a:pt x="79287" y="55971"/>
                    <a:pt x="81381" y="56447"/>
                  </a:cubicBezTo>
                  <a:cubicBezTo>
                    <a:pt x="83570" y="56827"/>
                    <a:pt x="85950" y="57302"/>
                    <a:pt x="88234" y="57302"/>
                  </a:cubicBezTo>
                  <a:cubicBezTo>
                    <a:pt x="91470" y="57302"/>
                    <a:pt x="95087" y="56447"/>
                    <a:pt x="96801" y="50365"/>
                  </a:cubicBezTo>
                  <a:cubicBezTo>
                    <a:pt x="97277" y="48559"/>
                    <a:pt x="97086" y="47039"/>
                    <a:pt x="96229" y="45708"/>
                  </a:cubicBezTo>
                  <a:cubicBezTo>
                    <a:pt x="93660" y="42002"/>
                    <a:pt x="86235" y="40577"/>
                    <a:pt x="83475" y="40292"/>
                  </a:cubicBezTo>
                  <a:cubicBezTo>
                    <a:pt x="83380" y="40292"/>
                    <a:pt x="81667" y="40482"/>
                    <a:pt x="79382" y="40482"/>
                  </a:cubicBezTo>
                  <a:cubicBezTo>
                    <a:pt x="65676" y="40482"/>
                    <a:pt x="57205" y="34780"/>
                    <a:pt x="56158" y="24802"/>
                  </a:cubicBezTo>
                  <a:cubicBezTo>
                    <a:pt x="55396" y="17295"/>
                    <a:pt x="56919" y="11308"/>
                    <a:pt x="60917" y="6842"/>
                  </a:cubicBezTo>
                  <a:cubicBezTo>
                    <a:pt x="66437" y="665"/>
                    <a:pt x="74528" y="0"/>
                    <a:pt x="77764" y="0"/>
                  </a:cubicBezTo>
                  <a:cubicBezTo>
                    <a:pt x="79001" y="0"/>
                    <a:pt x="80239" y="95"/>
                    <a:pt x="81286" y="285"/>
                  </a:cubicBezTo>
                  <a:cubicBezTo>
                    <a:pt x="93755" y="2186"/>
                    <a:pt x="160954" y="54166"/>
                    <a:pt x="183893" y="120020"/>
                  </a:cubicBezTo>
                  <a:cubicBezTo>
                    <a:pt x="202072" y="172286"/>
                    <a:pt x="190175" y="221415"/>
                    <a:pt x="148770" y="265888"/>
                  </a:cubicBezTo>
                  <a:cubicBezTo>
                    <a:pt x="140109" y="275201"/>
                    <a:pt x="144773" y="281093"/>
                    <a:pt x="144963" y="281283"/>
                  </a:cubicBezTo>
                  <a:cubicBezTo>
                    <a:pt x="145820" y="281948"/>
                    <a:pt x="174660" y="305610"/>
                    <a:pt x="174660" y="335354"/>
                  </a:cubicBezTo>
                  <a:cubicBezTo>
                    <a:pt x="174660" y="350748"/>
                    <a:pt x="166855" y="364812"/>
                    <a:pt x="151436" y="377166"/>
                  </a:cubicBezTo>
                  <a:cubicBezTo>
                    <a:pt x="145439" y="381727"/>
                    <a:pt x="136777" y="384103"/>
                    <a:pt x="125355" y="384103"/>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0" name="Freeform 54">
              <a:extLst>
                <a:ext uri="{FF2B5EF4-FFF2-40B4-BE49-F238E27FC236}">
                  <a16:creationId xmlns:a16="http://schemas.microsoft.com/office/drawing/2014/main" id="{18B2C47D-80E7-204F-B757-060714819656}"/>
                </a:ext>
              </a:extLst>
            </p:cNvPr>
            <p:cNvSpPr>
              <a:spLocks/>
            </p:cNvSpPr>
            <p:nvPr/>
          </p:nvSpPr>
          <p:spPr bwMode="auto">
            <a:xfrm>
              <a:off x="7244493" y="3207015"/>
              <a:ext cx="142774" cy="161548"/>
            </a:xfrm>
            <a:custGeom>
              <a:avLst/>
              <a:gdLst>
                <a:gd name="T0" fmla="*/ 123529 w 142773"/>
                <a:gd name="T1" fmla="*/ 168201 h 161547"/>
                <a:gd name="T2" fmla="*/ 111155 w 142773"/>
                <a:gd name="T3" fmla="*/ 165541 h 161547"/>
                <a:gd name="T4" fmla="*/ 38148 w 142773"/>
                <a:gd name="T5" fmla="*/ 112515 h 161547"/>
                <a:gd name="T6" fmla="*/ 1217 w 142773"/>
                <a:gd name="T7" fmla="*/ 15204 h 161547"/>
                <a:gd name="T8" fmla="*/ 4358 w 142773"/>
                <a:gd name="T9" fmla="*/ 7887 h 161547"/>
                <a:gd name="T10" fmla="*/ 22443 w 142773"/>
                <a:gd name="T11" fmla="*/ 0 h 161547"/>
                <a:gd name="T12" fmla="*/ 42050 w 142773"/>
                <a:gd name="T13" fmla="*/ 21286 h 161547"/>
                <a:gd name="T14" fmla="*/ 59659 w 142773"/>
                <a:gd name="T15" fmla="*/ 53786 h 161547"/>
                <a:gd name="T16" fmla="*/ 60992 w 142773"/>
                <a:gd name="T17" fmla="*/ 54451 h 161547"/>
                <a:gd name="T18" fmla="*/ 94117 w 142773"/>
                <a:gd name="T19" fmla="*/ 93890 h 161547"/>
                <a:gd name="T20" fmla="*/ 122292 w 142773"/>
                <a:gd name="T21" fmla="*/ 124679 h 161547"/>
                <a:gd name="T22" fmla="*/ 143327 w 142773"/>
                <a:gd name="T23" fmla="*/ 140833 h 161547"/>
                <a:gd name="T24" fmla="*/ 140472 w 142773"/>
                <a:gd name="T25" fmla="*/ 159174 h 161547"/>
                <a:gd name="T26" fmla="*/ 123529 w 142773"/>
                <a:gd name="T27" fmla="*/ 168201 h 161547"/>
                <a:gd name="T28" fmla="*/ 123529 w 142773"/>
                <a:gd name="T29" fmla="*/ 168201 h 1615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2773" h="161547">
                  <a:moveTo>
                    <a:pt x="123527" y="168199"/>
                  </a:moveTo>
                  <a:cubicBezTo>
                    <a:pt x="116864" y="168199"/>
                    <a:pt x="111343" y="165634"/>
                    <a:pt x="111153" y="165539"/>
                  </a:cubicBezTo>
                  <a:cubicBezTo>
                    <a:pt x="109630" y="165064"/>
                    <a:pt x="68511" y="150239"/>
                    <a:pt x="38148" y="112513"/>
                  </a:cubicBezTo>
                  <a:cubicBezTo>
                    <a:pt x="9117" y="76403"/>
                    <a:pt x="-4303" y="40957"/>
                    <a:pt x="1217" y="15204"/>
                  </a:cubicBezTo>
                  <a:cubicBezTo>
                    <a:pt x="837" y="13399"/>
                    <a:pt x="1979" y="10548"/>
                    <a:pt x="4358" y="7887"/>
                  </a:cubicBezTo>
                  <a:cubicBezTo>
                    <a:pt x="8546" y="3136"/>
                    <a:pt x="15780" y="0"/>
                    <a:pt x="22443" y="0"/>
                  </a:cubicBezTo>
                  <a:cubicBezTo>
                    <a:pt x="27583" y="0"/>
                    <a:pt x="39766" y="2091"/>
                    <a:pt x="42050" y="21286"/>
                  </a:cubicBezTo>
                  <a:cubicBezTo>
                    <a:pt x="45001" y="46469"/>
                    <a:pt x="54520" y="51220"/>
                    <a:pt x="59659" y="53786"/>
                  </a:cubicBezTo>
                  <a:lnTo>
                    <a:pt x="60992" y="54451"/>
                  </a:lnTo>
                  <a:cubicBezTo>
                    <a:pt x="76792" y="63004"/>
                    <a:pt x="87834" y="76307"/>
                    <a:pt x="94115" y="93888"/>
                  </a:cubicBezTo>
                  <a:cubicBezTo>
                    <a:pt x="102968" y="118880"/>
                    <a:pt x="106680" y="120020"/>
                    <a:pt x="122290" y="124677"/>
                  </a:cubicBezTo>
                  <a:cubicBezTo>
                    <a:pt x="133236" y="127908"/>
                    <a:pt x="140660" y="133704"/>
                    <a:pt x="143325" y="140831"/>
                  </a:cubicBezTo>
                  <a:cubicBezTo>
                    <a:pt x="145419" y="146533"/>
                    <a:pt x="144467" y="152900"/>
                    <a:pt x="140470" y="159172"/>
                  </a:cubicBezTo>
                  <a:cubicBezTo>
                    <a:pt x="136662" y="165064"/>
                    <a:pt x="130856" y="168199"/>
                    <a:pt x="123527" y="16819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1" name="Freeform 55">
              <a:extLst>
                <a:ext uri="{FF2B5EF4-FFF2-40B4-BE49-F238E27FC236}">
                  <a16:creationId xmlns:a16="http://schemas.microsoft.com/office/drawing/2014/main" id="{1994B338-499E-A94E-85B7-BE3828CBD38F}"/>
                </a:ext>
              </a:extLst>
            </p:cNvPr>
            <p:cNvSpPr>
              <a:spLocks/>
            </p:cNvSpPr>
            <p:nvPr/>
          </p:nvSpPr>
          <p:spPr bwMode="auto">
            <a:xfrm>
              <a:off x="7313409" y="3178886"/>
              <a:ext cx="95183" cy="76022"/>
            </a:xfrm>
            <a:custGeom>
              <a:avLst/>
              <a:gdLst>
                <a:gd name="T0" fmla="*/ 16348 w 95182"/>
                <a:gd name="T1" fmla="*/ 77638 h 76022"/>
                <a:gd name="T2" fmla="*/ 928 w 95182"/>
                <a:gd name="T3" fmla="*/ 67090 h 76022"/>
                <a:gd name="T4" fmla="*/ 5973 w 95182"/>
                <a:gd name="T5" fmla="*/ 46184 h 76022"/>
                <a:gd name="T6" fmla="*/ 83168 w 95182"/>
                <a:gd name="T7" fmla="*/ 1425 h 76022"/>
                <a:gd name="T8" fmla="*/ 91449 w 95182"/>
                <a:gd name="T9" fmla="*/ 0 h 76022"/>
                <a:gd name="T10" fmla="*/ 100777 w 95182"/>
                <a:gd name="T11" fmla="*/ 4086 h 76022"/>
                <a:gd name="T12" fmla="*/ 99634 w 95182"/>
                <a:gd name="T13" fmla="*/ 19196 h 76022"/>
                <a:gd name="T14" fmla="*/ 99349 w 95182"/>
                <a:gd name="T15" fmla="*/ 19766 h 76022"/>
                <a:gd name="T16" fmla="*/ 27008 w 95182"/>
                <a:gd name="T17" fmla="*/ 75737 h 76022"/>
                <a:gd name="T18" fmla="*/ 26532 w 95182"/>
                <a:gd name="T19" fmla="*/ 75927 h 76022"/>
                <a:gd name="T20" fmla="*/ 16348 w 95182"/>
                <a:gd name="T21" fmla="*/ 77638 h 76022"/>
                <a:gd name="T22" fmla="*/ 16348 w 95182"/>
                <a:gd name="T23" fmla="*/ 77638 h 760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5182" h="76022">
                  <a:moveTo>
                    <a:pt x="16348" y="77638"/>
                  </a:moveTo>
                  <a:cubicBezTo>
                    <a:pt x="8733" y="77638"/>
                    <a:pt x="3022" y="73742"/>
                    <a:pt x="928" y="67090"/>
                  </a:cubicBezTo>
                  <a:cubicBezTo>
                    <a:pt x="-1451" y="59678"/>
                    <a:pt x="928" y="49700"/>
                    <a:pt x="5973" y="46184"/>
                  </a:cubicBezTo>
                  <a:cubicBezTo>
                    <a:pt x="13492" y="40862"/>
                    <a:pt x="80310" y="3041"/>
                    <a:pt x="83166" y="1425"/>
                  </a:cubicBezTo>
                  <a:cubicBezTo>
                    <a:pt x="83832" y="1140"/>
                    <a:pt x="87544" y="0"/>
                    <a:pt x="91447" y="0"/>
                  </a:cubicBezTo>
                  <a:cubicBezTo>
                    <a:pt x="96967" y="0"/>
                    <a:pt x="99537" y="2186"/>
                    <a:pt x="100775" y="4086"/>
                  </a:cubicBezTo>
                  <a:cubicBezTo>
                    <a:pt x="102964" y="7507"/>
                    <a:pt x="102583" y="12449"/>
                    <a:pt x="99632" y="19196"/>
                  </a:cubicBezTo>
                  <a:lnTo>
                    <a:pt x="99347" y="19766"/>
                  </a:lnTo>
                  <a:lnTo>
                    <a:pt x="27008" y="75737"/>
                  </a:lnTo>
                  <a:lnTo>
                    <a:pt x="26532" y="75927"/>
                  </a:lnTo>
                  <a:cubicBezTo>
                    <a:pt x="22725" y="77068"/>
                    <a:pt x="19298" y="77638"/>
                    <a:pt x="16348" y="77638"/>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2" name="Freeform 56">
              <a:extLst>
                <a:ext uri="{FF2B5EF4-FFF2-40B4-BE49-F238E27FC236}">
                  <a16:creationId xmlns:a16="http://schemas.microsoft.com/office/drawing/2014/main" id="{BF73EF40-7CA6-E948-AAA1-EEC41D46517D}"/>
                </a:ext>
              </a:extLst>
            </p:cNvPr>
            <p:cNvSpPr>
              <a:spLocks/>
            </p:cNvSpPr>
            <p:nvPr/>
          </p:nvSpPr>
          <p:spPr bwMode="auto">
            <a:xfrm>
              <a:off x="7343010" y="3179647"/>
              <a:ext cx="123737" cy="114034"/>
            </a:xfrm>
            <a:custGeom>
              <a:avLst/>
              <a:gdLst>
                <a:gd name="T0" fmla="*/ 17585 w 123737"/>
                <a:gd name="T1" fmla="*/ 115271 h 114033"/>
                <a:gd name="T2" fmla="*/ 1309 w 123737"/>
                <a:gd name="T3" fmla="*/ 104723 h 114033"/>
                <a:gd name="T4" fmla="*/ 4260 w 123737"/>
                <a:gd name="T5" fmla="*/ 85527 h 114033"/>
                <a:gd name="T6" fmla="*/ 71364 w 123737"/>
                <a:gd name="T7" fmla="*/ 31739 h 114033"/>
                <a:gd name="T8" fmla="*/ 107533 w 123737"/>
                <a:gd name="T9" fmla="*/ 2851 h 114033"/>
                <a:gd name="T10" fmla="*/ 116005 w 123737"/>
                <a:gd name="T11" fmla="*/ 0 h 114033"/>
                <a:gd name="T12" fmla="*/ 126665 w 123737"/>
                <a:gd name="T13" fmla="*/ 5037 h 114033"/>
                <a:gd name="T14" fmla="*/ 126189 w 123737"/>
                <a:gd name="T15" fmla="*/ 18530 h 114033"/>
                <a:gd name="T16" fmla="*/ 125999 w 123737"/>
                <a:gd name="T17" fmla="*/ 19006 h 114033"/>
                <a:gd name="T18" fmla="*/ 28341 w 123737"/>
                <a:gd name="T19" fmla="*/ 113560 h 114033"/>
                <a:gd name="T20" fmla="*/ 27770 w 123737"/>
                <a:gd name="T21" fmla="*/ 113750 h 114033"/>
                <a:gd name="T22" fmla="*/ 17585 w 123737"/>
                <a:gd name="T23" fmla="*/ 115271 h 114033"/>
                <a:gd name="T24" fmla="*/ 17585 w 123737"/>
                <a:gd name="T25" fmla="*/ 115271 h 1140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3737" h="114033">
                  <a:moveTo>
                    <a:pt x="17585" y="115269"/>
                  </a:moveTo>
                  <a:cubicBezTo>
                    <a:pt x="9781" y="115269"/>
                    <a:pt x="3879" y="111373"/>
                    <a:pt x="1309" y="104721"/>
                  </a:cubicBezTo>
                  <a:cubicBezTo>
                    <a:pt x="-1260" y="97974"/>
                    <a:pt x="72" y="89326"/>
                    <a:pt x="4260" y="85525"/>
                  </a:cubicBezTo>
                  <a:cubicBezTo>
                    <a:pt x="8353" y="81819"/>
                    <a:pt x="43285" y="54071"/>
                    <a:pt x="71364" y="31739"/>
                  </a:cubicBezTo>
                  <a:cubicBezTo>
                    <a:pt x="89353" y="17390"/>
                    <a:pt x="106391" y="3801"/>
                    <a:pt x="107533" y="2851"/>
                  </a:cubicBezTo>
                  <a:cubicBezTo>
                    <a:pt x="109342" y="1045"/>
                    <a:pt x="112483" y="0"/>
                    <a:pt x="116005" y="0"/>
                  </a:cubicBezTo>
                  <a:cubicBezTo>
                    <a:pt x="120668" y="0"/>
                    <a:pt x="124666" y="1901"/>
                    <a:pt x="126665" y="5037"/>
                  </a:cubicBezTo>
                  <a:cubicBezTo>
                    <a:pt x="128188" y="7412"/>
                    <a:pt x="129330" y="11688"/>
                    <a:pt x="126189" y="18530"/>
                  </a:cubicBezTo>
                  <a:lnTo>
                    <a:pt x="125999" y="19006"/>
                  </a:lnTo>
                  <a:lnTo>
                    <a:pt x="28341" y="113558"/>
                  </a:lnTo>
                  <a:lnTo>
                    <a:pt x="27770" y="113748"/>
                  </a:lnTo>
                  <a:cubicBezTo>
                    <a:pt x="24058" y="114699"/>
                    <a:pt x="20631" y="115269"/>
                    <a:pt x="17585" y="11526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3" name="Freeform 57">
              <a:extLst>
                <a:ext uri="{FF2B5EF4-FFF2-40B4-BE49-F238E27FC236}">
                  <a16:creationId xmlns:a16="http://schemas.microsoft.com/office/drawing/2014/main" id="{B3709975-A0E0-0C4E-A017-2A4CF931EF09}"/>
                </a:ext>
              </a:extLst>
            </p:cNvPr>
            <p:cNvSpPr>
              <a:spLocks/>
            </p:cNvSpPr>
            <p:nvPr/>
          </p:nvSpPr>
          <p:spPr bwMode="auto">
            <a:xfrm>
              <a:off x="7185798" y="3666760"/>
              <a:ext cx="104701" cy="66520"/>
            </a:xfrm>
            <a:custGeom>
              <a:avLst/>
              <a:gdLst>
                <a:gd name="T0" fmla="*/ 84567 w 104700"/>
                <a:gd name="T1" fmla="*/ 68042 h 66519"/>
                <a:gd name="T2" fmla="*/ 21268 w 104700"/>
                <a:gd name="T3" fmla="*/ 49892 h 66519"/>
                <a:gd name="T4" fmla="*/ 994 w 104700"/>
                <a:gd name="T5" fmla="*/ 22332 h 66519"/>
                <a:gd name="T6" fmla="*/ 2612 w 104700"/>
                <a:gd name="T7" fmla="*/ 7222 h 66519"/>
                <a:gd name="T8" fmla="*/ 17461 w 104700"/>
                <a:gd name="T9" fmla="*/ 0 h 66519"/>
                <a:gd name="T10" fmla="*/ 70289 w 104700"/>
                <a:gd name="T11" fmla="*/ 5132 h 66519"/>
                <a:gd name="T12" fmla="*/ 103889 w 104700"/>
                <a:gd name="T13" fmla="*/ 26988 h 66519"/>
                <a:gd name="T14" fmla="*/ 111599 w 104700"/>
                <a:gd name="T15" fmla="*/ 56924 h 66519"/>
                <a:gd name="T16" fmla="*/ 92562 w 104700"/>
                <a:gd name="T17" fmla="*/ 67662 h 66519"/>
                <a:gd name="T18" fmla="*/ 84567 w 104700"/>
                <a:gd name="T19" fmla="*/ 68042 h 66519"/>
                <a:gd name="T20" fmla="*/ 84567 w 104700"/>
                <a:gd name="T21" fmla="*/ 68042 h 665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4700" h="66519">
                  <a:moveTo>
                    <a:pt x="84565" y="68040"/>
                  </a:moveTo>
                  <a:cubicBezTo>
                    <a:pt x="60769" y="68040"/>
                    <a:pt x="27836" y="55306"/>
                    <a:pt x="21268" y="49890"/>
                  </a:cubicBezTo>
                  <a:cubicBezTo>
                    <a:pt x="9371" y="40197"/>
                    <a:pt x="2898" y="28984"/>
                    <a:pt x="994" y="22332"/>
                  </a:cubicBezTo>
                  <a:cubicBezTo>
                    <a:pt x="-719" y="16250"/>
                    <a:pt x="-243" y="11213"/>
                    <a:pt x="2612" y="7222"/>
                  </a:cubicBezTo>
                  <a:cubicBezTo>
                    <a:pt x="7467" y="475"/>
                    <a:pt x="17080" y="0"/>
                    <a:pt x="17461" y="0"/>
                  </a:cubicBezTo>
                  <a:cubicBezTo>
                    <a:pt x="17461" y="0"/>
                    <a:pt x="70287" y="5132"/>
                    <a:pt x="70287" y="5132"/>
                  </a:cubicBezTo>
                  <a:cubicBezTo>
                    <a:pt x="71430" y="5132"/>
                    <a:pt x="90276" y="5702"/>
                    <a:pt x="103887" y="26988"/>
                  </a:cubicBezTo>
                  <a:cubicBezTo>
                    <a:pt x="112263" y="40102"/>
                    <a:pt x="114833" y="49795"/>
                    <a:pt x="111597" y="56922"/>
                  </a:cubicBezTo>
                  <a:cubicBezTo>
                    <a:pt x="108932" y="62623"/>
                    <a:pt x="102745" y="66140"/>
                    <a:pt x="92560" y="67660"/>
                  </a:cubicBezTo>
                  <a:cubicBezTo>
                    <a:pt x="89990" y="67945"/>
                    <a:pt x="87325" y="68040"/>
                    <a:pt x="84565" y="68040"/>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4" name="Freeform 58">
              <a:extLst>
                <a:ext uri="{FF2B5EF4-FFF2-40B4-BE49-F238E27FC236}">
                  <a16:creationId xmlns:a16="http://schemas.microsoft.com/office/drawing/2014/main" id="{49124DF4-DA0B-624B-A276-FA11957166BF}"/>
                </a:ext>
              </a:extLst>
            </p:cNvPr>
            <p:cNvSpPr>
              <a:spLocks/>
            </p:cNvSpPr>
            <p:nvPr/>
          </p:nvSpPr>
          <p:spPr bwMode="auto">
            <a:xfrm>
              <a:off x="7013560" y="3008501"/>
              <a:ext cx="666278" cy="741218"/>
            </a:xfrm>
            <a:custGeom>
              <a:avLst/>
              <a:gdLst>
                <a:gd name="T0" fmla="*/ 406715 w 666278"/>
                <a:gd name="T1" fmla="*/ 350558 h 741218"/>
                <a:gd name="T2" fmla="*/ 350748 w 666278"/>
                <a:gd name="T3" fmla="*/ 449957 h 741218"/>
                <a:gd name="T4" fmla="*/ 311342 w 666278"/>
                <a:gd name="T5" fmla="*/ 540234 h 741218"/>
                <a:gd name="T6" fmla="*/ 339516 w 666278"/>
                <a:gd name="T7" fmla="*/ 617017 h 741218"/>
                <a:gd name="T8" fmla="*/ 407191 w 666278"/>
                <a:gd name="T9" fmla="*/ 679260 h 741218"/>
                <a:gd name="T10" fmla="*/ 262704 w 666278"/>
                <a:gd name="T11" fmla="*/ 743214 h 741218"/>
                <a:gd name="T12" fmla="*/ 171900 w 666278"/>
                <a:gd name="T13" fmla="*/ 727154 h 741218"/>
                <a:gd name="T14" fmla="*/ 40833 w 666278"/>
                <a:gd name="T15" fmla="*/ 673083 h 741218"/>
                <a:gd name="T16" fmla="*/ 134208 w 666278"/>
                <a:gd name="T17" fmla="*/ 621673 h 741218"/>
                <a:gd name="T18" fmla="*/ 134779 w 666278"/>
                <a:gd name="T19" fmla="*/ 540424 h 741218"/>
                <a:gd name="T20" fmla="*/ 107366 w 666278"/>
                <a:gd name="T21" fmla="*/ 500227 h 741218"/>
                <a:gd name="T22" fmla="*/ 0 w 666278"/>
                <a:gd name="T23" fmla="*/ 472099 h 741218"/>
                <a:gd name="T24" fmla="*/ 54159 w 666278"/>
                <a:gd name="T25" fmla="*/ 378782 h 741218"/>
                <a:gd name="T26" fmla="*/ 127545 w 666278"/>
                <a:gd name="T27" fmla="*/ 323285 h 741218"/>
                <a:gd name="T28" fmla="*/ 168283 w 666278"/>
                <a:gd name="T29" fmla="*/ 283088 h 741218"/>
                <a:gd name="T30" fmla="*/ 307916 w 666278"/>
                <a:gd name="T31" fmla="*/ 196328 h 741218"/>
                <a:gd name="T32" fmla="*/ 95088 w 666278"/>
                <a:gd name="T33" fmla="*/ 701972 h 741218"/>
                <a:gd name="T34" fmla="*/ 67294 w 666278"/>
                <a:gd name="T35" fmla="*/ 674223 h 741218"/>
                <a:gd name="T36" fmla="*/ 374639 w 666278"/>
                <a:gd name="T37" fmla="*/ 676314 h 741218"/>
                <a:gd name="T38" fmla="*/ 21511 w 666278"/>
                <a:gd name="T39" fmla="*/ 475900 h 741218"/>
                <a:gd name="T40" fmla="*/ 55206 w 666278"/>
                <a:gd name="T41" fmla="*/ 442260 h 741218"/>
                <a:gd name="T42" fmla="*/ 105367 w 666278"/>
                <a:gd name="T43" fmla="*/ 463737 h 741218"/>
                <a:gd name="T44" fmla="*/ 73100 w 666278"/>
                <a:gd name="T45" fmla="*/ 421924 h 741218"/>
                <a:gd name="T46" fmla="*/ 162096 w 666278"/>
                <a:gd name="T47" fmla="*/ 420309 h 741218"/>
                <a:gd name="T48" fmla="*/ 146010 w 666278"/>
                <a:gd name="T49" fmla="*/ 317203 h 741218"/>
                <a:gd name="T50" fmla="*/ 157813 w 666278"/>
                <a:gd name="T51" fmla="*/ 305420 h 741218"/>
                <a:gd name="T52" fmla="*/ 207879 w 666278"/>
                <a:gd name="T53" fmla="*/ 389995 h 741218"/>
                <a:gd name="T54" fmla="*/ 188462 w 666278"/>
                <a:gd name="T55" fmla="*/ 374790 h 741218"/>
                <a:gd name="T56" fmla="*/ 188462 w 666278"/>
                <a:gd name="T57" fmla="*/ 291546 h 741218"/>
                <a:gd name="T58" fmla="*/ 204072 w 666278"/>
                <a:gd name="T59" fmla="*/ 325756 h 741218"/>
                <a:gd name="T60" fmla="*/ 259087 w 666278"/>
                <a:gd name="T61" fmla="*/ 375646 h 741218"/>
                <a:gd name="T62" fmla="*/ 213780 w 666278"/>
                <a:gd name="T63" fmla="*/ 462501 h 741218"/>
                <a:gd name="T64" fmla="*/ 144011 w 666278"/>
                <a:gd name="T65" fmla="*/ 464212 h 741218"/>
                <a:gd name="T66" fmla="*/ 192650 w 666278"/>
                <a:gd name="T67" fmla="*/ 547836 h 741218"/>
                <a:gd name="T68" fmla="*/ 160573 w 666278"/>
                <a:gd name="T69" fmla="*/ 570168 h 741218"/>
                <a:gd name="T70" fmla="*/ 238528 w 666278"/>
                <a:gd name="T71" fmla="*/ 646570 h 741218"/>
                <a:gd name="T72" fmla="*/ 276506 w 666278"/>
                <a:gd name="T73" fmla="*/ 530921 h 741218"/>
                <a:gd name="T74" fmla="*/ 271175 w 666278"/>
                <a:gd name="T75" fmla="*/ 309316 h 741218"/>
                <a:gd name="T76" fmla="*/ 352461 w 666278"/>
                <a:gd name="T77" fmla="*/ 325756 h 741218"/>
                <a:gd name="T78" fmla="*/ 270224 w 666278"/>
                <a:gd name="T79" fmla="*/ 219990 h 741218"/>
                <a:gd name="T80" fmla="*/ 307249 w 666278"/>
                <a:gd name="T81" fmla="*/ 218754 h 741218"/>
                <a:gd name="T82" fmla="*/ 384252 w 666278"/>
                <a:gd name="T83" fmla="*/ 174091 h 741218"/>
                <a:gd name="T84" fmla="*/ 356268 w 666278"/>
                <a:gd name="T85" fmla="*/ 282138 h 741218"/>
                <a:gd name="T86" fmla="*/ 189699 w 666278"/>
                <a:gd name="T87" fmla="*/ 660920 h 741218"/>
                <a:gd name="T88" fmla="*/ 264322 w 666278"/>
                <a:gd name="T89" fmla="*/ 723068 h 741218"/>
                <a:gd name="T90" fmla="*/ 189699 w 666278"/>
                <a:gd name="T91" fmla="*/ 660920 h 74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66278" h="741218">
                  <a:moveTo>
                    <a:pt x="670276" y="0"/>
                  </a:moveTo>
                  <a:lnTo>
                    <a:pt x="383872" y="309221"/>
                  </a:lnTo>
                  <a:cubicBezTo>
                    <a:pt x="401956" y="326326"/>
                    <a:pt x="406715" y="342576"/>
                    <a:pt x="406715" y="350558"/>
                  </a:cubicBezTo>
                  <a:cubicBezTo>
                    <a:pt x="406620" y="398928"/>
                    <a:pt x="355317" y="399973"/>
                    <a:pt x="347797" y="395411"/>
                  </a:cubicBezTo>
                  <a:cubicBezTo>
                    <a:pt x="346750" y="394746"/>
                    <a:pt x="350558" y="411471"/>
                    <a:pt x="351224" y="420499"/>
                  </a:cubicBezTo>
                  <a:cubicBezTo>
                    <a:pt x="352081" y="431997"/>
                    <a:pt x="351414" y="438554"/>
                    <a:pt x="350748" y="449957"/>
                  </a:cubicBezTo>
                  <a:cubicBezTo>
                    <a:pt x="349987" y="464022"/>
                    <a:pt x="347131" y="471814"/>
                    <a:pt x="342657" y="485213"/>
                  </a:cubicBezTo>
                  <a:cubicBezTo>
                    <a:pt x="339326" y="495286"/>
                    <a:pt x="336090" y="500607"/>
                    <a:pt x="330569" y="509825"/>
                  </a:cubicBezTo>
                  <a:cubicBezTo>
                    <a:pt x="328380" y="513626"/>
                    <a:pt x="311342" y="534057"/>
                    <a:pt x="311342" y="540234"/>
                  </a:cubicBezTo>
                  <a:cubicBezTo>
                    <a:pt x="311342" y="550022"/>
                    <a:pt x="317910" y="554108"/>
                    <a:pt x="322954" y="562566"/>
                  </a:cubicBezTo>
                  <a:cubicBezTo>
                    <a:pt x="330379" y="574919"/>
                    <a:pt x="332663" y="583092"/>
                    <a:pt x="336375" y="596966"/>
                  </a:cubicBezTo>
                  <a:cubicBezTo>
                    <a:pt x="337803" y="602477"/>
                    <a:pt x="339516" y="617017"/>
                    <a:pt x="339516" y="617017"/>
                  </a:cubicBezTo>
                  <a:cubicBezTo>
                    <a:pt x="343228" y="618062"/>
                    <a:pt x="345513" y="617207"/>
                    <a:pt x="349415" y="617112"/>
                  </a:cubicBezTo>
                  <a:cubicBezTo>
                    <a:pt x="380635" y="616256"/>
                    <a:pt x="407191" y="644100"/>
                    <a:pt x="407191" y="671658"/>
                  </a:cubicBezTo>
                  <a:lnTo>
                    <a:pt x="407191" y="679260"/>
                  </a:lnTo>
                  <a:cubicBezTo>
                    <a:pt x="407191" y="706058"/>
                    <a:pt x="387203" y="721928"/>
                    <a:pt x="361979" y="731145"/>
                  </a:cubicBezTo>
                  <a:cubicBezTo>
                    <a:pt x="339707" y="739223"/>
                    <a:pt x="326096" y="743214"/>
                    <a:pt x="302490" y="743214"/>
                  </a:cubicBezTo>
                  <a:lnTo>
                    <a:pt x="262704" y="743214"/>
                  </a:lnTo>
                  <a:cubicBezTo>
                    <a:pt x="249093" y="743214"/>
                    <a:pt x="241859" y="738938"/>
                    <a:pt x="228724" y="735612"/>
                  </a:cubicBezTo>
                  <a:cubicBezTo>
                    <a:pt x="212257" y="731525"/>
                    <a:pt x="202644" y="730005"/>
                    <a:pt x="185797" y="728009"/>
                  </a:cubicBezTo>
                  <a:cubicBezTo>
                    <a:pt x="180371" y="727439"/>
                    <a:pt x="177325" y="727249"/>
                    <a:pt x="171900" y="727154"/>
                  </a:cubicBezTo>
                  <a:cubicBezTo>
                    <a:pt x="154481" y="726774"/>
                    <a:pt x="144582" y="726774"/>
                    <a:pt x="127164" y="727154"/>
                  </a:cubicBezTo>
                  <a:cubicBezTo>
                    <a:pt x="114410" y="727439"/>
                    <a:pt x="107176" y="730290"/>
                    <a:pt x="94516" y="728960"/>
                  </a:cubicBezTo>
                  <a:cubicBezTo>
                    <a:pt x="64344" y="725539"/>
                    <a:pt x="40833" y="703302"/>
                    <a:pt x="40833" y="673083"/>
                  </a:cubicBezTo>
                  <a:cubicBezTo>
                    <a:pt x="40833" y="652652"/>
                    <a:pt x="49495" y="638398"/>
                    <a:pt x="66818" y="627470"/>
                  </a:cubicBezTo>
                  <a:cubicBezTo>
                    <a:pt x="77003" y="621008"/>
                    <a:pt x="84617" y="620913"/>
                    <a:pt x="96610" y="619012"/>
                  </a:cubicBezTo>
                  <a:lnTo>
                    <a:pt x="134208" y="621673"/>
                  </a:lnTo>
                  <a:cubicBezTo>
                    <a:pt x="134874" y="621483"/>
                    <a:pt x="135254" y="621103"/>
                    <a:pt x="135730" y="620818"/>
                  </a:cubicBezTo>
                  <a:lnTo>
                    <a:pt x="133446" y="544225"/>
                  </a:lnTo>
                  <a:cubicBezTo>
                    <a:pt x="133541" y="542610"/>
                    <a:pt x="133256" y="540424"/>
                    <a:pt x="134779" y="540424"/>
                  </a:cubicBezTo>
                  <a:cubicBezTo>
                    <a:pt x="138491" y="540424"/>
                    <a:pt x="149056" y="542230"/>
                    <a:pt x="149056" y="542230"/>
                  </a:cubicBezTo>
                  <a:lnTo>
                    <a:pt x="149913" y="541374"/>
                  </a:lnTo>
                  <a:lnTo>
                    <a:pt x="107366" y="500227"/>
                  </a:lnTo>
                  <a:cubicBezTo>
                    <a:pt x="100798" y="504884"/>
                    <a:pt x="92327" y="528451"/>
                    <a:pt x="56158" y="529686"/>
                  </a:cubicBezTo>
                  <a:cubicBezTo>
                    <a:pt x="31505" y="530541"/>
                    <a:pt x="0" y="512296"/>
                    <a:pt x="0" y="478751"/>
                  </a:cubicBezTo>
                  <a:lnTo>
                    <a:pt x="0" y="472099"/>
                  </a:lnTo>
                  <a:cubicBezTo>
                    <a:pt x="0" y="457085"/>
                    <a:pt x="8091" y="443211"/>
                    <a:pt x="20084" y="433233"/>
                  </a:cubicBezTo>
                  <a:cubicBezTo>
                    <a:pt x="41880" y="415177"/>
                    <a:pt x="54254" y="422114"/>
                    <a:pt x="53778" y="421259"/>
                  </a:cubicBezTo>
                  <a:cubicBezTo>
                    <a:pt x="44736" y="402919"/>
                    <a:pt x="50732" y="388379"/>
                    <a:pt x="54159" y="378782"/>
                  </a:cubicBezTo>
                  <a:cubicBezTo>
                    <a:pt x="63963" y="351699"/>
                    <a:pt x="81952" y="359111"/>
                    <a:pt x="84998" y="359491"/>
                  </a:cubicBezTo>
                  <a:cubicBezTo>
                    <a:pt x="86331" y="359681"/>
                    <a:pt x="86806" y="354644"/>
                    <a:pt x="87283" y="351414"/>
                  </a:cubicBezTo>
                  <a:cubicBezTo>
                    <a:pt x="91090" y="325376"/>
                    <a:pt x="116123" y="323285"/>
                    <a:pt x="127545" y="323285"/>
                  </a:cubicBezTo>
                  <a:lnTo>
                    <a:pt x="127545" y="315683"/>
                  </a:lnTo>
                  <a:cubicBezTo>
                    <a:pt x="127545" y="297628"/>
                    <a:pt x="142584" y="283088"/>
                    <a:pt x="160668" y="283088"/>
                  </a:cubicBezTo>
                  <a:lnTo>
                    <a:pt x="168283" y="283088"/>
                  </a:lnTo>
                  <a:cubicBezTo>
                    <a:pt x="171424" y="245457"/>
                    <a:pt x="212733" y="245647"/>
                    <a:pt x="212543" y="245077"/>
                  </a:cubicBezTo>
                  <a:cubicBezTo>
                    <a:pt x="200455" y="202790"/>
                    <a:pt x="229580" y="177037"/>
                    <a:pt x="253757" y="175802"/>
                  </a:cubicBezTo>
                  <a:cubicBezTo>
                    <a:pt x="284596" y="174281"/>
                    <a:pt x="304489" y="199369"/>
                    <a:pt x="307916" y="196328"/>
                  </a:cubicBezTo>
                  <a:cubicBezTo>
                    <a:pt x="312389" y="192147"/>
                    <a:pt x="669705" y="-95"/>
                    <a:pt x="670276" y="0"/>
                  </a:cubicBezTo>
                  <a:close/>
                  <a:moveTo>
                    <a:pt x="67294" y="674223"/>
                  </a:moveTo>
                  <a:cubicBezTo>
                    <a:pt x="67294" y="689523"/>
                    <a:pt x="79668" y="701972"/>
                    <a:pt x="95088" y="701972"/>
                  </a:cubicBezTo>
                  <a:cubicBezTo>
                    <a:pt x="110412" y="701972"/>
                    <a:pt x="122881" y="689523"/>
                    <a:pt x="122881" y="674223"/>
                  </a:cubicBezTo>
                  <a:cubicBezTo>
                    <a:pt x="122881" y="658924"/>
                    <a:pt x="110412" y="646475"/>
                    <a:pt x="95088" y="646475"/>
                  </a:cubicBezTo>
                  <a:cubicBezTo>
                    <a:pt x="79668" y="646475"/>
                    <a:pt x="67294" y="658924"/>
                    <a:pt x="67294" y="674223"/>
                  </a:cubicBezTo>
                  <a:close/>
                  <a:moveTo>
                    <a:pt x="307440" y="676314"/>
                  </a:moveTo>
                  <a:cubicBezTo>
                    <a:pt x="307440" y="694845"/>
                    <a:pt x="322479" y="709859"/>
                    <a:pt x="341039" y="709859"/>
                  </a:cubicBezTo>
                  <a:cubicBezTo>
                    <a:pt x="359600" y="709859"/>
                    <a:pt x="374639" y="694845"/>
                    <a:pt x="374639" y="676314"/>
                  </a:cubicBezTo>
                  <a:cubicBezTo>
                    <a:pt x="374639" y="657784"/>
                    <a:pt x="359600" y="642769"/>
                    <a:pt x="341039" y="642769"/>
                  </a:cubicBezTo>
                  <a:cubicBezTo>
                    <a:pt x="322479" y="642769"/>
                    <a:pt x="307440" y="657784"/>
                    <a:pt x="307440" y="676314"/>
                  </a:cubicBezTo>
                  <a:close/>
                  <a:moveTo>
                    <a:pt x="21511" y="475900"/>
                  </a:moveTo>
                  <a:cubicBezTo>
                    <a:pt x="21511" y="494526"/>
                    <a:pt x="36550" y="509540"/>
                    <a:pt x="55206" y="509540"/>
                  </a:cubicBezTo>
                  <a:cubicBezTo>
                    <a:pt x="73767" y="509540"/>
                    <a:pt x="88901" y="494431"/>
                    <a:pt x="88901" y="475900"/>
                  </a:cubicBezTo>
                  <a:cubicBezTo>
                    <a:pt x="88901" y="457370"/>
                    <a:pt x="73862" y="442260"/>
                    <a:pt x="55206" y="442260"/>
                  </a:cubicBezTo>
                  <a:cubicBezTo>
                    <a:pt x="36550" y="442260"/>
                    <a:pt x="21511" y="457275"/>
                    <a:pt x="21511" y="475900"/>
                  </a:cubicBezTo>
                  <a:close/>
                  <a:moveTo>
                    <a:pt x="73100" y="421924"/>
                  </a:moveTo>
                  <a:cubicBezTo>
                    <a:pt x="73576" y="427531"/>
                    <a:pt x="97372" y="462311"/>
                    <a:pt x="105367" y="463737"/>
                  </a:cubicBezTo>
                  <a:cubicBezTo>
                    <a:pt x="124023" y="467158"/>
                    <a:pt x="119264" y="454139"/>
                    <a:pt x="119264" y="454139"/>
                  </a:cubicBezTo>
                  <a:cubicBezTo>
                    <a:pt x="119264" y="454139"/>
                    <a:pt x="108318" y="418693"/>
                    <a:pt x="90138" y="406720"/>
                  </a:cubicBezTo>
                  <a:cubicBezTo>
                    <a:pt x="75289" y="396932"/>
                    <a:pt x="71863" y="414417"/>
                    <a:pt x="73100" y="421924"/>
                  </a:cubicBezTo>
                  <a:close/>
                  <a:moveTo>
                    <a:pt x="111935" y="356260"/>
                  </a:moveTo>
                  <a:cubicBezTo>
                    <a:pt x="101655" y="364242"/>
                    <a:pt x="104511" y="385148"/>
                    <a:pt x="118407" y="402824"/>
                  </a:cubicBezTo>
                  <a:cubicBezTo>
                    <a:pt x="132209" y="420499"/>
                    <a:pt x="151816" y="428386"/>
                    <a:pt x="162096" y="420309"/>
                  </a:cubicBezTo>
                  <a:cubicBezTo>
                    <a:pt x="172376" y="412326"/>
                    <a:pt x="169520" y="391420"/>
                    <a:pt x="155624" y="373745"/>
                  </a:cubicBezTo>
                  <a:cubicBezTo>
                    <a:pt x="141822" y="356070"/>
                    <a:pt x="122214" y="348183"/>
                    <a:pt x="111935" y="356260"/>
                  </a:cubicBezTo>
                  <a:close/>
                  <a:moveTo>
                    <a:pt x="146010" y="317203"/>
                  </a:moveTo>
                  <a:cubicBezTo>
                    <a:pt x="146010" y="323665"/>
                    <a:pt x="151245" y="328987"/>
                    <a:pt x="157813" y="328987"/>
                  </a:cubicBezTo>
                  <a:cubicBezTo>
                    <a:pt x="164285" y="328987"/>
                    <a:pt x="169615" y="323760"/>
                    <a:pt x="169615" y="317203"/>
                  </a:cubicBezTo>
                  <a:cubicBezTo>
                    <a:pt x="169615" y="310742"/>
                    <a:pt x="164381" y="305420"/>
                    <a:pt x="157813" y="305420"/>
                  </a:cubicBezTo>
                  <a:cubicBezTo>
                    <a:pt x="151340" y="305420"/>
                    <a:pt x="146010" y="310646"/>
                    <a:pt x="146010" y="317203"/>
                  </a:cubicBezTo>
                  <a:close/>
                  <a:moveTo>
                    <a:pt x="195029" y="389995"/>
                  </a:moveTo>
                  <a:cubicBezTo>
                    <a:pt x="198646" y="390850"/>
                    <a:pt x="207879" y="389995"/>
                    <a:pt x="207879" y="389995"/>
                  </a:cubicBezTo>
                  <a:lnTo>
                    <a:pt x="216255" y="375646"/>
                  </a:lnTo>
                  <a:lnTo>
                    <a:pt x="202358" y="366238"/>
                  </a:lnTo>
                  <a:cubicBezTo>
                    <a:pt x="202358" y="366238"/>
                    <a:pt x="192935" y="361106"/>
                    <a:pt x="188462" y="374790"/>
                  </a:cubicBezTo>
                  <a:cubicBezTo>
                    <a:pt x="184940" y="385243"/>
                    <a:pt x="191412" y="389140"/>
                    <a:pt x="195029" y="389995"/>
                  </a:cubicBezTo>
                  <a:close/>
                  <a:moveTo>
                    <a:pt x="210449" y="269975"/>
                  </a:moveTo>
                  <a:cubicBezTo>
                    <a:pt x="202454" y="268739"/>
                    <a:pt x="186368" y="272160"/>
                    <a:pt x="188462" y="291546"/>
                  </a:cubicBezTo>
                  <a:cubicBezTo>
                    <a:pt x="190175" y="307511"/>
                    <a:pt x="213304" y="304565"/>
                    <a:pt x="213304" y="304565"/>
                  </a:cubicBezTo>
                  <a:cubicBezTo>
                    <a:pt x="213304" y="304565"/>
                    <a:pt x="232341" y="306275"/>
                    <a:pt x="229105" y="318059"/>
                  </a:cubicBezTo>
                  <a:cubicBezTo>
                    <a:pt x="224821" y="333928"/>
                    <a:pt x="207879" y="323190"/>
                    <a:pt x="204072" y="325756"/>
                  </a:cubicBezTo>
                  <a:cubicBezTo>
                    <a:pt x="186748" y="337254"/>
                    <a:pt x="194649" y="346852"/>
                    <a:pt x="200645" y="349893"/>
                  </a:cubicBezTo>
                  <a:cubicBezTo>
                    <a:pt x="206641" y="352934"/>
                    <a:pt x="207022" y="353314"/>
                    <a:pt x="218444" y="351984"/>
                  </a:cubicBezTo>
                  <a:cubicBezTo>
                    <a:pt x="249188" y="348468"/>
                    <a:pt x="259087" y="375646"/>
                    <a:pt x="259087" y="375646"/>
                  </a:cubicBezTo>
                  <a:cubicBezTo>
                    <a:pt x="259087" y="375646"/>
                    <a:pt x="276030" y="397882"/>
                    <a:pt x="263846" y="410616"/>
                  </a:cubicBezTo>
                  <a:cubicBezTo>
                    <a:pt x="240527" y="435133"/>
                    <a:pt x="233197" y="461741"/>
                    <a:pt x="231960" y="467633"/>
                  </a:cubicBezTo>
                  <a:cubicBezTo>
                    <a:pt x="229580" y="479416"/>
                    <a:pt x="209687" y="479416"/>
                    <a:pt x="213780" y="462501"/>
                  </a:cubicBezTo>
                  <a:cubicBezTo>
                    <a:pt x="227391" y="405960"/>
                    <a:pt x="191793" y="408525"/>
                    <a:pt x="191317" y="413562"/>
                  </a:cubicBezTo>
                  <a:cubicBezTo>
                    <a:pt x="188366" y="448532"/>
                    <a:pt x="146581" y="448152"/>
                    <a:pt x="146581" y="448152"/>
                  </a:cubicBezTo>
                  <a:lnTo>
                    <a:pt x="144011" y="464212"/>
                  </a:lnTo>
                  <a:lnTo>
                    <a:pt x="140204" y="471434"/>
                  </a:lnTo>
                  <a:lnTo>
                    <a:pt x="132970" y="480176"/>
                  </a:lnTo>
                  <a:cubicBezTo>
                    <a:pt x="144107" y="512866"/>
                    <a:pt x="180847" y="535293"/>
                    <a:pt x="192650" y="547836"/>
                  </a:cubicBezTo>
                  <a:cubicBezTo>
                    <a:pt x="204452" y="560475"/>
                    <a:pt x="188176" y="563421"/>
                    <a:pt x="188176" y="563421"/>
                  </a:cubicBezTo>
                  <a:cubicBezTo>
                    <a:pt x="188176" y="563421"/>
                    <a:pt x="181704" y="565512"/>
                    <a:pt x="168283" y="563801"/>
                  </a:cubicBezTo>
                  <a:cubicBezTo>
                    <a:pt x="161430" y="562946"/>
                    <a:pt x="161906" y="565987"/>
                    <a:pt x="160573" y="570168"/>
                  </a:cubicBezTo>
                  <a:cubicBezTo>
                    <a:pt x="158955" y="575394"/>
                    <a:pt x="159716" y="595350"/>
                    <a:pt x="161906" y="612455"/>
                  </a:cubicBezTo>
                  <a:cubicBezTo>
                    <a:pt x="164000" y="629465"/>
                    <a:pt x="178372" y="639348"/>
                    <a:pt x="178372" y="639348"/>
                  </a:cubicBezTo>
                  <a:lnTo>
                    <a:pt x="238528" y="646570"/>
                  </a:lnTo>
                  <a:cubicBezTo>
                    <a:pt x="238528" y="646570"/>
                    <a:pt x="266416" y="652462"/>
                    <a:pt x="279551" y="641914"/>
                  </a:cubicBezTo>
                  <a:cubicBezTo>
                    <a:pt x="333234" y="598771"/>
                    <a:pt x="272698" y="549927"/>
                    <a:pt x="272698" y="549927"/>
                  </a:cubicBezTo>
                  <a:cubicBezTo>
                    <a:pt x="272698" y="549927"/>
                    <a:pt x="266035" y="542230"/>
                    <a:pt x="276506" y="530921"/>
                  </a:cubicBezTo>
                  <a:cubicBezTo>
                    <a:pt x="396055" y="402539"/>
                    <a:pt x="226915" y="272540"/>
                    <a:pt x="210449" y="269975"/>
                  </a:cubicBezTo>
                  <a:close/>
                  <a:moveTo>
                    <a:pt x="234816" y="214288"/>
                  </a:moveTo>
                  <a:cubicBezTo>
                    <a:pt x="229009" y="240801"/>
                    <a:pt x="245095" y="276817"/>
                    <a:pt x="271175" y="309316"/>
                  </a:cubicBezTo>
                  <a:cubicBezTo>
                    <a:pt x="301443" y="346947"/>
                    <a:pt x="343228" y="361582"/>
                    <a:pt x="343228" y="361582"/>
                  </a:cubicBezTo>
                  <a:cubicBezTo>
                    <a:pt x="343228" y="361582"/>
                    <a:pt x="360552" y="369659"/>
                    <a:pt x="369118" y="356260"/>
                  </a:cubicBezTo>
                  <a:cubicBezTo>
                    <a:pt x="377970" y="342386"/>
                    <a:pt x="369499" y="330887"/>
                    <a:pt x="352461" y="325756"/>
                  </a:cubicBezTo>
                  <a:cubicBezTo>
                    <a:pt x="336090" y="320814"/>
                    <a:pt x="331711" y="319389"/>
                    <a:pt x="322479" y="293256"/>
                  </a:cubicBezTo>
                  <a:cubicBezTo>
                    <a:pt x="313246" y="267219"/>
                    <a:pt x="295352" y="257811"/>
                    <a:pt x="290592" y="255245"/>
                  </a:cubicBezTo>
                  <a:cubicBezTo>
                    <a:pt x="285833" y="252679"/>
                    <a:pt x="273650" y="248878"/>
                    <a:pt x="270224" y="219990"/>
                  </a:cubicBezTo>
                  <a:cubicBezTo>
                    <a:pt x="266607" y="188536"/>
                    <a:pt x="233483" y="203550"/>
                    <a:pt x="234816" y="214288"/>
                  </a:cubicBezTo>
                  <a:close/>
                  <a:moveTo>
                    <a:pt x="384252" y="174091"/>
                  </a:moveTo>
                  <a:cubicBezTo>
                    <a:pt x="384252" y="174091"/>
                    <a:pt x="314769" y="213338"/>
                    <a:pt x="307249" y="218754"/>
                  </a:cubicBezTo>
                  <a:cubicBezTo>
                    <a:pt x="299730" y="224076"/>
                    <a:pt x="297826" y="252299"/>
                    <a:pt x="325429" y="243747"/>
                  </a:cubicBezTo>
                  <a:lnTo>
                    <a:pt x="396816" y="188441"/>
                  </a:lnTo>
                  <a:cubicBezTo>
                    <a:pt x="406335" y="167249"/>
                    <a:pt x="384252" y="174091"/>
                    <a:pt x="384252" y="174091"/>
                  </a:cubicBezTo>
                  <a:close/>
                  <a:moveTo>
                    <a:pt x="438792" y="175802"/>
                  </a:moveTo>
                  <a:cubicBezTo>
                    <a:pt x="436983" y="177512"/>
                    <a:pt x="342372" y="252394"/>
                    <a:pt x="335519" y="258571"/>
                  </a:cubicBezTo>
                  <a:cubicBezTo>
                    <a:pt x="328665" y="264748"/>
                    <a:pt x="330379" y="290215"/>
                    <a:pt x="356268" y="282138"/>
                  </a:cubicBezTo>
                  <a:lnTo>
                    <a:pt x="453164" y="188441"/>
                  </a:lnTo>
                  <a:cubicBezTo>
                    <a:pt x="460398" y="172856"/>
                    <a:pt x="443075" y="171526"/>
                    <a:pt x="438792" y="175802"/>
                  </a:cubicBezTo>
                  <a:close/>
                  <a:moveTo>
                    <a:pt x="189699" y="660920"/>
                  </a:moveTo>
                  <a:cubicBezTo>
                    <a:pt x="189699" y="660920"/>
                    <a:pt x="170472" y="661775"/>
                    <a:pt x="175707" y="679830"/>
                  </a:cubicBezTo>
                  <a:cubicBezTo>
                    <a:pt x="177801" y="686957"/>
                    <a:pt x="184559" y="697505"/>
                    <a:pt x="195124" y="706058"/>
                  </a:cubicBezTo>
                  <a:cubicBezTo>
                    <a:pt x="201502" y="711284"/>
                    <a:pt x="240241" y="726489"/>
                    <a:pt x="264322" y="723068"/>
                  </a:cubicBezTo>
                  <a:cubicBezTo>
                    <a:pt x="279075" y="720977"/>
                    <a:pt x="291259" y="713755"/>
                    <a:pt x="273841" y="686577"/>
                  </a:cubicBezTo>
                  <a:cubicBezTo>
                    <a:pt x="260420" y="665766"/>
                    <a:pt x="242145" y="665956"/>
                    <a:pt x="242145" y="665956"/>
                  </a:cubicBezTo>
                  <a:lnTo>
                    <a:pt x="189699" y="660920"/>
                  </a:lnTo>
                  <a:close/>
                </a:path>
              </a:pathLst>
            </a:custGeom>
            <a:solidFill>
              <a:srgbClr val="000000"/>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grpSp>
          <p:nvGrpSpPr>
            <p:cNvPr id="25" name="Graphic 42">
              <a:extLst>
                <a:ext uri="{FF2B5EF4-FFF2-40B4-BE49-F238E27FC236}">
                  <a16:creationId xmlns:a16="http://schemas.microsoft.com/office/drawing/2014/main" id="{0529F516-B6DA-2145-90DE-AE2B8E7C58E0}"/>
                </a:ext>
              </a:extLst>
            </p:cNvPr>
            <p:cNvGrpSpPr/>
            <p:nvPr/>
          </p:nvGrpSpPr>
          <p:grpSpPr>
            <a:xfrm>
              <a:off x="3991037" y="2890857"/>
              <a:ext cx="2312937" cy="589173"/>
              <a:chOff x="3991037" y="2890857"/>
              <a:chExt cx="2312937" cy="589173"/>
            </a:xfrm>
            <a:solidFill>
              <a:srgbClr val="1A1A18"/>
            </a:solidFill>
          </p:grpSpPr>
          <p:sp>
            <p:nvSpPr>
              <p:cNvPr id="49" name="Freeform 48">
                <a:extLst>
                  <a:ext uri="{FF2B5EF4-FFF2-40B4-BE49-F238E27FC236}">
                    <a16:creationId xmlns:a16="http://schemas.microsoft.com/office/drawing/2014/main" id="{FD1267AC-4A6E-9244-BBF6-04E85D1EF0E3}"/>
                  </a:ext>
                </a:extLst>
              </p:cNvPr>
              <p:cNvSpPr/>
              <p:nvPr/>
            </p:nvSpPr>
            <p:spPr>
              <a:xfrm>
                <a:off x="3991037" y="2890857"/>
                <a:ext cx="504468" cy="589173"/>
              </a:xfrm>
              <a:custGeom>
                <a:avLst/>
                <a:gdLst>
                  <a:gd name="connsiteX0" fmla="*/ 396245 w 504467"/>
                  <a:gd name="connsiteY0" fmla="*/ 294397 h 589173"/>
                  <a:gd name="connsiteX1" fmla="*/ 396245 w 504467"/>
                  <a:gd name="connsiteY1" fmla="*/ 292686 h 589173"/>
                  <a:gd name="connsiteX2" fmla="*/ 502183 w 504467"/>
                  <a:gd name="connsiteY2" fmla="*/ 157936 h 589173"/>
                  <a:gd name="connsiteX3" fmla="*/ 272413 w 504467"/>
                  <a:gd name="connsiteY3" fmla="*/ 0 h 589173"/>
                  <a:gd name="connsiteX4" fmla="*/ 0 w 504467"/>
                  <a:gd name="connsiteY4" fmla="*/ 0 h 589173"/>
                  <a:gd name="connsiteX5" fmla="*/ 0 w 504467"/>
                  <a:gd name="connsiteY5" fmla="*/ 593925 h 589173"/>
                  <a:gd name="connsiteX6" fmla="*/ 295066 w 504467"/>
                  <a:gd name="connsiteY6" fmla="*/ 593925 h 589173"/>
                  <a:gd name="connsiteX7" fmla="*/ 509703 w 504467"/>
                  <a:gd name="connsiteY7" fmla="*/ 432567 h 589173"/>
                  <a:gd name="connsiteX8" fmla="*/ 396245 w 504467"/>
                  <a:gd name="connsiteY8" fmla="*/ 294397 h 589173"/>
                  <a:gd name="connsiteX9" fmla="*/ 167331 w 504467"/>
                  <a:gd name="connsiteY9" fmla="*/ 113273 h 589173"/>
                  <a:gd name="connsiteX10" fmla="*/ 247760 w 504467"/>
                  <a:gd name="connsiteY10" fmla="*/ 113273 h 589173"/>
                  <a:gd name="connsiteX11" fmla="*/ 337613 w 504467"/>
                  <a:gd name="connsiteY11" fmla="*/ 176752 h 589173"/>
                  <a:gd name="connsiteX12" fmla="*/ 255375 w 504467"/>
                  <a:gd name="connsiteY12" fmla="*/ 237665 h 589173"/>
                  <a:gd name="connsiteX13" fmla="*/ 167426 w 504467"/>
                  <a:gd name="connsiteY13" fmla="*/ 237665 h 589173"/>
                  <a:gd name="connsiteX14" fmla="*/ 167426 w 504467"/>
                  <a:gd name="connsiteY14" fmla="*/ 113273 h 589173"/>
                  <a:gd name="connsiteX15" fmla="*/ 259087 w 504467"/>
                  <a:gd name="connsiteY15" fmla="*/ 480651 h 589173"/>
                  <a:gd name="connsiteX16" fmla="*/ 165427 w 504467"/>
                  <a:gd name="connsiteY16" fmla="*/ 480651 h 589173"/>
                  <a:gd name="connsiteX17" fmla="*/ 165427 w 504467"/>
                  <a:gd name="connsiteY17" fmla="*/ 351033 h 589173"/>
                  <a:gd name="connsiteX18" fmla="*/ 254328 w 504467"/>
                  <a:gd name="connsiteY18" fmla="*/ 351033 h 589173"/>
                  <a:gd name="connsiteX19" fmla="*/ 339421 w 504467"/>
                  <a:gd name="connsiteY19" fmla="*/ 417173 h 589173"/>
                  <a:gd name="connsiteX20" fmla="*/ 259087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245" y="294397"/>
                    </a:moveTo>
                    <a:lnTo>
                      <a:pt x="396245" y="292686"/>
                    </a:lnTo>
                    <a:cubicBezTo>
                      <a:pt x="463349" y="274631"/>
                      <a:pt x="502183" y="220560"/>
                      <a:pt x="502183" y="157936"/>
                    </a:cubicBezTo>
                    <a:cubicBezTo>
                      <a:pt x="502183" y="39532"/>
                      <a:pt x="399101" y="0"/>
                      <a:pt x="272413" y="0"/>
                    </a:cubicBezTo>
                    <a:lnTo>
                      <a:pt x="0" y="0"/>
                    </a:lnTo>
                    <a:lnTo>
                      <a:pt x="0" y="593925"/>
                    </a:lnTo>
                    <a:lnTo>
                      <a:pt x="295066" y="593925"/>
                    </a:lnTo>
                    <a:cubicBezTo>
                      <a:pt x="424610" y="593925"/>
                      <a:pt x="509703" y="544130"/>
                      <a:pt x="509703" y="432567"/>
                    </a:cubicBezTo>
                    <a:cubicBezTo>
                      <a:pt x="509703" y="362152"/>
                      <a:pt x="470963" y="313307"/>
                      <a:pt x="396245" y="294397"/>
                    </a:cubicBezTo>
                    <a:close/>
                    <a:moveTo>
                      <a:pt x="167331" y="113273"/>
                    </a:moveTo>
                    <a:lnTo>
                      <a:pt x="247760" y="113273"/>
                    </a:lnTo>
                    <a:cubicBezTo>
                      <a:pt x="295066" y="113273"/>
                      <a:pt x="337613" y="124392"/>
                      <a:pt x="337613" y="176752"/>
                    </a:cubicBezTo>
                    <a:cubicBezTo>
                      <a:pt x="337613" y="212768"/>
                      <a:pt x="310200" y="237665"/>
                      <a:pt x="255375" y="237665"/>
                    </a:cubicBezTo>
                    <a:lnTo>
                      <a:pt x="167426" y="237665"/>
                    </a:lnTo>
                    <a:lnTo>
                      <a:pt x="167426" y="113273"/>
                    </a:lnTo>
                    <a:close/>
                    <a:moveTo>
                      <a:pt x="259087" y="480651"/>
                    </a:moveTo>
                    <a:lnTo>
                      <a:pt x="165427" y="480651"/>
                    </a:lnTo>
                    <a:lnTo>
                      <a:pt x="165427" y="351033"/>
                    </a:lnTo>
                    <a:lnTo>
                      <a:pt x="254328" y="351033"/>
                    </a:lnTo>
                    <a:cubicBezTo>
                      <a:pt x="304489" y="351033"/>
                      <a:pt x="339421" y="374220"/>
                      <a:pt x="339421" y="417173"/>
                    </a:cubicBezTo>
                    <a:cubicBezTo>
                      <a:pt x="339516" y="462596"/>
                      <a:pt x="310200" y="480651"/>
                      <a:pt x="259087" y="480651"/>
                    </a:cubicBez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0" name="Freeform 49">
                <a:extLst>
                  <a:ext uri="{FF2B5EF4-FFF2-40B4-BE49-F238E27FC236}">
                    <a16:creationId xmlns:a16="http://schemas.microsoft.com/office/drawing/2014/main" id="{FB93E1E3-A224-5F4E-BA61-641E1E0C7FC9}"/>
                  </a:ext>
                </a:extLst>
              </p:cNvPr>
              <p:cNvSpPr/>
              <p:nvPr/>
            </p:nvSpPr>
            <p:spPr>
              <a:xfrm>
                <a:off x="4527867" y="2890857"/>
                <a:ext cx="161810" cy="589173"/>
              </a:xfrm>
              <a:custGeom>
                <a:avLst/>
                <a:gdLst>
                  <a:gd name="connsiteX0" fmla="*/ 0 w 161810"/>
                  <a:gd name="connsiteY0" fmla="*/ 0 h 589173"/>
                  <a:gd name="connsiteX1" fmla="*/ 170186 w 161810"/>
                  <a:gd name="connsiteY1" fmla="*/ 0 h 589173"/>
                  <a:gd name="connsiteX2" fmla="*/ 170186 w 161810"/>
                  <a:gd name="connsiteY2" fmla="*/ 593925 h 589173"/>
                  <a:gd name="connsiteX3" fmla="*/ 0 w 161810"/>
                  <a:gd name="connsiteY3" fmla="*/ 593925 h 589173"/>
                </a:gdLst>
                <a:ahLst/>
                <a:cxnLst>
                  <a:cxn ang="0">
                    <a:pos x="connsiteX0" y="connsiteY0"/>
                  </a:cxn>
                  <a:cxn ang="0">
                    <a:pos x="connsiteX1" y="connsiteY1"/>
                  </a:cxn>
                  <a:cxn ang="0">
                    <a:pos x="connsiteX2" y="connsiteY2"/>
                  </a:cxn>
                  <a:cxn ang="0">
                    <a:pos x="connsiteX3" y="connsiteY3"/>
                  </a:cxn>
                </a:cxnLst>
                <a:rect l="l" t="t" r="r" b="b"/>
                <a:pathLst>
                  <a:path w="161810" h="589173">
                    <a:moveTo>
                      <a:pt x="0" y="0"/>
                    </a:moveTo>
                    <a:lnTo>
                      <a:pt x="170186" y="0"/>
                    </a:lnTo>
                    <a:lnTo>
                      <a:pt x="170186" y="593925"/>
                    </a:lnTo>
                    <a:lnTo>
                      <a:pt x="0" y="593925"/>
                    </a:ln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1" name="Freeform 50">
                <a:extLst>
                  <a:ext uri="{FF2B5EF4-FFF2-40B4-BE49-F238E27FC236}">
                    <a16:creationId xmlns:a16="http://schemas.microsoft.com/office/drawing/2014/main" id="{33EBBA1E-A444-D44B-A182-56793E38A580}"/>
                  </a:ext>
                </a:extLst>
              </p:cNvPr>
              <p:cNvSpPr/>
              <p:nvPr/>
            </p:nvSpPr>
            <p:spPr>
              <a:xfrm>
                <a:off x="4736697" y="2890857"/>
                <a:ext cx="504468" cy="589173"/>
              </a:xfrm>
              <a:custGeom>
                <a:avLst/>
                <a:gdLst>
                  <a:gd name="connsiteX0" fmla="*/ 396340 w 504467"/>
                  <a:gd name="connsiteY0" fmla="*/ 294397 h 589173"/>
                  <a:gd name="connsiteX1" fmla="*/ 396340 w 504467"/>
                  <a:gd name="connsiteY1" fmla="*/ 292686 h 589173"/>
                  <a:gd name="connsiteX2" fmla="*/ 502279 w 504467"/>
                  <a:gd name="connsiteY2" fmla="*/ 157936 h 589173"/>
                  <a:gd name="connsiteX3" fmla="*/ 272508 w 504467"/>
                  <a:gd name="connsiteY3" fmla="*/ 0 h 589173"/>
                  <a:gd name="connsiteX4" fmla="*/ 0 w 504467"/>
                  <a:gd name="connsiteY4" fmla="*/ 0 h 589173"/>
                  <a:gd name="connsiteX5" fmla="*/ 95 w 504467"/>
                  <a:gd name="connsiteY5" fmla="*/ 593925 h 589173"/>
                  <a:gd name="connsiteX6" fmla="*/ 295161 w 504467"/>
                  <a:gd name="connsiteY6" fmla="*/ 593925 h 589173"/>
                  <a:gd name="connsiteX7" fmla="*/ 509798 w 504467"/>
                  <a:gd name="connsiteY7" fmla="*/ 432567 h 589173"/>
                  <a:gd name="connsiteX8" fmla="*/ 396340 w 504467"/>
                  <a:gd name="connsiteY8" fmla="*/ 294397 h 589173"/>
                  <a:gd name="connsiteX9" fmla="*/ 167521 w 504467"/>
                  <a:gd name="connsiteY9" fmla="*/ 113273 h 589173"/>
                  <a:gd name="connsiteX10" fmla="*/ 247951 w 504467"/>
                  <a:gd name="connsiteY10" fmla="*/ 113273 h 589173"/>
                  <a:gd name="connsiteX11" fmla="*/ 337803 w 504467"/>
                  <a:gd name="connsiteY11" fmla="*/ 176752 h 589173"/>
                  <a:gd name="connsiteX12" fmla="*/ 255565 w 504467"/>
                  <a:gd name="connsiteY12" fmla="*/ 237665 h 589173"/>
                  <a:gd name="connsiteX13" fmla="*/ 167617 w 504467"/>
                  <a:gd name="connsiteY13" fmla="*/ 237665 h 589173"/>
                  <a:gd name="connsiteX14" fmla="*/ 167617 w 504467"/>
                  <a:gd name="connsiteY14" fmla="*/ 113273 h 589173"/>
                  <a:gd name="connsiteX15" fmla="*/ 259182 w 504467"/>
                  <a:gd name="connsiteY15" fmla="*/ 480651 h 589173"/>
                  <a:gd name="connsiteX16" fmla="*/ 165523 w 504467"/>
                  <a:gd name="connsiteY16" fmla="*/ 480651 h 589173"/>
                  <a:gd name="connsiteX17" fmla="*/ 165523 w 504467"/>
                  <a:gd name="connsiteY17" fmla="*/ 351033 h 589173"/>
                  <a:gd name="connsiteX18" fmla="*/ 254423 w 504467"/>
                  <a:gd name="connsiteY18" fmla="*/ 351033 h 589173"/>
                  <a:gd name="connsiteX19" fmla="*/ 339516 w 504467"/>
                  <a:gd name="connsiteY19" fmla="*/ 417173 h 589173"/>
                  <a:gd name="connsiteX20" fmla="*/ 259182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340" y="294397"/>
                    </a:moveTo>
                    <a:lnTo>
                      <a:pt x="396340" y="292686"/>
                    </a:lnTo>
                    <a:cubicBezTo>
                      <a:pt x="463444" y="274631"/>
                      <a:pt x="502279" y="220560"/>
                      <a:pt x="502279" y="157936"/>
                    </a:cubicBezTo>
                    <a:cubicBezTo>
                      <a:pt x="502279" y="39532"/>
                      <a:pt x="399196" y="0"/>
                      <a:pt x="272508" y="0"/>
                    </a:cubicBezTo>
                    <a:lnTo>
                      <a:pt x="0" y="0"/>
                    </a:lnTo>
                    <a:lnTo>
                      <a:pt x="95" y="593925"/>
                    </a:lnTo>
                    <a:lnTo>
                      <a:pt x="295161" y="593925"/>
                    </a:lnTo>
                    <a:cubicBezTo>
                      <a:pt x="424705" y="593925"/>
                      <a:pt x="509798" y="544130"/>
                      <a:pt x="509798" y="432567"/>
                    </a:cubicBezTo>
                    <a:cubicBezTo>
                      <a:pt x="509798" y="362152"/>
                      <a:pt x="471059" y="313307"/>
                      <a:pt x="396340" y="294397"/>
                    </a:cubicBezTo>
                    <a:close/>
                    <a:moveTo>
                      <a:pt x="167521" y="113273"/>
                    </a:moveTo>
                    <a:lnTo>
                      <a:pt x="247951" y="113273"/>
                    </a:lnTo>
                    <a:cubicBezTo>
                      <a:pt x="295256" y="113273"/>
                      <a:pt x="337803" y="124392"/>
                      <a:pt x="337803" y="176752"/>
                    </a:cubicBezTo>
                    <a:cubicBezTo>
                      <a:pt x="337803" y="212768"/>
                      <a:pt x="310390" y="237665"/>
                      <a:pt x="255565" y="237665"/>
                    </a:cubicBezTo>
                    <a:lnTo>
                      <a:pt x="167617" y="237665"/>
                    </a:lnTo>
                    <a:lnTo>
                      <a:pt x="167617" y="113273"/>
                    </a:lnTo>
                    <a:close/>
                    <a:moveTo>
                      <a:pt x="259182" y="480651"/>
                    </a:moveTo>
                    <a:lnTo>
                      <a:pt x="165523" y="480651"/>
                    </a:lnTo>
                    <a:lnTo>
                      <a:pt x="165523" y="351033"/>
                    </a:lnTo>
                    <a:lnTo>
                      <a:pt x="254423" y="351033"/>
                    </a:lnTo>
                    <a:cubicBezTo>
                      <a:pt x="304584" y="351033"/>
                      <a:pt x="339516" y="374220"/>
                      <a:pt x="339516" y="417173"/>
                    </a:cubicBezTo>
                    <a:cubicBezTo>
                      <a:pt x="339611" y="462596"/>
                      <a:pt x="310295" y="480651"/>
                      <a:pt x="259182" y="480651"/>
                    </a:cubicBez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2" name="Freeform 51">
                <a:extLst>
                  <a:ext uri="{FF2B5EF4-FFF2-40B4-BE49-F238E27FC236}">
                    <a16:creationId xmlns:a16="http://schemas.microsoft.com/office/drawing/2014/main" id="{E9228351-5CA1-7649-A2D3-B99DD665712C}"/>
                  </a:ext>
                </a:extLst>
              </p:cNvPr>
              <p:cNvSpPr/>
              <p:nvPr/>
            </p:nvSpPr>
            <p:spPr>
              <a:xfrm>
                <a:off x="5270101" y="2890857"/>
                <a:ext cx="504468" cy="589173"/>
              </a:xfrm>
              <a:custGeom>
                <a:avLst/>
                <a:gdLst>
                  <a:gd name="connsiteX0" fmla="*/ 396436 w 504467"/>
                  <a:gd name="connsiteY0" fmla="*/ 294397 h 589173"/>
                  <a:gd name="connsiteX1" fmla="*/ 396436 w 504467"/>
                  <a:gd name="connsiteY1" fmla="*/ 292686 h 589173"/>
                  <a:gd name="connsiteX2" fmla="*/ 502374 w 504467"/>
                  <a:gd name="connsiteY2" fmla="*/ 157936 h 589173"/>
                  <a:gd name="connsiteX3" fmla="*/ 272603 w 504467"/>
                  <a:gd name="connsiteY3" fmla="*/ 0 h 589173"/>
                  <a:gd name="connsiteX4" fmla="*/ 0 w 504467"/>
                  <a:gd name="connsiteY4" fmla="*/ 0 h 589173"/>
                  <a:gd name="connsiteX5" fmla="*/ 190 w 504467"/>
                  <a:gd name="connsiteY5" fmla="*/ 593925 h 589173"/>
                  <a:gd name="connsiteX6" fmla="*/ 295256 w 504467"/>
                  <a:gd name="connsiteY6" fmla="*/ 593925 h 589173"/>
                  <a:gd name="connsiteX7" fmla="*/ 509893 w 504467"/>
                  <a:gd name="connsiteY7" fmla="*/ 432567 h 589173"/>
                  <a:gd name="connsiteX8" fmla="*/ 396436 w 504467"/>
                  <a:gd name="connsiteY8" fmla="*/ 294397 h 589173"/>
                  <a:gd name="connsiteX9" fmla="*/ 167521 w 504467"/>
                  <a:gd name="connsiteY9" fmla="*/ 113273 h 589173"/>
                  <a:gd name="connsiteX10" fmla="*/ 247951 w 504467"/>
                  <a:gd name="connsiteY10" fmla="*/ 113273 h 589173"/>
                  <a:gd name="connsiteX11" fmla="*/ 337803 w 504467"/>
                  <a:gd name="connsiteY11" fmla="*/ 176752 h 589173"/>
                  <a:gd name="connsiteX12" fmla="*/ 255565 w 504467"/>
                  <a:gd name="connsiteY12" fmla="*/ 237665 h 589173"/>
                  <a:gd name="connsiteX13" fmla="*/ 167617 w 504467"/>
                  <a:gd name="connsiteY13" fmla="*/ 237665 h 589173"/>
                  <a:gd name="connsiteX14" fmla="*/ 167617 w 504467"/>
                  <a:gd name="connsiteY14" fmla="*/ 113273 h 589173"/>
                  <a:gd name="connsiteX15" fmla="*/ 259277 w 504467"/>
                  <a:gd name="connsiteY15" fmla="*/ 480651 h 589173"/>
                  <a:gd name="connsiteX16" fmla="*/ 165618 w 504467"/>
                  <a:gd name="connsiteY16" fmla="*/ 480651 h 589173"/>
                  <a:gd name="connsiteX17" fmla="*/ 165618 w 504467"/>
                  <a:gd name="connsiteY17" fmla="*/ 351033 h 589173"/>
                  <a:gd name="connsiteX18" fmla="*/ 254518 w 504467"/>
                  <a:gd name="connsiteY18" fmla="*/ 351033 h 589173"/>
                  <a:gd name="connsiteX19" fmla="*/ 339612 w 504467"/>
                  <a:gd name="connsiteY19" fmla="*/ 417173 h 589173"/>
                  <a:gd name="connsiteX20" fmla="*/ 259277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436" y="294397"/>
                    </a:moveTo>
                    <a:lnTo>
                      <a:pt x="396436" y="292686"/>
                    </a:lnTo>
                    <a:cubicBezTo>
                      <a:pt x="463539" y="274631"/>
                      <a:pt x="502374" y="220560"/>
                      <a:pt x="502374" y="157936"/>
                    </a:cubicBezTo>
                    <a:cubicBezTo>
                      <a:pt x="502374" y="39532"/>
                      <a:pt x="399291" y="0"/>
                      <a:pt x="272603" y="0"/>
                    </a:cubicBezTo>
                    <a:lnTo>
                      <a:pt x="0" y="0"/>
                    </a:lnTo>
                    <a:lnTo>
                      <a:pt x="190" y="593925"/>
                    </a:lnTo>
                    <a:lnTo>
                      <a:pt x="295256" y="593925"/>
                    </a:lnTo>
                    <a:cubicBezTo>
                      <a:pt x="424800" y="593925"/>
                      <a:pt x="509893" y="544130"/>
                      <a:pt x="509893" y="432567"/>
                    </a:cubicBezTo>
                    <a:cubicBezTo>
                      <a:pt x="509893" y="362152"/>
                      <a:pt x="471154" y="313307"/>
                      <a:pt x="396436" y="294397"/>
                    </a:cubicBezTo>
                    <a:close/>
                    <a:moveTo>
                      <a:pt x="167521" y="113273"/>
                    </a:moveTo>
                    <a:lnTo>
                      <a:pt x="247951" y="113273"/>
                    </a:lnTo>
                    <a:cubicBezTo>
                      <a:pt x="295256" y="113273"/>
                      <a:pt x="337803" y="124392"/>
                      <a:pt x="337803" y="176752"/>
                    </a:cubicBezTo>
                    <a:cubicBezTo>
                      <a:pt x="337803" y="212768"/>
                      <a:pt x="310390" y="237665"/>
                      <a:pt x="255565" y="237665"/>
                    </a:cubicBezTo>
                    <a:lnTo>
                      <a:pt x="167617" y="237665"/>
                    </a:lnTo>
                    <a:lnTo>
                      <a:pt x="167617" y="113273"/>
                    </a:lnTo>
                    <a:close/>
                    <a:moveTo>
                      <a:pt x="259277" y="480651"/>
                    </a:moveTo>
                    <a:lnTo>
                      <a:pt x="165618" y="480651"/>
                    </a:lnTo>
                    <a:lnTo>
                      <a:pt x="165618" y="351033"/>
                    </a:lnTo>
                    <a:lnTo>
                      <a:pt x="254518" y="351033"/>
                    </a:lnTo>
                    <a:cubicBezTo>
                      <a:pt x="304680" y="351033"/>
                      <a:pt x="339612" y="374220"/>
                      <a:pt x="339612" y="417173"/>
                    </a:cubicBezTo>
                    <a:cubicBezTo>
                      <a:pt x="339707" y="462596"/>
                      <a:pt x="310390" y="480651"/>
                      <a:pt x="259277" y="480651"/>
                    </a:cubicBez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3" name="Freeform 52">
                <a:extLst>
                  <a:ext uri="{FF2B5EF4-FFF2-40B4-BE49-F238E27FC236}">
                    <a16:creationId xmlns:a16="http://schemas.microsoft.com/office/drawing/2014/main" id="{AE7F08A6-AB16-D949-8165-2810E2F70EB6}"/>
                  </a:ext>
                </a:extLst>
              </p:cNvPr>
              <p:cNvSpPr/>
              <p:nvPr/>
            </p:nvSpPr>
            <p:spPr>
              <a:xfrm>
                <a:off x="5723836" y="2890857"/>
                <a:ext cx="580614" cy="589173"/>
              </a:xfrm>
              <a:custGeom>
                <a:avLst/>
                <a:gdLst>
                  <a:gd name="connsiteX0" fmla="*/ 408524 w 580613"/>
                  <a:gd name="connsiteY0" fmla="*/ 0 h 589173"/>
                  <a:gd name="connsiteX1" fmla="*/ 290307 w 580613"/>
                  <a:gd name="connsiteY1" fmla="*/ 207731 h 589173"/>
                  <a:gd name="connsiteX2" fmla="*/ 188176 w 580613"/>
                  <a:gd name="connsiteY2" fmla="*/ 0 h 589173"/>
                  <a:gd name="connsiteX3" fmla="*/ 0 w 580613"/>
                  <a:gd name="connsiteY3" fmla="*/ 0 h 589173"/>
                  <a:gd name="connsiteX4" fmla="*/ 198646 w 580613"/>
                  <a:gd name="connsiteY4" fmla="*/ 330412 h 589173"/>
                  <a:gd name="connsiteX5" fmla="*/ 43784 w 580613"/>
                  <a:gd name="connsiteY5" fmla="*/ 593925 h 589173"/>
                  <a:gd name="connsiteX6" fmla="*/ 214066 w 580613"/>
                  <a:gd name="connsiteY6" fmla="*/ 593925 h 589173"/>
                  <a:gd name="connsiteX7" fmla="*/ 589180 w 580613"/>
                  <a:gd name="connsiteY7" fmla="*/ 0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613" h="589173">
                    <a:moveTo>
                      <a:pt x="408524" y="0"/>
                    </a:moveTo>
                    <a:lnTo>
                      <a:pt x="290307" y="207731"/>
                    </a:lnTo>
                    <a:lnTo>
                      <a:pt x="188176" y="0"/>
                    </a:lnTo>
                    <a:lnTo>
                      <a:pt x="0" y="0"/>
                    </a:lnTo>
                    <a:lnTo>
                      <a:pt x="198646" y="330412"/>
                    </a:lnTo>
                    <a:lnTo>
                      <a:pt x="43784" y="593925"/>
                    </a:lnTo>
                    <a:lnTo>
                      <a:pt x="214066" y="593925"/>
                    </a:lnTo>
                    <a:lnTo>
                      <a:pt x="589180" y="0"/>
                    </a:ln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dirty="0">
                  <a:latin typeface="+mn-lt"/>
                </a:endParaRPr>
              </a:p>
            </p:txBody>
          </p:sp>
        </p:grpSp>
        <p:grpSp>
          <p:nvGrpSpPr>
            <p:cNvPr id="26" name="Graphic 42">
              <a:extLst>
                <a:ext uri="{FF2B5EF4-FFF2-40B4-BE49-F238E27FC236}">
                  <a16:creationId xmlns:a16="http://schemas.microsoft.com/office/drawing/2014/main" id="{0529F516-B6DA-2145-90DE-AE2B8E7C58E0}"/>
                </a:ext>
              </a:extLst>
            </p:cNvPr>
            <p:cNvGrpSpPr/>
            <p:nvPr/>
          </p:nvGrpSpPr>
          <p:grpSpPr>
            <a:xfrm>
              <a:off x="3992179" y="3669136"/>
              <a:ext cx="1456294" cy="161548"/>
              <a:chOff x="3992179" y="3669136"/>
              <a:chExt cx="1456294" cy="161548"/>
            </a:xfrm>
            <a:solidFill>
              <a:srgbClr val="0033A1"/>
            </a:solidFill>
          </p:grpSpPr>
          <p:sp>
            <p:nvSpPr>
              <p:cNvPr id="40" name="Freeform 39">
                <a:extLst>
                  <a:ext uri="{FF2B5EF4-FFF2-40B4-BE49-F238E27FC236}">
                    <a16:creationId xmlns:a16="http://schemas.microsoft.com/office/drawing/2014/main" id="{6E8272E3-A63A-5E45-A3AA-1E3F590B945B}"/>
                  </a:ext>
                </a:extLst>
              </p:cNvPr>
              <p:cNvSpPr/>
              <p:nvPr/>
            </p:nvSpPr>
            <p:spPr>
              <a:xfrm>
                <a:off x="3992179" y="3671416"/>
                <a:ext cx="104701" cy="152045"/>
              </a:xfrm>
              <a:custGeom>
                <a:avLst/>
                <a:gdLst>
                  <a:gd name="connsiteX0" fmla="*/ 0 w 104700"/>
                  <a:gd name="connsiteY0" fmla="*/ 0 h 152044"/>
                  <a:gd name="connsiteX1" fmla="*/ 29602 w 104700"/>
                  <a:gd name="connsiteY1" fmla="*/ 0 h 152044"/>
                  <a:gd name="connsiteX2" fmla="*/ 29602 w 104700"/>
                  <a:gd name="connsiteY2" fmla="*/ 134275 h 152044"/>
                  <a:gd name="connsiteX3" fmla="*/ 112982 w 104700"/>
                  <a:gd name="connsiteY3" fmla="*/ 134275 h 152044"/>
                  <a:gd name="connsiteX4" fmla="*/ 112982 w 104700"/>
                  <a:gd name="connsiteY4" fmla="*/ 159267 h 152044"/>
                  <a:gd name="connsiteX5" fmla="*/ 0 w 104700"/>
                  <a:gd name="connsiteY5" fmla="*/ 159267 h 152044"/>
                  <a:gd name="connsiteX6" fmla="*/ 0 w 104700"/>
                  <a:gd name="connsiteY6" fmla="*/ 0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00" h="152044">
                    <a:moveTo>
                      <a:pt x="0" y="0"/>
                    </a:moveTo>
                    <a:lnTo>
                      <a:pt x="29602" y="0"/>
                    </a:lnTo>
                    <a:lnTo>
                      <a:pt x="29602" y="134275"/>
                    </a:lnTo>
                    <a:lnTo>
                      <a:pt x="112982" y="134275"/>
                    </a:lnTo>
                    <a:lnTo>
                      <a:pt x="112982" y="159267"/>
                    </a:lnTo>
                    <a:lnTo>
                      <a:pt x="0" y="159267"/>
                    </a:lnTo>
                    <a:lnTo>
                      <a:pt x="0" y="0"/>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1" name="Freeform 40">
                <a:extLst>
                  <a:ext uri="{FF2B5EF4-FFF2-40B4-BE49-F238E27FC236}">
                    <a16:creationId xmlns:a16="http://schemas.microsoft.com/office/drawing/2014/main" id="{5EE78959-F93B-9646-A79A-9BEE978877D1}"/>
                  </a:ext>
                </a:extLst>
              </p:cNvPr>
              <p:cNvSpPr/>
              <p:nvPr/>
            </p:nvSpPr>
            <p:spPr>
              <a:xfrm>
                <a:off x="4128671" y="3671416"/>
                <a:ext cx="28555" cy="152045"/>
              </a:xfrm>
              <a:custGeom>
                <a:avLst/>
                <a:gdLst>
                  <a:gd name="connsiteX0" fmla="*/ 0 w 28554"/>
                  <a:gd name="connsiteY0" fmla="*/ 0 h 152044"/>
                  <a:gd name="connsiteX1" fmla="*/ 29602 w 28554"/>
                  <a:gd name="connsiteY1" fmla="*/ 0 h 152044"/>
                  <a:gd name="connsiteX2" fmla="*/ 29602 w 28554"/>
                  <a:gd name="connsiteY2" fmla="*/ 159267 h 152044"/>
                  <a:gd name="connsiteX3" fmla="*/ 0 w 28554"/>
                  <a:gd name="connsiteY3" fmla="*/ 159267 h 152044"/>
                  <a:gd name="connsiteX4" fmla="*/ 0 w 28554"/>
                  <a:gd name="connsiteY4" fmla="*/ 0 h 15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54" h="152044">
                    <a:moveTo>
                      <a:pt x="0" y="0"/>
                    </a:moveTo>
                    <a:lnTo>
                      <a:pt x="29602" y="0"/>
                    </a:lnTo>
                    <a:lnTo>
                      <a:pt x="29602" y="159267"/>
                    </a:lnTo>
                    <a:lnTo>
                      <a:pt x="0" y="159267"/>
                    </a:lnTo>
                    <a:lnTo>
                      <a:pt x="0" y="0"/>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2" name="Freeform 41">
                <a:extLst>
                  <a:ext uri="{FF2B5EF4-FFF2-40B4-BE49-F238E27FC236}">
                    <a16:creationId xmlns:a16="http://schemas.microsoft.com/office/drawing/2014/main" id="{C1A13D65-7F0C-C34D-93D2-A5E08C942250}"/>
                  </a:ext>
                </a:extLst>
              </p:cNvPr>
              <p:cNvSpPr/>
              <p:nvPr/>
            </p:nvSpPr>
            <p:spPr>
              <a:xfrm>
                <a:off x="4201391" y="3671416"/>
                <a:ext cx="133256" cy="152045"/>
              </a:xfrm>
              <a:custGeom>
                <a:avLst/>
                <a:gdLst>
                  <a:gd name="connsiteX0" fmla="*/ 141727 w 133255"/>
                  <a:gd name="connsiteY0" fmla="*/ 0 h 152044"/>
                  <a:gd name="connsiteX1" fmla="*/ 141727 w 133255"/>
                  <a:gd name="connsiteY1" fmla="*/ 159267 h 152044"/>
                  <a:gd name="connsiteX2" fmla="*/ 117360 w 133255"/>
                  <a:gd name="connsiteY2" fmla="*/ 159267 h 152044"/>
                  <a:gd name="connsiteX3" fmla="*/ 29411 w 133255"/>
                  <a:gd name="connsiteY3" fmla="*/ 51410 h 152044"/>
                  <a:gd name="connsiteX4" fmla="*/ 29411 w 133255"/>
                  <a:gd name="connsiteY4" fmla="*/ 159267 h 152044"/>
                  <a:gd name="connsiteX5" fmla="*/ 0 w 133255"/>
                  <a:gd name="connsiteY5" fmla="*/ 159267 h 152044"/>
                  <a:gd name="connsiteX6" fmla="*/ 0 w 133255"/>
                  <a:gd name="connsiteY6" fmla="*/ 0 h 152044"/>
                  <a:gd name="connsiteX7" fmla="*/ 24367 w 133255"/>
                  <a:gd name="connsiteY7" fmla="*/ 0 h 152044"/>
                  <a:gd name="connsiteX8" fmla="*/ 112315 w 133255"/>
                  <a:gd name="connsiteY8" fmla="*/ 107857 h 152044"/>
                  <a:gd name="connsiteX9" fmla="*/ 112315 w 133255"/>
                  <a:gd name="connsiteY9" fmla="*/ 0 h 152044"/>
                  <a:gd name="connsiteX10" fmla="*/ 141727 w 133255"/>
                  <a:gd name="connsiteY10" fmla="*/ 0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55" h="152044">
                    <a:moveTo>
                      <a:pt x="141727" y="0"/>
                    </a:moveTo>
                    <a:lnTo>
                      <a:pt x="141727" y="159267"/>
                    </a:lnTo>
                    <a:lnTo>
                      <a:pt x="117360" y="159267"/>
                    </a:lnTo>
                    <a:lnTo>
                      <a:pt x="29411" y="51410"/>
                    </a:lnTo>
                    <a:lnTo>
                      <a:pt x="29411" y="159267"/>
                    </a:lnTo>
                    <a:lnTo>
                      <a:pt x="0" y="159267"/>
                    </a:lnTo>
                    <a:lnTo>
                      <a:pt x="0" y="0"/>
                    </a:lnTo>
                    <a:lnTo>
                      <a:pt x="24367" y="0"/>
                    </a:lnTo>
                    <a:lnTo>
                      <a:pt x="112315" y="107857"/>
                    </a:lnTo>
                    <a:lnTo>
                      <a:pt x="112315" y="0"/>
                    </a:lnTo>
                    <a:lnTo>
                      <a:pt x="141727" y="0"/>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3" name="Freeform 42">
                <a:extLst>
                  <a:ext uri="{FF2B5EF4-FFF2-40B4-BE49-F238E27FC236}">
                    <a16:creationId xmlns:a16="http://schemas.microsoft.com/office/drawing/2014/main" id="{14ED971E-58C0-D64B-9980-2AF8A13392CF}"/>
                  </a:ext>
                </a:extLst>
              </p:cNvPr>
              <p:cNvSpPr/>
              <p:nvPr/>
            </p:nvSpPr>
            <p:spPr>
              <a:xfrm>
                <a:off x="4385950" y="3671416"/>
                <a:ext cx="114219" cy="152045"/>
              </a:xfrm>
              <a:custGeom>
                <a:avLst/>
                <a:gdLst>
                  <a:gd name="connsiteX0" fmla="*/ 119645 w 114219"/>
                  <a:gd name="connsiteY0" fmla="*/ 134465 h 152044"/>
                  <a:gd name="connsiteX1" fmla="*/ 119645 w 114219"/>
                  <a:gd name="connsiteY1" fmla="*/ 159267 h 152044"/>
                  <a:gd name="connsiteX2" fmla="*/ 0 w 114219"/>
                  <a:gd name="connsiteY2" fmla="*/ 159267 h 152044"/>
                  <a:gd name="connsiteX3" fmla="*/ 0 w 114219"/>
                  <a:gd name="connsiteY3" fmla="*/ 0 h 152044"/>
                  <a:gd name="connsiteX4" fmla="*/ 116408 w 114219"/>
                  <a:gd name="connsiteY4" fmla="*/ 0 h 152044"/>
                  <a:gd name="connsiteX5" fmla="*/ 116408 w 114219"/>
                  <a:gd name="connsiteY5" fmla="*/ 24802 h 152044"/>
                  <a:gd name="connsiteX6" fmla="*/ 29602 w 114219"/>
                  <a:gd name="connsiteY6" fmla="*/ 24802 h 152044"/>
                  <a:gd name="connsiteX7" fmla="*/ 29602 w 114219"/>
                  <a:gd name="connsiteY7" fmla="*/ 66235 h 152044"/>
                  <a:gd name="connsiteX8" fmla="*/ 106605 w 114219"/>
                  <a:gd name="connsiteY8" fmla="*/ 66235 h 152044"/>
                  <a:gd name="connsiteX9" fmla="*/ 106605 w 114219"/>
                  <a:gd name="connsiteY9" fmla="*/ 90562 h 152044"/>
                  <a:gd name="connsiteX10" fmla="*/ 29602 w 114219"/>
                  <a:gd name="connsiteY10" fmla="*/ 90562 h 152044"/>
                  <a:gd name="connsiteX11" fmla="*/ 29602 w 114219"/>
                  <a:gd name="connsiteY11" fmla="*/ 134465 h 152044"/>
                  <a:gd name="connsiteX12" fmla="*/ 119645 w 114219"/>
                  <a:gd name="connsiteY12" fmla="*/ 134465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219" h="152044">
                    <a:moveTo>
                      <a:pt x="119645" y="134465"/>
                    </a:moveTo>
                    <a:lnTo>
                      <a:pt x="119645" y="159267"/>
                    </a:lnTo>
                    <a:lnTo>
                      <a:pt x="0" y="159267"/>
                    </a:lnTo>
                    <a:lnTo>
                      <a:pt x="0" y="0"/>
                    </a:lnTo>
                    <a:lnTo>
                      <a:pt x="116408" y="0"/>
                    </a:lnTo>
                    <a:lnTo>
                      <a:pt x="116408" y="24802"/>
                    </a:lnTo>
                    <a:lnTo>
                      <a:pt x="29602" y="24802"/>
                    </a:lnTo>
                    <a:lnTo>
                      <a:pt x="29602" y="66235"/>
                    </a:lnTo>
                    <a:lnTo>
                      <a:pt x="106605" y="66235"/>
                    </a:lnTo>
                    <a:lnTo>
                      <a:pt x="106605" y="90562"/>
                    </a:lnTo>
                    <a:lnTo>
                      <a:pt x="29602" y="90562"/>
                    </a:lnTo>
                    <a:lnTo>
                      <a:pt x="29602" y="134465"/>
                    </a:lnTo>
                    <a:lnTo>
                      <a:pt x="119645" y="134465"/>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4" name="Freeform 43">
                <a:extLst>
                  <a:ext uri="{FF2B5EF4-FFF2-40B4-BE49-F238E27FC236}">
                    <a16:creationId xmlns:a16="http://schemas.microsoft.com/office/drawing/2014/main" id="{546B0B23-11A1-9640-823D-7559ED0A8E70}"/>
                  </a:ext>
                </a:extLst>
              </p:cNvPr>
              <p:cNvSpPr/>
              <p:nvPr/>
            </p:nvSpPr>
            <p:spPr>
              <a:xfrm>
                <a:off x="4590116" y="3669136"/>
                <a:ext cx="142774" cy="161548"/>
              </a:xfrm>
              <a:custGeom>
                <a:avLst/>
                <a:gdLst>
                  <a:gd name="connsiteX0" fmla="*/ 120406 w 142773"/>
                  <a:gd name="connsiteY0" fmla="*/ 80109 h 161547"/>
                  <a:gd name="connsiteX1" fmla="*/ 148390 w 142773"/>
                  <a:gd name="connsiteY1" fmla="*/ 80109 h 161547"/>
                  <a:gd name="connsiteX2" fmla="*/ 148390 w 142773"/>
                  <a:gd name="connsiteY2" fmla="*/ 143587 h 161547"/>
                  <a:gd name="connsiteX3" fmla="*/ 85950 w 142773"/>
                  <a:gd name="connsiteY3" fmla="*/ 163828 h 161547"/>
                  <a:gd name="connsiteX4" fmla="*/ 0 w 142773"/>
                  <a:gd name="connsiteY4" fmla="*/ 81914 h 161547"/>
                  <a:gd name="connsiteX5" fmla="*/ 86331 w 142773"/>
                  <a:gd name="connsiteY5" fmla="*/ 0 h 161547"/>
                  <a:gd name="connsiteX6" fmla="*/ 150388 w 142773"/>
                  <a:gd name="connsiteY6" fmla="*/ 25943 h 161547"/>
                  <a:gd name="connsiteX7" fmla="*/ 131733 w 142773"/>
                  <a:gd name="connsiteY7" fmla="*/ 44188 h 161547"/>
                  <a:gd name="connsiteX8" fmla="*/ 87758 w 142773"/>
                  <a:gd name="connsiteY8" fmla="*/ 25943 h 161547"/>
                  <a:gd name="connsiteX9" fmla="*/ 29887 w 142773"/>
                  <a:gd name="connsiteY9" fmla="*/ 81914 h 161547"/>
                  <a:gd name="connsiteX10" fmla="*/ 87568 w 142773"/>
                  <a:gd name="connsiteY10" fmla="*/ 137886 h 161547"/>
                  <a:gd name="connsiteX11" fmla="*/ 120406 w 142773"/>
                  <a:gd name="connsiteY11" fmla="*/ 129713 h 161547"/>
                  <a:gd name="connsiteX12" fmla="*/ 120406 w 142773"/>
                  <a:gd name="connsiteY12" fmla="*/ 80109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773" h="161547">
                    <a:moveTo>
                      <a:pt x="120406" y="80109"/>
                    </a:moveTo>
                    <a:lnTo>
                      <a:pt x="148390" y="80109"/>
                    </a:lnTo>
                    <a:lnTo>
                      <a:pt x="148390" y="143587"/>
                    </a:lnTo>
                    <a:cubicBezTo>
                      <a:pt x="131733" y="156986"/>
                      <a:pt x="108508" y="163828"/>
                      <a:pt x="85950" y="163828"/>
                    </a:cubicBezTo>
                    <a:cubicBezTo>
                      <a:pt x="36455" y="163828"/>
                      <a:pt x="0" y="129523"/>
                      <a:pt x="0" y="81914"/>
                    </a:cubicBezTo>
                    <a:cubicBezTo>
                      <a:pt x="0" y="34400"/>
                      <a:pt x="36455" y="0"/>
                      <a:pt x="86331" y="0"/>
                    </a:cubicBezTo>
                    <a:cubicBezTo>
                      <a:pt x="112982" y="0"/>
                      <a:pt x="135350" y="8838"/>
                      <a:pt x="150388" y="25943"/>
                    </a:cubicBezTo>
                    <a:lnTo>
                      <a:pt x="131733" y="44188"/>
                    </a:lnTo>
                    <a:cubicBezTo>
                      <a:pt x="119169" y="31644"/>
                      <a:pt x="104891" y="25943"/>
                      <a:pt x="87758" y="25943"/>
                    </a:cubicBezTo>
                    <a:cubicBezTo>
                      <a:pt x="53778" y="25943"/>
                      <a:pt x="29887" y="48939"/>
                      <a:pt x="29887" y="81914"/>
                    </a:cubicBezTo>
                    <a:cubicBezTo>
                      <a:pt x="29887" y="114224"/>
                      <a:pt x="53778" y="137886"/>
                      <a:pt x="87568" y="137886"/>
                    </a:cubicBezTo>
                    <a:cubicBezTo>
                      <a:pt x="98990" y="137886"/>
                      <a:pt x="110126" y="135605"/>
                      <a:pt x="120406" y="129713"/>
                    </a:cubicBezTo>
                    <a:lnTo>
                      <a:pt x="120406" y="80109"/>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5" name="Freeform 44">
                <a:extLst>
                  <a:ext uri="{FF2B5EF4-FFF2-40B4-BE49-F238E27FC236}">
                    <a16:creationId xmlns:a16="http://schemas.microsoft.com/office/drawing/2014/main" id="{44E4764C-55F4-B246-9378-1314FF67DCEF}"/>
                  </a:ext>
                </a:extLst>
              </p:cNvPr>
              <p:cNvSpPr/>
              <p:nvPr/>
            </p:nvSpPr>
            <p:spPr>
              <a:xfrm>
                <a:off x="4777531" y="3671416"/>
                <a:ext cx="133256" cy="152045"/>
              </a:xfrm>
              <a:custGeom>
                <a:avLst/>
                <a:gdLst>
                  <a:gd name="connsiteX0" fmla="*/ 104320 w 133255"/>
                  <a:gd name="connsiteY0" fmla="*/ 159267 h 152044"/>
                  <a:gd name="connsiteX1" fmla="*/ 71768 w 133255"/>
                  <a:gd name="connsiteY1" fmla="*/ 112608 h 152044"/>
                  <a:gd name="connsiteX2" fmla="*/ 65581 w 133255"/>
                  <a:gd name="connsiteY2" fmla="*/ 112798 h 152044"/>
                  <a:gd name="connsiteX3" fmla="*/ 29602 w 133255"/>
                  <a:gd name="connsiteY3" fmla="*/ 112798 h 152044"/>
                  <a:gd name="connsiteX4" fmla="*/ 29602 w 133255"/>
                  <a:gd name="connsiteY4" fmla="*/ 159172 h 152044"/>
                  <a:gd name="connsiteX5" fmla="*/ 0 w 133255"/>
                  <a:gd name="connsiteY5" fmla="*/ 159172 h 152044"/>
                  <a:gd name="connsiteX6" fmla="*/ 0 w 133255"/>
                  <a:gd name="connsiteY6" fmla="*/ 0 h 152044"/>
                  <a:gd name="connsiteX7" fmla="*/ 65676 w 133255"/>
                  <a:gd name="connsiteY7" fmla="*/ 0 h 152044"/>
                  <a:gd name="connsiteX8" fmla="*/ 133541 w 133255"/>
                  <a:gd name="connsiteY8" fmla="*/ 56637 h 152044"/>
                  <a:gd name="connsiteX9" fmla="*/ 99561 w 133255"/>
                  <a:gd name="connsiteY9" fmla="*/ 106906 h 152044"/>
                  <a:gd name="connsiteX10" fmla="*/ 136206 w 133255"/>
                  <a:gd name="connsiteY10" fmla="*/ 159267 h 152044"/>
                  <a:gd name="connsiteX11" fmla="*/ 104320 w 133255"/>
                  <a:gd name="connsiteY11" fmla="*/ 159267 h 152044"/>
                  <a:gd name="connsiteX12" fmla="*/ 64248 w 133255"/>
                  <a:gd name="connsiteY12" fmla="*/ 25087 h 152044"/>
                  <a:gd name="connsiteX13" fmla="*/ 29602 w 133255"/>
                  <a:gd name="connsiteY13" fmla="*/ 25087 h 152044"/>
                  <a:gd name="connsiteX14" fmla="*/ 29602 w 133255"/>
                  <a:gd name="connsiteY14" fmla="*/ 88566 h 152044"/>
                  <a:gd name="connsiteX15" fmla="*/ 64248 w 133255"/>
                  <a:gd name="connsiteY15" fmla="*/ 88566 h 152044"/>
                  <a:gd name="connsiteX16" fmla="*/ 103654 w 133255"/>
                  <a:gd name="connsiteY16" fmla="*/ 56732 h 152044"/>
                  <a:gd name="connsiteX17" fmla="*/ 64248 w 133255"/>
                  <a:gd name="connsiteY17" fmla="*/ 25087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3255" h="152044">
                    <a:moveTo>
                      <a:pt x="104320" y="159267"/>
                    </a:moveTo>
                    <a:lnTo>
                      <a:pt x="71768" y="112608"/>
                    </a:lnTo>
                    <a:cubicBezTo>
                      <a:pt x="69674" y="112798"/>
                      <a:pt x="67675" y="112798"/>
                      <a:pt x="65581" y="112798"/>
                    </a:cubicBezTo>
                    <a:lnTo>
                      <a:pt x="29602" y="112798"/>
                    </a:lnTo>
                    <a:lnTo>
                      <a:pt x="29602" y="159172"/>
                    </a:lnTo>
                    <a:lnTo>
                      <a:pt x="0" y="159172"/>
                    </a:lnTo>
                    <a:lnTo>
                      <a:pt x="0" y="0"/>
                    </a:lnTo>
                    <a:lnTo>
                      <a:pt x="65676" y="0"/>
                    </a:lnTo>
                    <a:cubicBezTo>
                      <a:pt x="107651" y="0"/>
                      <a:pt x="133541" y="21381"/>
                      <a:pt x="133541" y="56637"/>
                    </a:cubicBezTo>
                    <a:cubicBezTo>
                      <a:pt x="133541" y="80774"/>
                      <a:pt x="121263" y="98544"/>
                      <a:pt x="99561" y="106906"/>
                    </a:cubicBezTo>
                    <a:lnTo>
                      <a:pt x="136206" y="159267"/>
                    </a:lnTo>
                    <a:lnTo>
                      <a:pt x="104320" y="159267"/>
                    </a:lnTo>
                    <a:close/>
                    <a:moveTo>
                      <a:pt x="64248" y="25087"/>
                    </a:moveTo>
                    <a:lnTo>
                      <a:pt x="29602" y="25087"/>
                    </a:lnTo>
                    <a:lnTo>
                      <a:pt x="29602" y="88566"/>
                    </a:lnTo>
                    <a:lnTo>
                      <a:pt x="64248" y="88566"/>
                    </a:lnTo>
                    <a:cubicBezTo>
                      <a:pt x="90233" y="88566"/>
                      <a:pt x="103654" y="76783"/>
                      <a:pt x="103654" y="56732"/>
                    </a:cubicBezTo>
                    <a:cubicBezTo>
                      <a:pt x="103654" y="36681"/>
                      <a:pt x="90233" y="25087"/>
                      <a:pt x="64248" y="25087"/>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6" name="Freeform 45">
                <a:extLst>
                  <a:ext uri="{FF2B5EF4-FFF2-40B4-BE49-F238E27FC236}">
                    <a16:creationId xmlns:a16="http://schemas.microsoft.com/office/drawing/2014/main" id="{4010427B-FD98-7D4B-9597-E95358269F80}"/>
                  </a:ext>
                </a:extLst>
              </p:cNvPr>
              <p:cNvSpPr/>
              <p:nvPr/>
            </p:nvSpPr>
            <p:spPr>
              <a:xfrm>
                <a:off x="4932678" y="3669136"/>
                <a:ext cx="171329" cy="161548"/>
              </a:xfrm>
              <a:custGeom>
                <a:avLst/>
                <a:gdLst>
                  <a:gd name="connsiteX0" fmla="*/ 0 w 171328"/>
                  <a:gd name="connsiteY0" fmla="*/ 81914 h 161547"/>
                  <a:gd name="connsiteX1" fmla="*/ 85950 w 171328"/>
                  <a:gd name="connsiteY1" fmla="*/ 0 h 161547"/>
                  <a:gd name="connsiteX2" fmla="*/ 171900 w 171328"/>
                  <a:gd name="connsiteY2" fmla="*/ 81914 h 161547"/>
                  <a:gd name="connsiteX3" fmla="*/ 85950 w 171328"/>
                  <a:gd name="connsiteY3" fmla="*/ 163828 h 161547"/>
                  <a:gd name="connsiteX4" fmla="*/ 0 w 171328"/>
                  <a:gd name="connsiteY4" fmla="*/ 81914 h 161547"/>
                  <a:gd name="connsiteX5" fmla="*/ 142012 w 171328"/>
                  <a:gd name="connsiteY5" fmla="*/ 81914 h 161547"/>
                  <a:gd name="connsiteX6" fmla="*/ 85950 w 171328"/>
                  <a:gd name="connsiteY6" fmla="*/ 25943 h 161547"/>
                  <a:gd name="connsiteX7" fmla="*/ 29887 w 171328"/>
                  <a:gd name="connsiteY7" fmla="*/ 81914 h 161547"/>
                  <a:gd name="connsiteX8" fmla="*/ 85950 w 171328"/>
                  <a:gd name="connsiteY8" fmla="*/ 137886 h 161547"/>
                  <a:gd name="connsiteX9" fmla="*/ 142012 w 171328"/>
                  <a:gd name="connsiteY9" fmla="*/ 81914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328" h="161547">
                    <a:moveTo>
                      <a:pt x="0" y="81914"/>
                    </a:moveTo>
                    <a:cubicBezTo>
                      <a:pt x="0" y="34780"/>
                      <a:pt x="36455" y="0"/>
                      <a:pt x="85950" y="0"/>
                    </a:cubicBezTo>
                    <a:cubicBezTo>
                      <a:pt x="135445" y="0"/>
                      <a:pt x="171900" y="34590"/>
                      <a:pt x="171900" y="81914"/>
                    </a:cubicBezTo>
                    <a:cubicBezTo>
                      <a:pt x="171900" y="129238"/>
                      <a:pt x="135445" y="163828"/>
                      <a:pt x="85950" y="163828"/>
                    </a:cubicBezTo>
                    <a:cubicBezTo>
                      <a:pt x="36455" y="163828"/>
                      <a:pt x="0" y="129048"/>
                      <a:pt x="0" y="81914"/>
                    </a:cubicBezTo>
                    <a:close/>
                    <a:moveTo>
                      <a:pt x="142012" y="81914"/>
                    </a:moveTo>
                    <a:cubicBezTo>
                      <a:pt x="142012" y="49415"/>
                      <a:pt x="118122" y="25943"/>
                      <a:pt x="85950" y="25943"/>
                    </a:cubicBezTo>
                    <a:cubicBezTo>
                      <a:pt x="53778" y="25943"/>
                      <a:pt x="29887" y="49415"/>
                      <a:pt x="29887" y="81914"/>
                    </a:cubicBezTo>
                    <a:cubicBezTo>
                      <a:pt x="29887" y="114414"/>
                      <a:pt x="53778" y="137886"/>
                      <a:pt x="85950" y="137886"/>
                    </a:cubicBezTo>
                    <a:cubicBezTo>
                      <a:pt x="118026" y="137886"/>
                      <a:pt x="142012" y="114509"/>
                      <a:pt x="142012" y="81914"/>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7" name="Freeform 46">
                <a:extLst>
                  <a:ext uri="{FF2B5EF4-FFF2-40B4-BE49-F238E27FC236}">
                    <a16:creationId xmlns:a16="http://schemas.microsoft.com/office/drawing/2014/main" id="{8B3C8FE0-F6DA-174B-9127-B578F53283BA}"/>
                  </a:ext>
                </a:extLst>
              </p:cNvPr>
              <p:cNvSpPr/>
              <p:nvPr/>
            </p:nvSpPr>
            <p:spPr>
              <a:xfrm>
                <a:off x="5134561" y="3671416"/>
                <a:ext cx="133256" cy="161548"/>
              </a:xfrm>
              <a:custGeom>
                <a:avLst/>
                <a:gdLst>
                  <a:gd name="connsiteX0" fmla="*/ 0 w 133255"/>
                  <a:gd name="connsiteY0" fmla="*/ 89896 h 161547"/>
                  <a:gd name="connsiteX1" fmla="*/ 0 w 133255"/>
                  <a:gd name="connsiteY1" fmla="*/ 0 h 161547"/>
                  <a:gd name="connsiteX2" fmla="*/ 29602 w 133255"/>
                  <a:gd name="connsiteY2" fmla="*/ 0 h 161547"/>
                  <a:gd name="connsiteX3" fmla="*/ 29602 w 133255"/>
                  <a:gd name="connsiteY3" fmla="*/ 88756 h 161547"/>
                  <a:gd name="connsiteX4" fmla="*/ 70150 w 133255"/>
                  <a:gd name="connsiteY4" fmla="*/ 135605 h 161547"/>
                  <a:gd name="connsiteX5" fmla="*/ 110507 w 133255"/>
                  <a:gd name="connsiteY5" fmla="*/ 88756 h 161547"/>
                  <a:gd name="connsiteX6" fmla="*/ 110507 w 133255"/>
                  <a:gd name="connsiteY6" fmla="*/ 0 h 161547"/>
                  <a:gd name="connsiteX7" fmla="*/ 139633 w 133255"/>
                  <a:gd name="connsiteY7" fmla="*/ 0 h 161547"/>
                  <a:gd name="connsiteX8" fmla="*/ 139633 w 133255"/>
                  <a:gd name="connsiteY8" fmla="*/ 89896 h 161547"/>
                  <a:gd name="connsiteX9" fmla="*/ 69864 w 133255"/>
                  <a:gd name="connsiteY9" fmla="*/ 161548 h 161547"/>
                  <a:gd name="connsiteX10" fmla="*/ 0 w 133255"/>
                  <a:gd name="connsiteY10" fmla="*/ 89896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55" h="161547">
                    <a:moveTo>
                      <a:pt x="0" y="89896"/>
                    </a:moveTo>
                    <a:lnTo>
                      <a:pt x="0" y="0"/>
                    </a:lnTo>
                    <a:lnTo>
                      <a:pt x="29602" y="0"/>
                    </a:lnTo>
                    <a:lnTo>
                      <a:pt x="29602" y="88756"/>
                    </a:lnTo>
                    <a:cubicBezTo>
                      <a:pt x="29602" y="121541"/>
                      <a:pt x="44450" y="135605"/>
                      <a:pt x="70150" y="135605"/>
                    </a:cubicBezTo>
                    <a:cubicBezTo>
                      <a:pt x="95944" y="135605"/>
                      <a:pt x="110507" y="121541"/>
                      <a:pt x="110507" y="88756"/>
                    </a:cubicBezTo>
                    <a:lnTo>
                      <a:pt x="110507" y="0"/>
                    </a:lnTo>
                    <a:lnTo>
                      <a:pt x="139633" y="0"/>
                    </a:lnTo>
                    <a:lnTo>
                      <a:pt x="139633" y="89896"/>
                    </a:lnTo>
                    <a:cubicBezTo>
                      <a:pt x="139633" y="136270"/>
                      <a:pt x="113458" y="161548"/>
                      <a:pt x="69864" y="161548"/>
                    </a:cubicBezTo>
                    <a:cubicBezTo>
                      <a:pt x="26270" y="161548"/>
                      <a:pt x="0" y="136270"/>
                      <a:pt x="0" y="89896"/>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8" name="Freeform 47">
                <a:extLst>
                  <a:ext uri="{FF2B5EF4-FFF2-40B4-BE49-F238E27FC236}">
                    <a16:creationId xmlns:a16="http://schemas.microsoft.com/office/drawing/2014/main" id="{A17F4EFE-5C62-8C4A-913D-61D1E70ECA9C}"/>
                  </a:ext>
                </a:extLst>
              </p:cNvPr>
              <p:cNvSpPr/>
              <p:nvPr/>
            </p:nvSpPr>
            <p:spPr>
              <a:xfrm>
                <a:off x="5315883" y="3671416"/>
                <a:ext cx="133256" cy="152045"/>
              </a:xfrm>
              <a:custGeom>
                <a:avLst/>
                <a:gdLst>
                  <a:gd name="connsiteX0" fmla="*/ 133446 w 133255"/>
                  <a:gd name="connsiteY0" fmla="*/ 56732 h 152044"/>
                  <a:gd name="connsiteX1" fmla="*/ 65581 w 133255"/>
                  <a:gd name="connsiteY1" fmla="*/ 113368 h 152044"/>
                  <a:gd name="connsiteX2" fmla="*/ 29602 w 133255"/>
                  <a:gd name="connsiteY2" fmla="*/ 113368 h 152044"/>
                  <a:gd name="connsiteX3" fmla="*/ 29602 w 133255"/>
                  <a:gd name="connsiteY3" fmla="*/ 159362 h 152044"/>
                  <a:gd name="connsiteX4" fmla="*/ 0 w 133255"/>
                  <a:gd name="connsiteY4" fmla="*/ 159362 h 152044"/>
                  <a:gd name="connsiteX5" fmla="*/ 0 w 133255"/>
                  <a:gd name="connsiteY5" fmla="*/ 0 h 152044"/>
                  <a:gd name="connsiteX6" fmla="*/ 65676 w 133255"/>
                  <a:gd name="connsiteY6" fmla="*/ 0 h 152044"/>
                  <a:gd name="connsiteX7" fmla="*/ 133446 w 133255"/>
                  <a:gd name="connsiteY7" fmla="*/ 56732 h 152044"/>
                  <a:gd name="connsiteX8" fmla="*/ 103559 w 133255"/>
                  <a:gd name="connsiteY8" fmla="*/ 56732 h 152044"/>
                  <a:gd name="connsiteX9" fmla="*/ 64153 w 133255"/>
                  <a:gd name="connsiteY9" fmla="*/ 25087 h 152044"/>
                  <a:gd name="connsiteX10" fmla="*/ 29507 w 133255"/>
                  <a:gd name="connsiteY10" fmla="*/ 25087 h 152044"/>
                  <a:gd name="connsiteX11" fmla="*/ 29507 w 133255"/>
                  <a:gd name="connsiteY11" fmla="*/ 88376 h 152044"/>
                  <a:gd name="connsiteX12" fmla="*/ 64153 w 133255"/>
                  <a:gd name="connsiteY12" fmla="*/ 88376 h 152044"/>
                  <a:gd name="connsiteX13" fmla="*/ 103559 w 133255"/>
                  <a:gd name="connsiteY13" fmla="*/ 56732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255" h="152044">
                    <a:moveTo>
                      <a:pt x="133446" y="56732"/>
                    </a:moveTo>
                    <a:cubicBezTo>
                      <a:pt x="133446" y="91797"/>
                      <a:pt x="107461" y="113368"/>
                      <a:pt x="65581" y="113368"/>
                    </a:cubicBezTo>
                    <a:lnTo>
                      <a:pt x="29602" y="113368"/>
                    </a:lnTo>
                    <a:lnTo>
                      <a:pt x="29602" y="159362"/>
                    </a:lnTo>
                    <a:lnTo>
                      <a:pt x="0" y="159362"/>
                    </a:lnTo>
                    <a:lnTo>
                      <a:pt x="0" y="0"/>
                    </a:lnTo>
                    <a:lnTo>
                      <a:pt x="65676" y="0"/>
                    </a:lnTo>
                    <a:cubicBezTo>
                      <a:pt x="107461" y="0"/>
                      <a:pt x="133446" y="21381"/>
                      <a:pt x="133446" y="56732"/>
                    </a:cubicBezTo>
                    <a:close/>
                    <a:moveTo>
                      <a:pt x="103559" y="56732"/>
                    </a:moveTo>
                    <a:cubicBezTo>
                      <a:pt x="103559" y="36681"/>
                      <a:pt x="90138" y="25087"/>
                      <a:pt x="64153" y="25087"/>
                    </a:cubicBezTo>
                    <a:lnTo>
                      <a:pt x="29507" y="25087"/>
                    </a:lnTo>
                    <a:lnTo>
                      <a:pt x="29507" y="88376"/>
                    </a:lnTo>
                    <a:lnTo>
                      <a:pt x="64153" y="88376"/>
                    </a:lnTo>
                    <a:cubicBezTo>
                      <a:pt x="90138" y="88281"/>
                      <a:pt x="103559" y="76688"/>
                      <a:pt x="103559" y="56732"/>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grpSp>
        <p:grpSp>
          <p:nvGrpSpPr>
            <p:cNvPr id="27" name="Graphic 42">
              <a:extLst>
                <a:ext uri="{FF2B5EF4-FFF2-40B4-BE49-F238E27FC236}">
                  <a16:creationId xmlns:a16="http://schemas.microsoft.com/office/drawing/2014/main" id="{0529F516-B6DA-2145-90DE-AE2B8E7C58E0}"/>
                </a:ext>
              </a:extLst>
            </p:cNvPr>
            <p:cNvGrpSpPr/>
            <p:nvPr/>
          </p:nvGrpSpPr>
          <p:grpSpPr>
            <a:xfrm>
              <a:off x="7034976" y="3181539"/>
              <a:ext cx="428322" cy="541659"/>
              <a:chOff x="7034976" y="3181539"/>
              <a:chExt cx="428322" cy="541659"/>
            </a:xfrm>
            <a:solidFill>
              <a:srgbClr val="FED925"/>
            </a:solidFill>
          </p:grpSpPr>
          <p:sp>
            <p:nvSpPr>
              <p:cNvPr id="28" name="Freeform 27">
                <a:extLst>
                  <a:ext uri="{FF2B5EF4-FFF2-40B4-BE49-F238E27FC236}">
                    <a16:creationId xmlns:a16="http://schemas.microsoft.com/office/drawing/2014/main" id="{F2DCCE77-E714-5D46-B730-95FFF650ECB0}"/>
                  </a:ext>
                </a:extLst>
              </p:cNvPr>
              <p:cNvSpPr/>
              <p:nvPr/>
            </p:nvSpPr>
            <p:spPr>
              <a:xfrm>
                <a:off x="7080854" y="3654977"/>
                <a:ext cx="47591" cy="47514"/>
              </a:xfrm>
              <a:custGeom>
                <a:avLst/>
                <a:gdLst>
                  <a:gd name="connsiteX0" fmla="*/ 27793 w 47591"/>
                  <a:gd name="connsiteY0" fmla="*/ 0 h 47513"/>
                  <a:gd name="connsiteX1" fmla="*/ 0 w 47591"/>
                  <a:gd name="connsiteY1" fmla="*/ 27748 h 47513"/>
                  <a:gd name="connsiteX2" fmla="*/ 27793 w 47591"/>
                  <a:gd name="connsiteY2" fmla="*/ 55496 h 47513"/>
                  <a:gd name="connsiteX3" fmla="*/ 55587 w 47591"/>
                  <a:gd name="connsiteY3" fmla="*/ 27748 h 47513"/>
                  <a:gd name="connsiteX4" fmla="*/ 27793 w 47591"/>
                  <a:gd name="connsiteY4" fmla="*/ 0 h 4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1" h="47513">
                    <a:moveTo>
                      <a:pt x="27793" y="0"/>
                    </a:moveTo>
                    <a:cubicBezTo>
                      <a:pt x="12469" y="0"/>
                      <a:pt x="0" y="12449"/>
                      <a:pt x="0" y="27748"/>
                    </a:cubicBezTo>
                    <a:cubicBezTo>
                      <a:pt x="0" y="43048"/>
                      <a:pt x="12374" y="55496"/>
                      <a:pt x="27793" y="55496"/>
                    </a:cubicBezTo>
                    <a:cubicBezTo>
                      <a:pt x="43118" y="55496"/>
                      <a:pt x="55587" y="43048"/>
                      <a:pt x="55587" y="27748"/>
                    </a:cubicBezTo>
                    <a:cubicBezTo>
                      <a:pt x="55587" y="12449"/>
                      <a:pt x="43118" y="0"/>
                      <a:pt x="27793" y="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29" name="Freeform 28">
                <a:extLst>
                  <a:ext uri="{FF2B5EF4-FFF2-40B4-BE49-F238E27FC236}">
                    <a16:creationId xmlns:a16="http://schemas.microsoft.com/office/drawing/2014/main" id="{C8FC6839-9588-D646-B90F-ECBBA1D4C240}"/>
                  </a:ext>
                </a:extLst>
              </p:cNvPr>
              <p:cNvSpPr/>
              <p:nvPr/>
            </p:nvSpPr>
            <p:spPr>
              <a:xfrm>
                <a:off x="7320905" y="3651270"/>
                <a:ext cx="66628" cy="66520"/>
              </a:xfrm>
              <a:custGeom>
                <a:avLst/>
                <a:gdLst>
                  <a:gd name="connsiteX0" fmla="*/ 33599 w 66627"/>
                  <a:gd name="connsiteY0" fmla="*/ 0 h 66519"/>
                  <a:gd name="connsiteX1" fmla="*/ 0 w 66627"/>
                  <a:gd name="connsiteY1" fmla="*/ 33545 h 66519"/>
                  <a:gd name="connsiteX2" fmla="*/ 33599 w 66627"/>
                  <a:gd name="connsiteY2" fmla="*/ 67090 h 66519"/>
                  <a:gd name="connsiteX3" fmla="*/ 67199 w 66627"/>
                  <a:gd name="connsiteY3" fmla="*/ 33545 h 66519"/>
                  <a:gd name="connsiteX4" fmla="*/ 33599 w 66627"/>
                  <a:gd name="connsiteY4" fmla="*/ 0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27" h="66519">
                    <a:moveTo>
                      <a:pt x="33599" y="0"/>
                    </a:moveTo>
                    <a:cubicBezTo>
                      <a:pt x="15039" y="0"/>
                      <a:pt x="0" y="15014"/>
                      <a:pt x="0" y="33545"/>
                    </a:cubicBezTo>
                    <a:cubicBezTo>
                      <a:pt x="0" y="52075"/>
                      <a:pt x="15039" y="67090"/>
                      <a:pt x="33599" y="67090"/>
                    </a:cubicBezTo>
                    <a:cubicBezTo>
                      <a:pt x="52160" y="67090"/>
                      <a:pt x="67199" y="52075"/>
                      <a:pt x="67199" y="33545"/>
                    </a:cubicBezTo>
                    <a:cubicBezTo>
                      <a:pt x="67199" y="15014"/>
                      <a:pt x="52160" y="0"/>
                      <a:pt x="33599" y="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0" name="Freeform 29">
                <a:extLst>
                  <a:ext uri="{FF2B5EF4-FFF2-40B4-BE49-F238E27FC236}">
                    <a16:creationId xmlns:a16="http://schemas.microsoft.com/office/drawing/2014/main" id="{6B94587F-5F48-CD4E-BEB8-65C6E2BB3EF1}"/>
                  </a:ext>
                </a:extLst>
              </p:cNvPr>
              <p:cNvSpPr/>
              <p:nvPr/>
            </p:nvSpPr>
            <p:spPr>
              <a:xfrm>
                <a:off x="7034976" y="3450761"/>
                <a:ext cx="66628" cy="66520"/>
              </a:xfrm>
              <a:custGeom>
                <a:avLst/>
                <a:gdLst>
                  <a:gd name="connsiteX0" fmla="*/ 67389 w 66627"/>
                  <a:gd name="connsiteY0" fmla="*/ 33640 h 66519"/>
                  <a:gd name="connsiteX1" fmla="*/ 33695 w 66627"/>
                  <a:gd name="connsiteY1" fmla="*/ 0 h 66519"/>
                  <a:gd name="connsiteX2" fmla="*/ 0 w 66627"/>
                  <a:gd name="connsiteY2" fmla="*/ 33640 h 66519"/>
                  <a:gd name="connsiteX3" fmla="*/ 33695 w 66627"/>
                  <a:gd name="connsiteY3" fmla="*/ 67280 h 66519"/>
                  <a:gd name="connsiteX4" fmla="*/ 67389 w 66627"/>
                  <a:gd name="connsiteY4" fmla="*/ 33640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27" h="66519">
                    <a:moveTo>
                      <a:pt x="67389" y="33640"/>
                    </a:moveTo>
                    <a:cubicBezTo>
                      <a:pt x="67389" y="15109"/>
                      <a:pt x="52350" y="0"/>
                      <a:pt x="33695" y="0"/>
                    </a:cubicBezTo>
                    <a:cubicBezTo>
                      <a:pt x="15134" y="0"/>
                      <a:pt x="0" y="15109"/>
                      <a:pt x="0" y="33640"/>
                    </a:cubicBezTo>
                    <a:cubicBezTo>
                      <a:pt x="0" y="52265"/>
                      <a:pt x="15134" y="67280"/>
                      <a:pt x="33695" y="67280"/>
                    </a:cubicBezTo>
                    <a:cubicBezTo>
                      <a:pt x="52350" y="67280"/>
                      <a:pt x="67389" y="52170"/>
                      <a:pt x="67389" y="3364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1" name="Freeform 30">
                <a:extLst>
                  <a:ext uri="{FF2B5EF4-FFF2-40B4-BE49-F238E27FC236}">
                    <a16:creationId xmlns:a16="http://schemas.microsoft.com/office/drawing/2014/main" id="{39E22B58-60C8-344B-93DC-D3959FDD632B}"/>
                  </a:ext>
                </a:extLst>
              </p:cNvPr>
              <p:cNvSpPr/>
              <p:nvPr/>
            </p:nvSpPr>
            <p:spPr>
              <a:xfrm>
                <a:off x="7086333" y="3412318"/>
                <a:ext cx="38073" cy="57017"/>
              </a:xfrm>
              <a:custGeom>
                <a:avLst/>
                <a:gdLst>
                  <a:gd name="connsiteX0" fmla="*/ 32594 w 38073"/>
                  <a:gd name="connsiteY0" fmla="*/ 59920 h 57016"/>
                  <a:gd name="connsiteX1" fmla="*/ 46491 w 38073"/>
                  <a:gd name="connsiteY1" fmla="*/ 50322 h 57016"/>
                  <a:gd name="connsiteX2" fmla="*/ 17365 w 38073"/>
                  <a:gd name="connsiteY2" fmla="*/ 2903 h 57016"/>
                  <a:gd name="connsiteX3" fmla="*/ 232 w 38073"/>
                  <a:gd name="connsiteY3" fmla="*/ 18108 h 57016"/>
                  <a:gd name="connsiteX4" fmla="*/ 32594 w 38073"/>
                  <a:gd name="connsiteY4" fmla="*/ 59920 h 5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73" h="57016">
                    <a:moveTo>
                      <a:pt x="32594" y="59920"/>
                    </a:moveTo>
                    <a:cubicBezTo>
                      <a:pt x="51250" y="63341"/>
                      <a:pt x="46491" y="50322"/>
                      <a:pt x="46491" y="50322"/>
                    </a:cubicBezTo>
                    <a:cubicBezTo>
                      <a:pt x="46491" y="50322"/>
                      <a:pt x="35545" y="14877"/>
                      <a:pt x="17365" y="2903"/>
                    </a:cubicBezTo>
                    <a:cubicBezTo>
                      <a:pt x="2421" y="-6885"/>
                      <a:pt x="-1005" y="10600"/>
                      <a:pt x="232" y="18108"/>
                    </a:cubicBezTo>
                    <a:cubicBezTo>
                      <a:pt x="803" y="23714"/>
                      <a:pt x="24599" y="58495"/>
                      <a:pt x="32594" y="5992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2" name="Freeform 31">
                <a:extLst>
                  <a:ext uri="{FF2B5EF4-FFF2-40B4-BE49-F238E27FC236}">
                    <a16:creationId xmlns:a16="http://schemas.microsoft.com/office/drawing/2014/main" id="{0C541422-45D5-8848-B1D4-FE8CFB798C17}"/>
                  </a:ext>
                </a:extLst>
              </p:cNvPr>
              <p:cNvSpPr/>
              <p:nvPr/>
            </p:nvSpPr>
            <p:spPr>
              <a:xfrm>
                <a:off x="7119329" y="3361588"/>
                <a:ext cx="57110" cy="66520"/>
              </a:xfrm>
              <a:custGeom>
                <a:avLst/>
                <a:gdLst>
                  <a:gd name="connsiteX0" fmla="*/ 56327 w 57109"/>
                  <a:gd name="connsiteY0" fmla="*/ 67222 h 66519"/>
                  <a:gd name="connsiteX1" fmla="*/ 49854 w 57109"/>
                  <a:gd name="connsiteY1" fmla="*/ 20658 h 66519"/>
                  <a:gd name="connsiteX2" fmla="*/ 6166 w 57109"/>
                  <a:gd name="connsiteY2" fmla="*/ 3173 h 66519"/>
                  <a:gd name="connsiteX3" fmla="*/ 12638 w 57109"/>
                  <a:gd name="connsiteY3" fmla="*/ 49737 h 66519"/>
                  <a:gd name="connsiteX4" fmla="*/ 56327 w 57109"/>
                  <a:gd name="connsiteY4" fmla="*/ 67222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09" h="66519">
                    <a:moveTo>
                      <a:pt x="56327" y="67222"/>
                    </a:moveTo>
                    <a:cubicBezTo>
                      <a:pt x="66607" y="59240"/>
                      <a:pt x="63751" y="38334"/>
                      <a:pt x="49854" y="20658"/>
                    </a:cubicBezTo>
                    <a:cubicBezTo>
                      <a:pt x="35958" y="2983"/>
                      <a:pt x="16445" y="-4904"/>
                      <a:pt x="6166" y="3173"/>
                    </a:cubicBezTo>
                    <a:cubicBezTo>
                      <a:pt x="-4114" y="11251"/>
                      <a:pt x="-1259" y="32062"/>
                      <a:pt x="12638" y="49737"/>
                    </a:cubicBezTo>
                    <a:cubicBezTo>
                      <a:pt x="26439" y="67412"/>
                      <a:pt x="46047" y="75204"/>
                      <a:pt x="56327" y="67222"/>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3" name="Freeform 32">
                <a:extLst>
                  <a:ext uri="{FF2B5EF4-FFF2-40B4-BE49-F238E27FC236}">
                    <a16:creationId xmlns:a16="http://schemas.microsoft.com/office/drawing/2014/main" id="{DE4EE203-FF06-174B-9342-39F381581902}"/>
                  </a:ext>
                </a:extLst>
              </p:cNvPr>
              <p:cNvSpPr/>
              <p:nvPr/>
            </p:nvSpPr>
            <p:spPr>
              <a:xfrm>
                <a:off x="7159570" y="3313826"/>
                <a:ext cx="19037" cy="19006"/>
              </a:xfrm>
              <a:custGeom>
                <a:avLst/>
                <a:gdLst>
                  <a:gd name="connsiteX0" fmla="*/ 11803 w 19036"/>
                  <a:gd name="connsiteY0" fmla="*/ 23567 h 19005"/>
                  <a:gd name="connsiteX1" fmla="*/ 23605 w 19036"/>
                  <a:gd name="connsiteY1" fmla="*/ 11783 h 19005"/>
                  <a:gd name="connsiteX2" fmla="*/ 11803 w 19036"/>
                  <a:gd name="connsiteY2" fmla="*/ 0 h 19005"/>
                  <a:gd name="connsiteX3" fmla="*/ 0 w 19036"/>
                  <a:gd name="connsiteY3" fmla="*/ 11783 h 19005"/>
                  <a:gd name="connsiteX4" fmla="*/ 11803 w 19036"/>
                  <a:gd name="connsiteY4" fmla="*/ 23567 h 1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6" h="19005">
                    <a:moveTo>
                      <a:pt x="11803" y="23567"/>
                    </a:moveTo>
                    <a:cubicBezTo>
                      <a:pt x="18275" y="23567"/>
                      <a:pt x="23605" y="18340"/>
                      <a:pt x="23605" y="11783"/>
                    </a:cubicBezTo>
                    <a:cubicBezTo>
                      <a:pt x="23605" y="5322"/>
                      <a:pt x="18370" y="0"/>
                      <a:pt x="11803" y="0"/>
                    </a:cubicBezTo>
                    <a:cubicBezTo>
                      <a:pt x="5330" y="0"/>
                      <a:pt x="0" y="5227"/>
                      <a:pt x="0" y="11783"/>
                    </a:cubicBezTo>
                    <a:cubicBezTo>
                      <a:pt x="0" y="18340"/>
                      <a:pt x="5330" y="23567"/>
                      <a:pt x="11803" y="2356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4" name="Freeform 33">
                <a:extLst>
                  <a:ext uri="{FF2B5EF4-FFF2-40B4-BE49-F238E27FC236}">
                    <a16:creationId xmlns:a16="http://schemas.microsoft.com/office/drawing/2014/main" id="{587DD3B6-F695-804A-86B0-17A59C5CCF8E}"/>
                  </a:ext>
                </a:extLst>
              </p:cNvPr>
              <p:cNvSpPr/>
              <p:nvPr/>
            </p:nvSpPr>
            <p:spPr>
              <a:xfrm>
                <a:off x="7201005" y="3373797"/>
                <a:ext cx="28555" cy="19006"/>
              </a:xfrm>
              <a:custGeom>
                <a:avLst/>
                <a:gdLst>
                  <a:gd name="connsiteX0" fmla="*/ 7584 w 28554"/>
                  <a:gd name="connsiteY0" fmla="*/ 24700 h 19005"/>
                  <a:gd name="connsiteX1" fmla="*/ 20434 w 28554"/>
                  <a:gd name="connsiteY1" fmla="*/ 24700 h 19005"/>
                  <a:gd name="connsiteX2" fmla="*/ 28810 w 28554"/>
                  <a:gd name="connsiteY2" fmla="*/ 10350 h 19005"/>
                  <a:gd name="connsiteX3" fmla="*/ 14913 w 28554"/>
                  <a:gd name="connsiteY3" fmla="*/ 943 h 19005"/>
                  <a:gd name="connsiteX4" fmla="*/ 1017 w 28554"/>
                  <a:gd name="connsiteY4" fmla="*/ 9495 h 19005"/>
                  <a:gd name="connsiteX5" fmla="*/ 7584 w 28554"/>
                  <a:gd name="connsiteY5" fmla="*/ 24700 h 1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54" h="19005">
                    <a:moveTo>
                      <a:pt x="7584" y="24700"/>
                    </a:moveTo>
                    <a:cubicBezTo>
                      <a:pt x="11201" y="25555"/>
                      <a:pt x="20434" y="24700"/>
                      <a:pt x="20434" y="24700"/>
                    </a:cubicBezTo>
                    <a:lnTo>
                      <a:pt x="28810" y="10350"/>
                    </a:lnTo>
                    <a:lnTo>
                      <a:pt x="14913" y="943"/>
                    </a:lnTo>
                    <a:cubicBezTo>
                      <a:pt x="14913" y="943"/>
                      <a:pt x="5490" y="-4189"/>
                      <a:pt x="1017" y="9495"/>
                    </a:cubicBezTo>
                    <a:cubicBezTo>
                      <a:pt x="-2505" y="19948"/>
                      <a:pt x="3967" y="23844"/>
                      <a:pt x="7584" y="2470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5" name="Freeform 34">
                <a:extLst>
                  <a:ext uri="{FF2B5EF4-FFF2-40B4-BE49-F238E27FC236}">
                    <a16:creationId xmlns:a16="http://schemas.microsoft.com/office/drawing/2014/main" id="{687F2AEC-1A82-954F-B7FF-274B70CB2F7E}"/>
                  </a:ext>
                </a:extLst>
              </p:cNvPr>
              <p:cNvSpPr/>
              <p:nvPr/>
            </p:nvSpPr>
            <p:spPr>
              <a:xfrm>
                <a:off x="7146340" y="3278251"/>
                <a:ext cx="180847" cy="370609"/>
              </a:xfrm>
              <a:custGeom>
                <a:avLst/>
                <a:gdLst>
                  <a:gd name="connsiteX0" fmla="*/ 139633 w 180846"/>
                  <a:gd name="connsiteY0" fmla="*/ 280367 h 370609"/>
                  <a:gd name="connsiteX1" fmla="*/ 143440 w 180846"/>
                  <a:gd name="connsiteY1" fmla="*/ 261361 h 370609"/>
                  <a:gd name="connsiteX2" fmla="*/ 77574 w 180846"/>
                  <a:gd name="connsiteY2" fmla="*/ 224 h 370609"/>
                  <a:gd name="connsiteX3" fmla="*/ 55587 w 180846"/>
                  <a:gd name="connsiteY3" fmla="*/ 21796 h 370609"/>
                  <a:gd name="connsiteX4" fmla="*/ 80429 w 180846"/>
                  <a:gd name="connsiteY4" fmla="*/ 34814 h 370609"/>
                  <a:gd name="connsiteX5" fmla="*/ 96229 w 180846"/>
                  <a:gd name="connsiteY5" fmla="*/ 48308 h 370609"/>
                  <a:gd name="connsiteX6" fmla="*/ 71196 w 180846"/>
                  <a:gd name="connsiteY6" fmla="*/ 56006 h 370609"/>
                  <a:gd name="connsiteX7" fmla="*/ 67770 w 180846"/>
                  <a:gd name="connsiteY7" fmla="*/ 80143 h 370609"/>
                  <a:gd name="connsiteX8" fmla="*/ 85569 w 180846"/>
                  <a:gd name="connsiteY8" fmla="*/ 82233 h 370609"/>
                  <a:gd name="connsiteX9" fmla="*/ 126212 w 180846"/>
                  <a:gd name="connsiteY9" fmla="*/ 105895 h 370609"/>
                  <a:gd name="connsiteX10" fmla="*/ 130876 w 180846"/>
                  <a:gd name="connsiteY10" fmla="*/ 140866 h 370609"/>
                  <a:gd name="connsiteX11" fmla="*/ 98990 w 180846"/>
                  <a:gd name="connsiteY11" fmla="*/ 197882 h 370609"/>
                  <a:gd name="connsiteX12" fmla="*/ 80810 w 180846"/>
                  <a:gd name="connsiteY12" fmla="*/ 192751 h 370609"/>
                  <a:gd name="connsiteX13" fmla="*/ 58347 w 180846"/>
                  <a:gd name="connsiteY13" fmla="*/ 143812 h 370609"/>
                  <a:gd name="connsiteX14" fmla="*/ 13611 w 180846"/>
                  <a:gd name="connsiteY14" fmla="*/ 178402 h 370609"/>
                  <a:gd name="connsiteX15" fmla="*/ 11041 w 180846"/>
                  <a:gd name="connsiteY15" fmla="*/ 194461 h 370609"/>
                  <a:gd name="connsiteX16" fmla="*/ 7234 w 180846"/>
                  <a:gd name="connsiteY16" fmla="*/ 201684 h 370609"/>
                  <a:gd name="connsiteX17" fmla="*/ 0 w 180846"/>
                  <a:gd name="connsiteY17" fmla="*/ 210426 h 370609"/>
                  <a:gd name="connsiteX18" fmla="*/ 59679 w 180846"/>
                  <a:gd name="connsiteY18" fmla="*/ 278086 h 370609"/>
                  <a:gd name="connsiteX19" fmla="*/ 55206 w 180846"/>
                  <a:gd name="connsiteY19" fmla="*/ 293671 h 370609"/>
                  <a:gd name="connsiteX20" fmla="*/ 35313 w 180846"/>
                  <a:gd name="connsiteY20" fmla="*/ 294051 h 370609"/>
                  <a:gd name="connsiteX21" fmla="*/ 27603 w 180846"/>
                  <a:gd name="connsiteY21" fmla="*/ 300418 h 370609"/>
                  <a:gd name="connsiteX22" fmla="*/ 28936 w 180846"/>
                  <a:gd name="connsiteY22" fmla="*/ 342705 h 370609"/>
                  <a:gd name="connsiteX23" fmla="*/ 45402 w 180846"/>
                  <a:gd name="connsiteY23" fmla="*/ 369598 h 370609"/>
                  <a:gd name="connsiteX24" fmla="*/ 105557 w 180846"/>
                  <a:gd name="connsiteY24" fmla="*/ 376820 h 370609"/>
                  <a:gd name="connsiteX25" fmla="*/ 146581 w 180846"/>
                  <a:gd name="connsiteY25" fmla="*/ 372164 h 370609"/>
                  <a:gd name="connsiteX26" fmla="*/ 139633 w 180846"/>
                  <a:gd name="connsiteY26" fmla="*/ 280367 h 37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0846" h="370609">
                    <a:moveTo>
                      <a:pt x="139633" y="280367"/>
                    </a:moveTo>
                    <a:cubicBezTo>
                      <a:pt x="139633" y="280367"/>
                      <a:pt x="132970" y="272670"/>
                      <a:pt x="143440" y="261361"/>
                    </a:cubicBezTo>
                    <a:cubicBezTo>
                      <a:pt x="263180" y="132788"/>
                      <a:pt x="94040" y="2790"/>
                      <a:pt x="77574" y="224"/>
                    </a:cubicBezTo>
                    <a:cubicBezTo>
                      <a:pt x="69578" y="-1011"/>
                      <a:pt x="53493" y="2410"/>
                      <a:pt x="55587" y="21796"/>
                    </a:cubicBezTo>
                    <a:cubicBezTo>
                      <a:pt x="57300" y="37760"/>
                      <a:pt x="80429" y="34814"/>
                      <a:pt x="80429" y="34814"/>
                    </a:cubicBezTo>
                    <a:cubicBezTo>
                      <a:pt x="80429" y="34814"/>
                      <a:pt x="99466" y="36525"/>
                      <a:pt x="96229" y="48308"/>
                    </a:cubicBezTo>
                    <a:cubicBezTo>
                      <a:pt x="91946" y="64178"/>
                      <a:pt x="75099" y="53440"/>
                      <a:pt x="71196" y="56006"/>
                    </a:cubicBezTo>
                    <a:cubicBezTo>
                      <a:pt x="53873" y="67504"/>
                      <a:pt x="61773" y="77102"/>
                      <a:pt x="67770" y="80143"/>
                    </a:cubicBezTo>
                    <a:cubicBezTo>
                      <a:pt x="73767" y="83184"/>
                      <a:pt x="74147" y="83564"/>
                      <a:pt x="85569" y="82233"/>
                    </a:cubicBezTo>
                    <a:cubicBezTo>
                      <a:pt x="116313" y="78717"/>
                      <a:pt x="126212" y="105895"/>
                      <a:pt x="126212" y="105895"/>
                    </a:cubicBezTo>
                    <a:cubicBezTo>
                      <a:pt x="126212" y="105895"/>
                      <a:pt x="143155" y="128132"/>
                      <a:pt x="130876" y="140866"/>
                    </a:cubicBezTo>
                    <a:cubicBezTo>
                      <a:pt x="107556" y="165383"/>
                      <a:pt x="100227" y="191991"/>
                      <a:pt x="98990" y="197882"/>
                    </a:cubicBezTo>
                    <a:cubicBezTo>
                      <a:pt x="96610" y="209666"/>
                      <a:pt x="76717" y="209666"/>
                      <a:pt x="80810" y="192751"/>
                    </a:cubicBezTo>
                    <a:cubicBezTo>
                      <a:pt x="94421" y="136209"/>
                      <a:pt x="58823" y="138775"/>
                      <a:pt x="58347" y="143812"/>
                    </a:cubicBezTo>
                    <a:cubicBezTo>
                      <a:pt x="55396" y="178782"/>
                      <a:pt x="13611" y="178402"/>
                      <a:pt x="13611" y="178402"/>
                    </a:cubicBezTo>
                    <a:lnTo>
                      <a:pt x="11041" y="194461"/>
                    </a:lnTo>
                    <a:lnTo>
                      <a:pt x="7234" y="201684"/>
                    </a:lnTo>
                    <a:lnTo>
                      <a:pt x="0" y="210426"/>
                    </a:lnTo>
                    <a:cubicBezTo>
                      <a:pt x="11136" y="243116"/>
                      <a:pt x="47877" y="265542"/>
                      <a:pt x="59679" y="278086"/>
                    </a:cubicBezTo>
                    <a:cubicBezTo>
                      <a:pt x="71482" y="290725"/>
                      <a:pt x="55206" y="293671"/>
                      <a:pt x="55206" y="293671"/>
                    </a:cubicBezTo>
                    <a:cubicBezTo>
                      <a:pt x="55206" y="293671"/>
                      <a:pt x="48733" y="295761"/>
                      <a:pt x="35313" y="294051"/>
                    </a:cubicBezTo>
                    <a:cubicBezTo>
                      <a:pt x="28460" y="293196"/>
                      <a:pt x="28936" y="296236"/>
                      <a:pt x="27603" y="300418"/>
                    </a:cubicBezTo>
                    <a:cubicBezTo>
                      <a:pt x="25985" y="305644"/>
                      <a:pt x="26746" y="325600"/>
                      <a:pt x="28936" y="342705"/>
                    </a:cubicBezTo>
                    <a:cubicBezTo>
                      <a:pt x="31029" y="359715"/>
                      <a:pt x="45402" y="369598"/>
                      <a:pt x="45402" y="369598"/>
                    </a:cubicBezTo>
                    <a:lnTo>
                      <a:pt x="105557" y="376820"/>
                    </a:lnTo>
                    <a:cubicBezTo>
                      <a:pt x="105557" y="376820"/>
                      <a:pt x="133446" y="382712"/>
                      <a:pt x="146581" y="372164"/>
                    </a:cubicBezTo>
                    <a:cubicBezTo>
                      <a:pt x="200169" y="329306"/>
                      <a:pt x="139633" y="280367"/>
                      <a:pt x="139633" y="28036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6" name="Freeform 35">
                <a:extLst>
                  <a:ext uri="{FF2B5EF4-FFF2-40B4-BE49-F238E27FC236}">
                    <a16:creationId xmlns:a16="http://schemas.microsoft.com/office/drawing/2014/main" id="{58B1A52C-E3D6-C54C-8047-7002450F00CB}"/>
                  </a:ext>
                </a:extLst>
              </p:cNvPr>
              <p:cNvSpPr/>
              <p:nvPr/>
            </p:nvSpPr>
            <p:spPr>
              <a:xfrm>
                <a:off x="7247096" y="3209586"/>
                <a:ext cx="133256" cy="161548"/>
              </a:xfrm>
              <a:custGeom>
                <a:avLst/>
                <a:gdLst>
                  <a:gd name="connsiteX0" fmla="*/ 109692 w 133255"/>
                  <a:gd name="connsiteY0" fmla="*/ 160497 h 161547"/>
                  <a:gd name="connsiteX1" fmla="*/ 135582 w 133255"/>
                  <a:gd name="connsiteY1" fmla="*/ 155175 h 161547"/>
                  <a:gd name="connsiteX2" fmla="*/ 118925 w 133255"/>
                  <a:gd name="connsiteY2" fmla="*/ 124672 h 161547"/>
                  <a:gd name="connsiteX3" fmla="*/ 88943 w 133255"/>
                  <a:gd name="connsiteY3" fmla="*/ 92172 h 161547"/>
                  <a:gd name="connsiteX4" fmla="*/ 57056 w 133255"/>
                  <a:gd name="connsiteY4" fmla="*/ 54161 h 161547"/>
                  <a:gd name="connsiteX5" fmla="*/ 36687 w 133255"/>
                  <a:gd name="connsiteY5" fmla="*/ 18905 h 161547"/>
                  <a:gd name="connsiteX6" fmla="*/ 1184 w 133255"/>
                  <a:gd name="connsiteY6" fmla="*/ 13109 h 161547"/>
                  <a:gd name="connsiteX7" fmla="*/ 37544 w 133255"/>
                  <a:gd name="connsiteY7" fmla="*/ 108137 h 161547"/>
                  <a:gd name="connsiteX8" fmla="*/ 109692 w 133255"/>
                  <a:gd name="connsiteY8" fmla="*/ 160497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55" h="161547">
                    <a:moveTo>
                      <a:pt x="109692" y="160497"/>
                    </a:moveTo>
                    <a:cubicBezTo>
                      <a:pt x="109692" y="160497"/>
                      <a:pt x="127016" y="168574"/>
                      <a:pt x="135582" y="155175"/>
                    </a:cubicBezTo>
                    <a:cubicBezTo>
                      <a:pt x="144434" y="141301"/>
                      <a:pt x="135963" y="129803"/>
                      <a:pt x="118925" y="124672"/>
                    </a:cubicBezTo>
                    <a:cubicBezTo>
                      <a:pt x="102554" y="119730"/>
                      <a:pt x="98175" y="118305"/>
                      <a:pt x="88943" y="92172"/>
                    </a:cubicBezTo>
                    <a:cubicBezTo>
                      <a:pt x="79710" y="66134"/>
                      <a:pt x="61815" y="56727"/>
                      <a:pt x="57056" y="54161"/>
                    </a:cubicBezTo>
                    <a:cubicBezTo>
                      <a:pt x="52297" y="51595"/>
                      <a:pt x="40114" y="47794"/>
                      <a:pt x="36687" y="18905"/>
                    </a:cubicBezTo>
                    <a:cubicBezTo>
                      <a:pt x="32975" y="-12644"/>
                      <a:pt x="-148" y="2466"/>
                      <a:pt x="1184" y="13109"/>
                    </a:cubicBezTo>
                    <a:cubicBezTo>
                      <a:pt x="-4622" y="39621"/>
                      <a:pt x="11464" y="75637"/>
                      <a:pt x="37544" y="108137"/>
                    </a:cubicBezTo>
                    <a:cubicBezTo>
                      <a:pt x="67907" y="145863"/>
                      <a:pt x="109692" y="160497"/>
                      <a:pt x="109692" y="16049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7" name="Freeform 36">
                <a:extLst>
                  <a:ext uri="{FF2B5EF4-FFF2-40B4-BE49-F238E27FC236}">
                    <a16:creationId xmlns:a16="http://schemas.microsoft.com/office/drawing/2014/main" id="{82E2EEA5-1FC3-3F44-82D3-CAAE46C85599}"/>
                  </a:ext>
                </a:extLst>
              </p:cNvPr>
              <p:cNvSpPr/>
              <p:nvPr/>
            </p:nvSpPr>
            <p:spPr>
              <a:xfrm>
                <a:off x="7316051" y="3181539"/>
                <a:ext cx="95183" cy="66520"/>
              </a:xfrm>
              <a:custGeom>
                <a:avLst/>
                <a:gdLst>
                  <a:gd name="connsiteX0" fmla="*/ 23034 w 95182"/>
                  <a:gd name="connsiteY0" fmla="*/ 70709 h 66519"/>
                  <a:gd name="connsiteX1" fmla="*/ 94421 w 95182"/>
                  <a:gd name="connsiteY1" fmla="*/ 15403 h 66519"/>
                  <a:gd name="connsiteX2" fmla="*/ 81761 w 95182"/>
                  <a:gd name="connsiteY2" fmla="*/ 1053 h 66519"/>
                  <a:gd name="connsiteX3" fmla="*/ 4759 w 95182"/>
                  <a:gd name="connsiteY3" fmla="*/ 45717 h 66519"/>
                  <a:gd name="connsiteX4" fmla="*/ 23034 w 95182"/>
                  <a:gd name="connsiteY4" fmla="*/ 70709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82" h="66519">
                    <a:moveTo>
                      <a:pt x="23034" y="70709"/>
                    </a:moveTo>
                    <a:lnTo>
                      <a:pt x="94421" y="15403"/>
                    </a:lnTo>
                    <a:cubicBezTo>
                      <a:pt x="103844" y="-5789"/>
                      <a:pt x="81761" y="1053"/>
                      <a:pt x="81761" y="1053"/>
                    </a:cubicBezTo>
                    <a:cubicBezTo>
                      <a:pt x="81761" y="1053"/>
                      <a:pt x="12278" y="40300"/>
                      <a:pt x="4759" y="45717"/>
                    </a:cubicBezTo>
                    <a:cubicBezTo>
                      <a:pt x="-2665" y="51038"/>
                      <a:pt x="-4569" y="79261"/>
                      <a:pt x="23034" y="70709"/>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8" name="Freeform 37">
                <a:extLst>
                  <a:ext uri="{FF2B5EF4-FFF2-40B4-BE49-F238E27FC236}">
                    <a16:creationId xmlns:a16="http://schemas.microsoft.com/office/drawing/2014/main" id="{77DB61D5-C053-7448-AA92-2959810821EC}"/>
                  </a:ext>
                </a:extLst>
              </p:cNvPr>
              <p:cNvSpPr/>
              <p:nvPr/>
            </p:nvSpPr>
            <p:spPr>
              <a:xfrm>
                <a:off x="7345640" y="3182200"/>
                <a:ext cx="114219" cy="104531"/>
              </a:xfrm>
              <a:custGeom>
                <a:avLst/>
                <a:gdLst>
                  <a:gd name="connsiteX0" fmla="*/ 106712 w 114219"/>
                  <a:gd name="connsiteY0" fmla="*/ 2103 h 104530"/>
                  <a:gd name="connsiteX1" fmla="*/ 3439 w 114219"/>
                  <a:gd name="connsiteY1" fmla="*/ 84872 h 104530"/>
                  <a:gd name="connsiteX2" fmla="*/ 24189 w 114219"/>
                  <a:gd name="connsiteY2" fmla="*/ 108439 h 104530"/>
                  <a:gd name="connsiteX3" fmla="*/ 121085 w 114219"/>
                  <a:gd name="connsiteY3" fmla="*/ 14742 h 104530"/>
                  <a:gd name="connsiteX4" fmla="*/ 106712 w 114219"/>
                  <a:gd name="connsiteY4" fmla="*/ 2103 h 10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19" h="104530">
                    <a:moveTo>
                      <a:pt x="106712" y="2103"/>
                    </a:moveTo>
                    <a:cubicBezTo>
                      <a:pt x="104903" y="3814"/>
                      <a:pt x="10292" y="78696"/>
                      <a:pt x="3439" y="84872"/>
                    </a:cubicBezTo>
                    <a:cubicBezTo>
                      <a:pt x="-3414" y="91049"/>
                      <a:pt x="-1701" y="116517"/>
                      <a:pt x="24189" y="108439"/>
                    </a:cubicBezTo>
                    <a:lnTo>
                      <a:pt x="121085" y="14742"/>
                    </a:lnTo>
                    <a:cubicBezTo>
                      <a:pt x="128318" y="-843"/>
                      <a:pt x="110995" y="-2173"/>
                      <a:pt x="106712" y="2103"/>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9" name="Freeform 38">
                <a:extLst>
                  <a:ext uri="{FF2B5EF4-FFF2-40B4-BE49-F238E27FC236}">
                    <a16:creationId xmlns:a16="http://schemas.microsoft.com/office/drawing/2014/main" id="{2ECBC9A8-A999-C843-A44C-095DB60B7C38}"/>
                  </a:ext>
                </a:extLst>
              </p:cNvPr>
              <p:cNvSpPr/>
              <p:nvPr/>
            </p:nvSpPr>
            <p:spPr>
              <a:xfrm>
                <a:off x="7188364" y="3669421"/>
                <a:ext cx="104701" cy="57017"/>
              </a:xfrm>
              <a:custGeom>
                <a:avLst/>
                <a:gdLst>
                  <a:gd name="connsiteX0" fmla="*/ 67341 w 104700"/>
                  <a:gd name="connsiteY0" fmla="*/ 5131 h 57016"/>
                  <a:gd name="connsiteX1" fmla="*/ 14895 w 104700"/>
                  <a:gd name="connsiteY1" fmla="*/ 0 h 57016"/>
                  <a:gd name="connsiteX2" fmla="*/ 903 w 104700"/>
                  <a:gd name="connsiteY2" fmla="*/ 18911 h 57016"/>
                  <a:gd name="connsiteX3" fmla="*/ 20321 w 104700"/>
                  <a:gd name="connsiteY3" fmla="*/ 45138 h 57016"/>
                  <a:gd name="connsiteX4" fmla="*/ 89519 w 104700"/>
                  <a:gd name="connsiteY4" fmla="*/ 62148 h 57016"/>
                  <a:gd name="connsiteX5" fmla="*/ 99037 w 104700"/>
                  <a:gd name="connsiteY5" fmla="*/ 25658 h 57016"/>
                  <a:gd name="connsiteX6" fmla="*/ 67341 w 104700"/>
                  <a:gd name="connsiteY6" fmla="*/ 5131 h 5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00" h="57016">
                    <a:moveTo>
                      <a:pt x="67341" y="5131"/>
                    </a:moveTo>
                    <a:lnTo>
                      <a:pt x="14895" y="0"/>
                    </a:lnTo>
                    <a:cubicBezTo>
                      <a:pt x="14895" y="0"/>
                      <a:pt x="-4332" y="855"/>
                      <a:pt x="903" y="18911"/>
                    </a:cubicBezTo>
                    <a:cubicBezTo>
                      <a:pt x="2997" y="26038"/>
                      <a:pt x="9756" y="36586"/>
                      <a:pt x="20321" y="45138"/>
                    </a:cubicBezTo>
                    <a:cubicBezTo>
                      <a:pt x="26698" y="50365"/>
                      <a:pt x="65437" y="65569"/>
                      <a:pt x="89519" y="62148"/>
                    </a:cubicBezTo>
                    <a:cubicBezTo>
                      <a:pt x="104272" y="60058"/>
                      <a:pt x="116455" y="52836"/>
                      <a:pt x="99037" y="25658"/>
                    </a:cubicBezTo>
                    <a:cubicBezTo>
                      <a:pt x="85616" y="4846"/>
                      <a:pt x="67341" y="5131"/>
                      <a:pt x="67341" y="5131"/>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grpSp>
      </p:grpSp>
      <p:sp>
        <p:nvSpPr>
          <p:cNvPr id="56" name="Slide Number Placeholder 5">
            <a:extLst>
              <a:ext uri="{FF2B5EF4-FFF2-40B4-BE49-F238E27FC236}">
                <a16:creationId xmlns:a16="http://schemas.microsoft.com/office/drawing/2014/main" id="{1CE65C7F-906F-F646-A02F-DBC486675FE0}"/>
              </a:ext>
            </a:extLst>
          </p:cNvPr>
          <p:cNvSpPr txBox="1">
            <a:spLocks/>
          </p:cNvSpPr>
          <p:nvPr userDrawn="1"/>
        </p:nvSpPr>
        <p:spPr>
          <a:xfrm>
            <a:off x="11055564" y="6434138"/>
            <a:ext cx="507428"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defRPr/>
            </a:pPr>
            <a:fld id="{559738A1-5B81-194A-8B51-9DB7322F630D}" type="slidenum">
              <a:rPr lang="en-GB" smtClean="0"/>
              <a:pPr algn="ctr">
                <a:defRPr/>
              </a:pPr>
              <a:t>‹#›</a:t>
            </a:fld>
            <a:endParaRPr lang="en-GB" dirty="0"/>
          </a:p>
        </p:txBody>
      </p:sp>
      <p:grpSp>
        <p:nvGrpSpPr>
          <p:cNvPr id="54" name="Group 53">
            <a:extLst>
              <a:ext uri="{FF2B5EF4-FFF2-40B4-BE49-F238E27FC236}">
                <a16:creationId xmlns:a16="http://schemas.microsoft.com/office/drawing/2014/main" id="{E7870AD8-7CD7-430F-B891-62ECED602640}"/>
              </a:ext>
            </a:extLst>
          </p:cNvPr>
          <p:cNvGrpSpPr/>
          <p:nvPr userDrawn="1"/>
        </p:nvGrpSpPr>
        <p:grpSpPr>
          <a:xfrm>
            <a:off x="1" y="6153679"/>
            <a:ext cx="12192001" cy="449792"/>
            <a:chOff x="1" y="6153679"/>
            <a:chExt cx="12192001" cy="449792"/>
          </a:xfrm>
        </p:grpSpPr>
        <p:sp>
          <p:nvSpPr>
            <p:cNvPr id="55" name="Graphic 4">
              <a:extLst>
                <a:ext uri="{FF2B5EF4-FFF2-40B4-BE49-F238E27FC236}">
                  <a16:creationId xmlns:a16="http://schemas.microsoft.com/office/drawing/2014/main" id="{E014E51A-33B1-4509-BD64-EF753771EEFF}"/>
                </a:ext>
              </a:extLst>
            </p:cNvPr>
            <p:cNvSpPr>
              <a:spLocks noChangeAspect="1"/>
            </p:cNvSpPr>
            <p:nvPr userDrawn="1"/>
          </p:nvSpPr>
          <p:spPr bwMode="auto">
            <a:xfrm>
              <a:off x="8857556" y="6153679"/>
              <a:ext cx="2777948" cy="449792"/>
            </a:xfrm>
            <a:custGeom>
              <a:avLst/>
              <a:gdLst>
                <a:gd name="T0" fmla="*/ 4810219 w 4977630"/>
                <a:gd name="T1" fmla="*/ 185824 h 257030"/>
                <a:gd name="T2" fmla="*/ 4802224 w 4977630"/>
                <a:gd name="T3" fmla="*/ 167451 h 257030"/>
                <a:gd name="T4" fmla="*/ 4791374 w 4977630"/>
                <a:gd name="T5" fmla="*/ 178303 h 257030"/>
                <a:gd name="T6" fmla="*/ 4651944 w 4977630"/>
                <a:gd name="T7" fmla="*/ 42172 h 257030"/>
                <a:gd name="T8" fmla="*/ 4640618 w 4977630"/>
                <a:gd name="T9" fmla="*/ 42172 h 257030"/>
                <a:gd name="T10" fmla="*/ 4608639 w 4977630"/>
                <a:gd name="T11" fmla="*/ 46265 h 257030"/>
                <a:gd name="T12" fmla="*/ 4606545 w 4977630"/>
                <a:gd name="T13" fmla="*/ 45980 h 257030"/>
                <a:gd name="T14" fmla="*/ 4595219 w 4977630"/>
                <a:gd name="T15" fmla="*/ 54738 h 257030"/>
                <a:gd name="T16" fmla="*/ 4455694 w 4977630"/>
                <a:gd name="T17" fmla="*/ 172592 h 257030"/>
                <a:gd name="T18" fmla="*/ 4444844 w 4977630"/>
                <a:gd name="T19" fmla="*/ 172592 h 257030"/>
                <a:gd name="T20" fmla="*/ 4434851 w 4977630"/>
                <a:gd name="T21" fmla="*/ 194963 h 257030"/>
                <a:gd name="T22" fmla="*/ 4394401 w 4977630"/>
                <a:gd name="T23" fmla="*/ 209052 h 257030"/>
                <a:gd name="T24" fmla="*/ 4315216 w 4977630"/>
                <a:gd name="T25" fmla="*/ 212384 h 257030"/>
                <a:gd name="T26" fmla="*/ 4225942 w 4977630"/>
                <a:gd name="T27" fmla="*/ 66162 h 257030"/>
                <a:gd name="T28" fmla="*/ 4225942 w 4977630"/>
                <a:gd name="T29" fmla="*/ 19991 h 257030"/>
                <a:gd name="T30" fmla="*/ 4203481 w 4977630"/>
                <a:gd name="T31" fmla="*/ 19991 h 257030"/>
                <a:gd name="T32" fmla="*/ 4192821 w 4977630"/>
                <a:gd name="T33" fmla="*/ 59117 h 257030"/>
                <a:gd name="T34" fmla="*/ 4138572 w 4977630"/>
                <a:gd name="T35" fmla="*/ 223807 h 257030"/>
                <a:gd name="T36" fmla="*/ 4095553 w 4977630"/>
                <a:gd name="T37" fmla="*/ 213621 h 257030"/>
                <a:gd name="T38" fmla="*/ 4057102 w 4977630"/>
                <a:gd name="T39" fmla="*/ 258173 h 257030"/>
                <a:gd name="T40" fmla="*/ 4036069 w 4977630"/>
                <a:gd name="T41" fmla="*/ 189917 h 257030"/>
                <a:gd name="T42" fmla="*/ 4023981 w 4977630"/>
                <a:gd name="T43" fmla="*/ 167832 h 257030"/>
                <a:gd name="T44" fmla="*/ 4018271 w 4977630"/>
                <a:gd name="T45" fmla="*/ 170212 h 257030"/>
                <a:gd name="T46" fmla="*/ 4006089 w 4977630"/>
                <a:gd name="T47" fmla="*/ 209718 h 257030"/>
                <a:gd name="T48" fmla="*/ 3909962 w 4977630"/>
                <a:gd name="T49" fmla="*/ 199437 h 257030"/>
                <a:gd name="T50" fmla="*/ 3909011 w 4977630"/>
                <a:gd name="T51" fmla="*/ 154695 h 257030"/>
                <a:gd name="T52" fmla="*/ 3899683 w 4977630"/>
                <a:gd name="T53" fmla="*/ 140796 h 257030"/>
                <a:gd name="T54" fmla="*/ 3882552 w 4977630"/>
                <a:gd name="T55" fmla="*/ 99385 h 257030"/>
                <a:gd name="T56" fmla="*/ 3871988 w 4977630"/>
                <a:gd name="T57" fmla="*/ 99385 h 257030"/>
                <a:gd name="T58" fmla="*/ 3868562 w 4977630"/>
                <a:gd name="T59" fmla="*/ 115759 h 257030"/>
                <a:gd name="T60" fmla="*/ 3851144 w 4977630"/>
                <a:gd name="T61" fmla="*/ 154695 h 257030"/>
                <a:gd name="T62" fmla="*/ 3842579 w 4977630"/>
                <a:gd name="T63" fmla="*/ 185824 h 257030"/>
                <a:gd name="T64" fmla="*/ 3765583 w 4977630"/>
                <a:gd name="T65" fmla="*/ 210575 h 257030"/>
                <a:gd name="T66" fmla="*/ 3759682 w 4977630"/>
                <a:gd name="T67" fmla="*/ 182397 h 257030"/>
                <a:gd name="T68" fmla="*/ 3748737 w 4977630"/>
                <a:gd name="T69" fmla="*/ 164595 h 257030"/>
                <a:gd name="T70" fmla="*/ 3736459 w 4977630"/>
                <a:gd name="T71" fmla="*/ 186490 h 257030"/>
                <a:gd name="T72" fmla="*/ 3732081 w 4977630"/>
                <a:gd name="T73" fmla="*/ 258173 h 257030"/>
                <a:gd name="T74" fmla="*/ 3692203 w 4977630"/>
                <a:gd name="T75" fmla="*/ 212003 h 257030"/>
                <a:gd name="T76" fmla="*/ 3659844 w 4977630"/>
                <a:gd name="T77" fmla="*/ 200865 h 257030"/>
                <a:gd name="T78" fmla="*/ 3622154 w 4977630"/>
                <a:gd name="T79" fmla="*/ 200865 h 257030"/>
                <a:gd name="T80" fmla="*/ 3579706 w 4977630"/>
                <a:gd name="T81" fmla="*/ 196771 h 257030"/>
                <a:gd name="T82" fmla="*/ 3537354 w 4977630"/>
                <a:gd name="T83" fmla="*/ 201626 h 257030"/>
                <a:gd name="T84" fmla="*/ 3498999 w 4977630"/>
                <a:gd name="T85" fmla="*/ 232089 h 257030"/>
                <a:gd name="T86" fmla="*/ 3479488 w 4977630"/>
                <a:gd name="T87" fmla="*/ 245417 h 257030"/>
                <a:gd name="T88" fmla="*/ 3421241 w 4977630"/>
                <a:gd name="T89" fmla="*/ 168498 h 257030"/>
                <a:gd name="T90" fmla="*/ 3392118 w 4977630"/>
                <a:gd name="T91" fmla="*/ 151458 h 257030"/>
                <a:gd name="T92" fmla="*/ 3384218 w 4977630"/>
                <a:gd name="T93" fmla="*/ 98338 h 257030"/>
                <a:gd name="T94" fmla="*/ 3372987 w 4977630"/>
                <a:gd name="T95" fmla="*/ 75586 h 257030"/>
                <a:gd name="T96" fmla="*/ 3363089 w 4977630"/>
                <a:gd name="T97" fmla="*/ 47884 h 257030"/>
                <a:gd name="T98" fmla="*/ 3353191 w 4977630"/>
                <a:gd name="T99" fmla="*/ 75586 h 257030"/>
                <a:gd name="T100" fmla="*/ 3341960 w 4977630"/>
                <a:gd name="T101" fmla="*/ 98338 h 257030"/>
                <a:gd name="T102" fmla="*/ 3333395 w 4977630"/>
                <a:gd name="T103" fmla="*/ 151458 h 257030"/>
                <a:gd name="T104" fmla="*/ 3304937 w 4977630"/>
                <a:gd name="T105" fmla="*/ 168498 h 257030"/>
                <a:gd name="T106" fmla="*/ 3277242 w 4977630"/>
                <a:gd name="T107" fmla="*/ 243894 h 257030"/>
                <a:gd name="T108" fmla="*/ 3262014 w 4977630"/>
                <a:gd name="T109" fmla="*/ 199818 h 257030"/>
                <a:gd name="T110" fmla="*/ 3208811 w 4977630"/>
                <a:gd name="T111" fmla="*/ 199818 h 257030"/>
                <a:gd name="connsiteX0" fmla="*/ 4813370 w 4814692"/>
                <a:gd name="connsiteY0" fmla="*/ 257570 h 259887"/>
                <a:gd name="connsiteX1" fmla="*/ 4814692 w 4814692"/>
                <a:gd name="connsiteY1" fmla="*/ 259887 h 259887"/>
                <a:gd name="connsiteX2" fmla="*/ 4814692 w 4814692"/>
                <a:gd name="connsiteY2" fmla="*/ 217429 h 259887"/>
                <a:gd name="connsiteX3" fmla="*/ 4812313 w 4814692"/>
                <a:gd name="connsiteY3" fmla="*/ 194963 h 259887"/>
                <a:gd name="connsiteX4" fmla="*/ 4810219 w 4814692"/>
                <a:gd name="connsiteY4" fmla="*/ 185824 h 259887"/>
                <a:gd name="connsiteX5" fmla="*/ 4810219 w 4814692"/>
                <a:gd name="connsiteY5" fmla="*/ 178303 h 259887"/>
                <a:gd name="connsiteX6" fmla="*/ 4804699 w 4814692"/>
                <a:gd name="connsiteY6" fmla="*/ 178303 h 259887"/>
                <a:gd name="connsiteX7" fmla="*/ 4804699 w 4814692"/>
                <a:gd name="connsiteY7" fmla="*/ 172592 h 259887"/>
                <a:gd name="connsiteX8" fmla="*/ 4802224 w 4814692"/>
                <a:gd name="connsiteY8" fmla="*/ 172592 h 259887"/>
                <a:gd name="connsiteX9" fmla="*/ 4802224 w 4814692"/>
                <a:gd name="connsiteY9" fmla="*/ 167451 h 259887"/>
                <a:gd name="connsiteX10" fmla="*/ 4798036 w 4814692"/>
                <a:gd name="connsiteY10" fmla="*/ 158883 h 259887"/>
                <a:gd name="connsiteX11" fmla="*/ 4793849 w 4814692"/>
                <a:gd name="connsiteY11" fmla="*/ 167451 h 259887"/>
                <a:gd name="connsiteX12" fmla="*/ 4793849 w 4814692"/>
                <a:gd name="connsiteY12" fmla="*/ 172592 h 259887"/>
                <a:gd name="connsiteX13" fmla="*/ 4791374 w 4814692"/>
                <a:gd name="connsiteY13" fmla="*/ 172592 h 259887"/>
                <a:gd name="connsiteX14" fmla="*/ 4791374 w 4814692"/>
                <a:gd name="connsiteY14" fmla="*/ 178303 h 259887"/>
                <a:gd name="connsiteX15" fmla="*/ 4657654 w 4814692"/>
                <a:gd name="connsiteY15" fmla="*/ 178303 h 259887"/>
                <a:gd name="connsiteX16" fmla="*/ 4653181 w 4814692"/>
                <a:gd name="connsiteY16" fmla="*/ 63972 h 259887"/>
                <a:gd name="connsiteX17" fmla="*/ 4653181 w 4814692"/>
                <a:gd name="connsiteY17" fmla="*/ 54738 h 259887"/>
                <a:gd name="connsiteX18" fmla="*/ 4651944 w 4814692"/>
                <a:gd name="connsiteY18" fmla="*/ 54738 h 259887"/>
                <a:gd name="connsiteX19" fmla="*/ 4651944 w 4814692"/>
                <a:gd name="connsiteY19" fmla="*/ 42172 h 259887"/>
                <a:gd name="connsiteX20" fmla="*/ 4650897 w 4814692"/>
                <a:gd name="connsiteY20" fmla="*/ 34747 h 259887"/>
                <a:gd name="connsiteX21" fmla="*/ 4649850 w 4814692"/>
                <a:gd name="connsiteY21" fmla="*/ 42077 h 259887"/>
                <a:gd name="connsiteX22" fmla="*/ 4649850 w 4814692"/>
                <a:gd name="connsiteY22" fmla="*/ 45980 h 259887"/>
                <a:gd name="connsiteX23" fmla="*/ 4640618 w 4814692"/>
                <a:gd name="connsiteY23" fmla="*/ 45980 h 259887"/>
                <a:gd name="connsiteX24" fmla="*/ 4640618 w 4814692"/>
                <a:gd name="connsiteY24" fmla="*/ 42172 h 259887"/>
                <a:gd name="connsiteX25" fmla="*/ 4639571 w 4814692"/>
                <a:gd name="connsiteY25" fmla="*/ 34747 h 259887"/>
                <a:gd name="connsiteX26" fmla="*/ 4638524 w 4814692"/>
                <a:gd name="connsiteY26" fmla="*/ 42077 h 259887"/>
                <a:gd name="connsiteX27" fmla="*/ 4638524 w 4814692"/>
                <a:gd name="connsiteY27" fmla="*/ 45980 h 259887"/>
                <a:gd name="connsiteX28" fmla="*/ 4638524 w 4814692"/>
                <a:gd name="connsiteY28" fmla="*/ 46265 h 259887"/>
                <a:gd name="connsiteX29" fmla="*/ 4608639 w 4814692"/>
                <a:gd name="connsiteY29" fmla="*/ 46265 h 259887"/>
                <a:gd name="connsiteX30" fmla="*/ 4608639 w 4814692"/>
                <a:gd name="connsiteY30" fmla="*/ 45980 h 259887"/>
                <a:gd name="connsiteX31" fmla="*/ 4608639 w 4814692"/>
                <a:gd name="connsiteY31" fmla="*/ 42077 h 259887"/>
                <a:gd name="connsiteX32" fmla="*/ 4607592 w 4814692"/>
                <a:gd name="connsiteY32" fmla="*/ 34747 h 259887"/>
                <a:gd name="connsiteX33" fmla="*/ 4606545 w 4814692"/>
                <a:gd name="connsiteY33" fmla="*/ 42172 h 259887"/>
                <a:gd name="connsiteX34" fmla="*/ 4606545 w 4814692"/>
                <a:gd name="connsiteY34" fmla="*/ 45980 h 259887"/>
                <a:gd name="connsiteX35" fmla="*/ 4597314 w 4814692"/>
                <a:gd name="connsiteY35" fmla="*/ 45980 h 259887"/>
                <a:gd name="connsiteX36" fmla="*/ 4597314 w 4814692"/>
                <a:gd name="connsiteY36" fmla="*/ 42077 h 259887"/>
                <a:gd name="connsiteX37" fmla="*/ 4596266 w 4814692"/>
                <a:gd name="connsiteY37" fmla="*/ 34747 h 259887"/>
                <a:gd name="connsiteX38" fmla="*/ 4595219 w 4814692"/>
                <a:gd name="connsiteY38" fmla="*/ 42172 h 259887"/>
                <a:gd name="connsiteX39" fmla="*/ 4595219 w 4814692"/>
                <a:gd name="connsiteY39" fmla="*/ 54738 h 259887"/>
                <a:gd name="connsiteX40" fmla="*/ 4593982 w 4814692"/>
                <a:gd name="connsiteY40" fmla="*/ 54738 h 259887"/>
                <a:gd name="connsiteX41" fmla="*/ 4593982 w 4814692"/>
                <a:gd name="connsiteY41" fmla="*/ 63972 h 259887"/>
                <a:gd name="connsiteX42" fmla="*/ 4589414 w 4814692"/>
                <a:gd name="connsiteY42" fmla="*/ 178303 h 259887"/>
                <a:gd name="connsiteX43" fmla="*/ 4455694 w 4814692"/>
                <a:gd name="connsiteY43" fmla="*/ 178303 h 259887"/>
                <a:gd name="connsiteX44" fmla="*/ 4455694 w 4814692"/>
                <a:gd name="connsiteY44" fmla="*/ 172592 h 259887"/>
                <a:gd name="connsiteX45" fmla="*/ 4453219 w 4814692"/>
                <a:gd name="connsiteY45" fmla="*/ 172592 h 259887"/>
                <a:gd name="connsiteX46" fmla="*/ 4453219 w 4814692"/>
                <a:gd name="connsiteY46" fmla="*/ 167451 h 259887"/>
                <a:gd name="connsiteX47" fmla="*/ 4449031 w 4814692"/>
                <a:gd name="connsiteY47" fmla="*/ 158883 h 259887"/>
                <a:gd name="connsiteX48" fmla="*/ 4444844 w 4814692"/>
                <a:gd name="connsiteY48" fmla="*/ 167451 h 259887"/>
                <a:gd name="connsiteX49" fmla="*/ 4444844 w 4814692"/>
                <a:gd name="connsiteY49" fmla="*/ 172592 h 259887"/>
                <a:gd name="connsiteX50" fmla="*/ 4442369 w 4814692"/>
                <a:gd name="connsiteY50" fmla="*/ 172592 h 259887"/>
                <a:gd name="connsiteX51" fmla="*/ 4442369 w 4814692"/>
                <a:gd name="connsiteY51" fmla="*/ 178303 h 259887"/>
                <a:gd name="connsiteX52" fmla="*/ 4436849 w 4814692"/>
                <a:gd name="connsiteY52" fmla="*/ 178303 h 259887"/>
                <a:gd name="connsiteX53" fmla="*/ 4436849 w 4814692"/>
                <a:gd name="connsiteY53" fmla="*/ 185824 h 259887"/>
                <a:gd name="connsiteX54" fmla="*/ 4434851 w 4814692"/>
                <a:gd name="connsiteY54" fmla="*/ 194963 h 259887"/>
                <a:gd name="connsiteX55" fmla="*/ 4432471 w 4814692"/>
                <a:gd name="connsiteY55" fmla="*/ 217429 h 259887"/>
                <a:gd name="connsiteX56" fmla="*/ 4432471 w 4814692"/>
                <a:gd name="connsiteY56" fmla="*/ 258173 h 259887"/>
                <a:gd name="connsiteX57" fmla="*/ 4408963 w 4814692"/>
                <a:gd name="connsiteY57" fmla="*/ 258173 h 259887"/>
                <a:gd name="connsiteX58" fmla="*/ 4408963 w 4814692"/>
                <a:gd name="connsiteY58" fmla="*/ 214097 h 259887"/>
                <a:gd name="connsiteX59" fmla="*/ 4394401 w 4814692"/>
                <a:gd name="connsiteY59" fmla="*/ 209052 h 259887"/>
                <a:gd name="connsiteX60" fmla="*/ 4394401 w 4814692"/>
                <a:gd name="connsiteY60" fmla="*/ 126516 h 259887"/>
                <a:gd name="connsiteX61" fmla="*/ 4335393 w 4814692"/>
                <a:gd name="connsiteY61" fmla="*/ 129087 h 259887"/>
                <a:gd name="connsiteX62" fmla="*/ 4335393 w 4814692"/>
                <a:gd name="connsiteY62" fmla="*/ 258269 h 259887"/>
                <a:gd name="connsiteX63" fmla="*/ 4315216 w 4814692"/>
                <a:gd name="connsiteY63" fmla="*/ 258269 h 259887"/>
                <a:gd name="connsiteX64" fmla="*/ 4315216 w 4814692"/>
                <a:gd name="connsiteY64" fmla="*/ 212384 h 259887"/>
                <a:gd name="connsiteX65" fmla="*/ 4276765 w 4814692"/>
                <a:gd name="connsiteY65" fmla="*/ 203911 h 259887"/>
                <a:gd name="connsiteX66" fmla="*/ 4248594 w 4814692"/>
                <a:gd name="connsiteY66" fmla="*/ 210670 h 259887"/>
                <a:gd name="connsiteX67" fmla="*/ 4248594 w 4814692"/>
                <a:gd name="connsiteY67" fmla="*/ 226663 h 259887"/>
                <a:gd name="connsiteX68" fmla="*/ 4228797 w 4814692"/>
                <a:gd name="connsiteY68" fmla="*/ 223046 h 259887"/>
                <a:gd name="connsiteX69" fmla="*/ 4225942 w 4814692"/>
                <a:gd name="connsiteY69" fmla="*/ 66162 h 259887"/>
                <a:gd name="connsiteX70" fmla="*/ 4243645 w 4814692"/>
                <a:gd name="connsiteY70" fmla="*/ 59117 h 259887"/>
                <a:gd name="connsiteX71" fmla="*/ 4246881 w 4814692"/>
                <a:gd name="connsiteY71" fmla="*/ 37031 h 259887"/>
                <a:gd name="connsiteX72" fmla="*/ 4234222 w 4814692"/>
                <a:gd name="connsiteY72" fmla="*/ 32938 h 259887"/>
                <a:gd name="connsiteX73" fmla="*/ 4225942 w 4814692"/>
                <a:gd name="connsiteY73" fmla="*/ 32938 h 259887"/>
                <a:gd name="connsiteX74" fmla="*/ 4225942 w 4814692"/>
                <a:gd name="connsiteY74" fmla="*/ 19991 h 259887"/>
                <a:gd name="connsiteX75" fmla="*/ 4232985 w 4814692"/>
                <a:gd name="connsiteY75" fmla="*/ 19991 h 259887"/>
                <a:gd name="connsiteX76" fmla="*/ 4232985 w 4814692"/>
                <a:gd name="connsiteY76" fmla="*/ 1428 h 259887"/>
                <a:gd name="connsiteX77" fmla="*/ 4218233 w 4814692"/>
                <a:gd name="connsiteY77" fmla="*/ 0 h 259887"/>
                <a:gd name="connsiteX78" fmla="*/ 4203481 w 4814692"/>
                <a:gd name="connsiteY78" fmla="*/ 1428 h 259887"/>
                <a:gd name="connsiteX79" fmla="*/ 4203481 w 4814692"/>
                <a:gd name="connsiteY79" fmla="*/ 19991 h 259887"/>
                <a:gd name="connsiteX80" fmla="*/ 4210524 w 4814692"/>
                <a:gd name="connsiteY80" fmla="*/ 19991 h 259887"/>
                <a:gd name="connsiteX81" fmla="*/ 4210524 w 4814692"/>
                <a:gd name="connsiteY81" fmla="*/ 32938 h 259887"/>
                <a:gd name="connsiteX82" fmla="*/ 4202244 w 4814692"/>
                <a:gd name="connsiteY82" fmla="*/ 32938 h 259887"/>
                <a:gd name="connsiteX83" fmla="*/ 4189585 w 4814692"/>
                <a:gd name="connsiteY83" fmla="*/ 37031 h 259887"/>
                <a:gd name="connsiteX84" fmla="*/ 4192821 w 4814692"/>
                <a:gd name="connsiteY84" fmla="*/ 59117 h 259887"/>
                <a:gd name="connsiteX85" fmla="*/ 4210524 w 4814692"/>
                <a:gd name="connsiteY85" fmla="*/ 66162 h 259887"/>
                <a:gd name="connsiteX86" fmla="*/ 4207954 w 4814692"/>
                <a:gd name="connsiteY86" fmla="*/ 207719 h 259887"/>
                <a:gd name="connsiteX87" fmla="*/ 4175975 w 4814692"/>
                <a:gd name="connsiteY87" fmla="*/ 208671 h 259887"/>
                <a:gd name="connsiteX88" fmla="*/ 4175975 w 4814692"/>
                <a:gd name="connsiteY88" fmla="*/ 223807 h 259887"/>
                <a:gd name="connsiteX89" fmla="*/ 4138572 w 4814692"/>
                <a:gd name="connsiteY89" fmla="*/ 223807 h 259887"/>
                <a:gd name="connsiteX90" fmla="*/ 4138572 w 4814692"/>
                <a:gd name="connsiteY90" fmla="*/ 245703 h 259887"/>
                <a:gd name="connsiteX91" fmla="*/ 4107259 w 4814692"/>
                <a:gd name="connsiteY91" fmla="*/ 245703 h 259887"/>
                <a:gd name="connsiteX92" fmla="*/ 4107259 w 4814692"/>
                <a:gd name="connsiteY92" fmla="*/ 220666 h 259887"/>
                <a:gd name="connsiteX93" fmla="*/ 4095553 w 4814692"/>
                <a:gd name="connsiteY93" fmla="*/ 220666 h 259887"/>
                <a:gd name="connsiteX94" fmla="*/ 4095553 w 4814692"/>
                <a:gd name="connsiteY94" fmla="*/ 213621 h 259887"/>
                <a:gd name="connsiteX95" fmla="*/ 4082990 w 4814692"/>
                <a:gd name="connsiteY95" fmla="*/ 201055 h 259887"/>
                <a:gd name="connsiteX96" fmla="*/ 4070427 w 4814692"/>
                <a:gd name="connsiteY96" fmla="*/ 213621 h 259887"/>
                <a:gd name="connsiteX97" fmla="*/ 4070427 w 4814692"/>
                <a:gd name="connsiteY97" fmla="*/ 220666 h 259887"/>
                <a:gd name="connsiteX98" fmla="*/ 4057102 w 4814692"/>
                <a:gd name="connsiteY98" fmla="*/ 220666 h 259887"/>
                <a:gd name="connsiteX99" fmla="*/ 4057102 w 4814692"/>
                <a:gd name="connsiteY99" fmla="*/ 258173 h 259887"/>
                <a:gd name="connsiteX100" fmla="*/ 4037782 w 4814692"/>
                <a:gd name="connsiteY100" fmla="*/ 258173 h 259887"/>
                <a:gd name="connsiteX101" fmla="*/ 4037782 w 4814692"/>
                <a:gd name="connsiteY101" fmla="*/ 212860 h 259887"/>
                <a:gd name="connsiteX102" fmla="*/ 4037782 w 4814692"/>
                <a:gd name="connsiteY102" fmla="*/ 210575 h 259887"/>
                <a:gd name="connsiteX103" fmla="*/ 4036069 w 4814692"/>
                <a:gd name="connsiteY103" fmla="*/ 209718 h 259887"/>
                <a:gd name="connsiteX104" fmla="*/ 4036069 w 4814692"/>
                <a:gd name="connsiteY104" fmla="*/ 189917 h 259887"/>
                <a:gd name="connsiteX105" fmla="*/ 4033404 w 4814692"/>
                <a:gd name="connsiteY105" fmla="*/ 186490 h 259887"/>
                <a:gd name="connsiteX106" fmla="*/ 4033404 w 4814692"/>
                <a:gd name="connsiteY106" fmla="*/ 182397 h 259887"/>
                <a:gd name="connsiteX107" fmla="*/ 4031976 w 4814692"/>
                <a:gd name="connsiteY107" fmla="*/ 182397 h 259887"/>
                <a:gd name="connsiteX108" fmla="*/ 4023981 w 4814692"/>
                <a:gd name="connsiteY108" fmla="*/ 170212 h 259887"/>
                <a:gd name="connsiteX109" fmla="*/ 4023981 w 4814692"/>
                <a:gd name="connsiteY109" fmla="*/ 167832 h 259887"/>
                <a:gd name="connsiteX110" fmla="*/ 4021221 w 4814692"/>
                <a:gd name="connsiteY110" fmla="*/ 164595 h 259887"/>
                <a:gd name="connsiteX111" fmla="*/ 4021126 w 4814692"/>
                <a:gd name="connsiteY111" fmla="*/ 164595 h 259887"/>
                <a:gd name="connsiteX112" fmla="*/ 4021031 w 4814692"/>
                <a:gd name="connsiteY112" fmla="*/ 164595 h 259887"/>
                <a:gd name="connsiteX113" fmla="*/ 4018271 w 4814692"/>
                <a:gd name="connsiteY113" fmla="*/ 167832 h 259887"/>
                <a:gd name="connsiteX114" fmla="*/ 4018271 w 4814692"/>
                <a:gd name="connsiteY114" fmla="*/ 170212 h 259887"/>
                <a:gd name="connsiteX115" fmla="*/ 4010276 w 4814692"/>
                <a:gd name="connsiteY115" fmla="*/ 182397 h 259887"/>
                <a:gd name="connsiteX116" fmla="*/ 4008754 w 4814692"/>
                <a:gd name="connsiteY116" fmla="*/ 182397 h 259887"/>
                <a:gd name="connsiteX117" fmla="*/ 4008754 w 4814692"/>
                <a:gd name="connsiteY117" fmla="*/ 186490 h 259887"/>
                <a:gd name="connsiteX118" fmla="*/ 4006089 w 4814692"/>
                <a:gd name="connsiteY118" fmla="*/ 189917 h 259887"/>
                <a:gd name="connsiteX119" fmla="*/ 4006089 w 4814692"/>
                <a:gd name="connsiteY119" fmla="*/ 209718 h 259887"/>
                <a:gd name="connsiteX120" fmla="*/ 4004375 w 4814692"/>
                <a:gd name="connsiteY120" fmla="*/ 210575 h 259887"/>
                <a:gd name="connsiteX121" fmla="*/ 4004375 w 4814692"/>
                <a:gd name="connsiteY121" fmla="*/ 212860 h 259887"/>
                <a:gd name="connsiteX122" fmla="*/ 3914245 w 4814692"/>
                <a:gd name="connsiteY122" fmla="*/ 212860 h 259887"/>
                <a:gd name="connsiteX123" fmla="*/ 3914245 w 4814692"/>
                <a:gd name="connsiteY123" fmla="*/ 199437 h 259887"/>
                <a:gd name="connsiteX124" fmla="*/ 3909962 w 4814692"/>
                <a:gd name="connsiteY124" fmla="*/ 199437 h 259887"/>
                <a:gd name="connsiteX125" fmla="*/ 3909962 w 4814692"/>
                <a:gd name="connsiteY125" fmla="*/ 185824 h 259887"/>
                <a:gd name="connsiteX126" fmla="*/ 3909011 w 4814692"/>
                <a:gd name="connsiteY126" fmla="*/ 184396 h 259887"/>
                <a:gd name="connsiteX127" fmla="*/ 3909011 w 4814692"/>
                <a:gd name="connsiteY127" fmla="*/ 165737 h 259887"/>
                <a:gd name="connsiteX128" fmla="*/ 3911580 w 4814692"/>
                <a:gd name="connsiteY128" fmla="*/ 160978 h 259887"/>
                <a:gd name="connsiteX129" fmla="*/ 3909011 w 4814692"/>
                <a:gd name="connsiteY129" fmla="*/ 154695 h 259887"/>
                <a:gd name="connsiteX130" fmla="*/ 3901397 w 4814692"/>
                <a:gd name="connsiteY130" fmla="*/ 154695 h 259887"/>
                <a:gd name="connsiteX131" fmla="*/ 3901397 w 4814692"/>
                <a:gd name="connsiteY131" fmla="*/ 145460 h 259887"/>
                <a:gd name="connsiteX132" fmla="*/ 3902063 w 4814692"/>
                <a:gd name="connsiteY132" fmla="*/ 143081 h 259887"/>
                <a:gd name="connsiteX133" fmla="*/ 3901397 w 4814692"/>
                <a:gd name="connsiteY133" fmla="*/ 140796 h 259887"/>
                <a:gd name="connsiteX134" fmla="*/ 3899683 w 4814692"/>
                <a:gd name="connsiteY134" fmla="*/ 140796 h 259887"/>
                <a:gd name="connsiteX135" fmla="*/ 3883980 w 4814692"/>
                <a:gd name="connsiteY135" fmla="*/ 115759 h 259887"/>
                <a:gd name="connsiteX136" fmla="*/ 3882552 w 4814692"/>
                <a:gd name="connsiteY136" fmla="*/ 113474 h 259887"/>
                <a:gd name="connsiteX137" fmla="*/ 3882552 w 4814692"/>
                <a:gd name="connsiteY137" fmla="*/ 105097 h 259887"/>
                <a:gd name="connsiteX138" fmla="*/ 3882552 w 4814692"/>
                <a:gd name="connsiteY138" fmla="*/ 101670 h 259887"/>
                <a:gd name="connsiteX139" fmla="*/ 3882552 w 4814692"/>
                <a:gd name="connsiteY139" fmla="*/ 99385 h 259887"/>
                <a:gd name="connsiteX140" fmla="*/ 3880554 w 4814692"/>
                <a:gd name="connsiteY140" fmla="*/ 99385 h 259887"/>
                <a:gd name="connsiteX141" fmla="*/ 3877508 w 4814692"/>
                <a:gd name="connsiteY141" fmla="*/ 95768 h 259887"/>
                <a:gd name="connsiteX142" fmla="*/ 3876271 w 4814692"/>
                <a:gd name="connsiteY142" fmla="*/ 86438 h 259887"/>
                <a:gd name="connsiteX143" fmla="*/ 3875033 w 4814692"/>
                <a:gd name="connsiteY143" fmla="*/ 95768 h 259887"/>
                <a:gd name="connsiteX144" fmla="*/ 3871988 w 4814692"/>
                <a:gd name="connsiteY144" fmla="*/ 99385 h 259887"/>
                <a:gd name="connsiteX145" fmla="*/ 3869989 w 4814692"/>
                <a:gd name="connsiteY145" fmla="*/ 99385 h 259887"/>
                <a:gd name="connsiteX146" fmla="*/ 3869989 w 4814692"/>
                <a:gd name="connsiteY146" fmla="*/ 101670 h 259887"/>
                <a:gd name="connsiteX147" fmla="*/ 3869989 w 4814692"/>
                <a:gd name="connsiteY147" fmla="*/ 105097 h 259887"/>
                <a:gd name="connsiteX148" fmla="*/ 3869989 w 4814692"/>
                <a:gd name="connsiteY148" fmla="*/ 113474 h 259887"/>
                <a:gd name="connsiteX149" fmla="*/ 3868562 w 4814692"/>
                <a:gd name="connsiteY149" fmla="*/ 115759 h 259887"/>
                <a:gd name="connsiteX150" fmla="*/ 3852858 w 4814692"/>
                <a:gd name="connsiteY150" fmla="*/ 140796 h 259887"/>
                <a:gd name="connsiteX151" fmla="*/ 3851144 w 4814692"/>
                <a:gd name="connsiteY151" fmla="*/ 140796 h 259887"/>
                <a:gd name="connsiteX152" fmla="*/ 3850478 w 4814692"/>
                <a:gd name="connsiteY152" fmla="*/ 143081 h 259887"/>
                <a:gd name="connsiteX153" fmla="*/ 3851144 w 4814692"/>
                <a:gd name="connsiteY153" fmla="*/ 145460 h 259887"/>
                <a:gd name="connsiteX154" fmla="*/ 3851144 w 4814692"/>
                <a:gd name="connsiteY154" fmla="*/ 154695 h 259887"/>
                <a:gd name="connsiteX155" fmla="*/ 3843531 w 4814692"/>
                <a:gd name="connsiteY155" fmla="*/ 154695 h 259887"/>
                <a:gd name="connsiteX156" fmla="*/ 3840961 w 4814692"/>
                <a:gd name="connsiteY156" fmla="*/ 160978 h 259887"/>
                <a:gd name="connsiteX157" fmla="*/ 3843531 w 4814692"/>
                <a:gd name="connsiteY157" fmla="*/ 165737 h 259887"/>
                <a:gd name="connsiteX158" fmla="*/ 3843531 w 4814692"/>
                <a:gd name="connsiteY158" fmla="*/ 184396 h 259887"/>
                <a:gd name="connsiteX159" fmla="*/ 3842579 w 4814692"/>
                <a:gd name="connsiteY159" fmla="*/ 185824 h 259887"/>
                <a:gd name="connsiteX160" fmla="*/ 3842579 w 4814692"/>
                <a:gd name="connsiteY160" fmla="*/ 199437 h 259887"/>
                <a:gd name="connsiteX161" fmla="*/ 3838296 w 4814692"/>
                <a:gd name="connsiteY161" fmla="*/ 199437 h 259887"/>
                <a:gd name="connsiteX162" fmla="*/ 3838296 w 4814692"/>
                <a:gd name="connsiteY162" fmla="*/ 212860 h 259887"/>
                <a:gd name="connsiteX163" fmla="*/ 3765583 w 4814692"/>
                <a:gd name="connsiteY163" fmla="*/ 212860 h 259887"/>
                <a:gd name="connsiteX164" fmla="*/ 3765583 w 4814692"/>
                <a:gd name="connsiteY164" fmla="*/ 210575 h 259887"/>
                <a:gd name="connsiteX165" fmla="*/ 3763870 w 4814692"/>
                <a:gd name="connsiteY165" fmla="*/ 209718 h 259887"/>
                <a:gd name="connsiteX166" fmla="*/ 3763870 w 4814692"/>
                <a:gd name="connsiteY166" fmla="*/ 189917 h 259887"/>
                <a:gd name="connsiteX167" fmla="*/ 3761204 w 4814692"/>
                <a:gd name="connsiteY167" fmla="*/ 186490 h 259887"/>
                <a:gd name="connsiteX168" fmla="*/ 3761204 w 4814692"/>
                <a:gd name="connsiteY168" fmla="*/ 182397 h 259887"/>
                <a:gd name="connsiteX169" fmla="*/ 3759682 w 4814692"/>
                <a:gd name="connsiteY169" fmla="*/ 182397 h 259887"/>
                <a:gd name="connsiteX170" fmla="*/ 3751687 w 4814692"/>
                <a:gd name="connsiteY170" fmla="*/ 170212 h 259887"/>
                <a:gd name="connsiteX171" fmla="*/ 3751687 w 4814692"/>
                <a:gd name="connsiteY171" fmla="*/ 167832 h 259887"/>
                <a:gd name="connsiteX172" fmla="*/ 3748927 w 4814692"/>
                <a:gd name="connsiteY172" fmla="*/ 164595 h 259887"/>
                <a:gd name="connsiteX173" fmla="*/ 3748832 w 4814692"/>
                <a:gd name="connsiteY173" fmla="*/ 164595 h 259887"/>
                <a:gd name="connsiteX174" fmla="*/ 3748737 w 4814692"/>
                <a:gd name="connsiteY174" fmla="*/ 164595 h 259887"/>
                <a:gd name="connsiteX175" fmla="*/ 3745977 w 4814692"/>
                <a:gd name="connsiteY175" fmla="*/ 167832 h 259887"/>
                <a:gd name="connsiteX176" fmla="*/ 3745977 w 4814692"/>
                <a:gd name="connsiteY176" fmla="*/ 170212 h 259887"/>
                <a:gd name="connsiteX177" fmla="*/ 3737982 w 4814692"/>
                <a:gd name="connsiteY177" fmla="*/ 182397 h 259887"/>
                <a:gd name="connsiteX178" fmla="*/ 3736459 w 4814692"/>
                <a:gd name="connsiteY178" fmla="*/ 182397 h 259887"/>
                <a:gd name="connsiteX179" fmla="*/ 3736459 w 4814692"/>
                <a:gd name="connsiteY179" fmla="*/ 186490 h 259887"/>
                <a:gd name="connsiteX180" fmla="*/ 3733794 w 4814692"/>
                <a:gd name="connsiteY180" fmla="*/ 189917 h 259887"/>
                <a:gd name="connsiteX181" fmla="*/ 3733794 w 4814692"/>
                <a:gd name="connsiteY181" fmla="*/ 209718 h 259887"/>
                <a:gd name="connsiteX182" fmla="*/ 3732081 w 4814692"/>
                <a:gd name="connsiteY182" fmla="*/ 210575 h 259887"/>
                <a:gd name="connsiteX183" fmla="*/ 3732081 w 4814692"/>
                <a:gd name="connsiteY183" fmla="*/ 212860 h 259887"/>
                <a:gd name="connsiteX184" fmla="*/ 3732081 w 4814692"/>
                <a:gd name="connsiteY184" fmla="*/ 258173 h 259887"/>
                <a:gd name="connsiteX185" fmla="*/ 3708858 w 4814692"/>
                <a:gd name="connsiteY185" fmla="*/ 258173 h 259887"/>
                <a:gd name="connsiteX186" fmla="*/ 3708858 w 4814692"/>
                <a:gd name="connsiteY186" fmla="*/ 233327 h 259887"/>
                <a:gd name="connsiteX187" fmla="*/ 3705813 w 4814692"/>
                <a:gd name="connsiteY187" fmla="*/ 233327 h 259887"/>
                <a:gd name="connsiteX188" fmla="*/ 3705813 w 4814692"/>
                <a:gd name="connsiteY188" fmla="*/ 217619 h 259887"/>
                <a:gd name="connsiteX189" fmla="*/ 3692203 w 4814692"/>
                <a:gd name="connsiteY189" fmla="*/ 212003 h 259887"/>
                <a:gd name="connsiteX190" fmla="*/ 3692203 w 4814692"/>
                <a:gd name="connsiteY190" fmla="*/ 200865 h 259887"/>
                <a:gd name="connsiteX191" fmla="*/ 3683637 w 4814692"/>
                <a:gd name="connsiteY191" fmla="*/ 200865 h 259887"/>
                <a:gd name="connsiteX192" fmla="*/ 3677260 w 4814692"/>
                <a:gd name="connsiteY192" fmla="*/ 196010 h 259887"/>
                <a:gd name="connsiteX193" fmla="*/ 3670884 w 4814692"/>
                <a:gd name="connsiteY193" fmla="*/ 200865 h 259887"/>
                <a:gd name="connsiteX194" fmla="*/ 3659844 w 4814692"/>
                <a:gd name="connsiteY194" fmla="*/ 200865 h 259887"/>
                <a:gd name="connsiteX195" fmla="*/ 3653467 w 4814692"/>
                <a:gd name="connsiteY195" fmla="*/ 196010 h 259887"/>
                <a:gd name="connsiteX196" fmla="*/ 3647090 w 4814692"/>
                <a:gd name="connsiteY196" fmla="*/ 200865 h 259887"/>
                <a:gd name="connsiteX197" fmla="*/ 3634908 w 4814692"/>
                <a:gd name="connsiteY197" fmla="*/ 200865 h 259887"/>
                <a:gd name="connsiteX198" fmla="*/ 3628531 w 4814692"/>
                <a:gd name="connsiteY198" fmla="*/ 196010 h 259887"/>
                <a:gd name="connsiteX199" fmla="*/ 3622154 w 4814692"/>
                <a:gd name="connsiteY199" fmla="*/ 200865 h 259887"/>
                <a:gd name="connsiteX200" fmla="*/ 3610733 w 4814692"/>
                <a:gd name="connsiteY200" fmla="*/ 200865 h 259887"/>
                <a:gd name="connsiteX201" fmla="*/ 3604737 w 4814692"/>
                <a:gd name="connsiteY201" fmla="*/ 197057 h 259887"/>
                <a:gd name="connsiteX202" fmla="*/ 3598361 w 4814692"/>
                <a:gd name="connsiteY202" fmla="*/ 201626 h 259887"/>
                <a:gd name="connsiteX203" fmla="*/ 3586084 w 4814692"/>
                <a:gd name="connsiteY203" fmla="*/ 201626 h 259887"/>
                <a:gd name="connsiteX204" fmla="*/ 3579706 w 4814692"/>
                <a:gd name="connsiteY204" fmla="*/ 196771 h 259887"/>
                <a:gd name="connsiteX205" fmla="*/ 3573330 w 4814692"/>
                <a:gd name="connsiteY205" fmla="*/ 201626 h 259887"/>
                <a:gd name="connsiteX206" fmla="*/ 3562290 w 4814692"/>
                <a:gd name="connsiteY206" fmla="*/ 201626 h 259887"/>
                <a:gd name="connsiteX207" fmla="*/ 3555913 w 4814692"/>
                <a:gd name="connsiteY207" fmla="*/ 196771 h 259887"/>
                <a:gd name="connsiteX208" fmla="*/ 3549536 w 4814692"/>
                <a:gd name="connsiteY208" fmla="*/ 201626 h 259887"/>
                <a:gd name="connsiteX209" fmla="*/ 3537354 w 4814692"/>
                <a:gd name="connsiteY209" fmla="*/ 201626 h 259887"/>
                <a:gd name="connsiteX210" fmla="*/ 3530977 w 4814692"/>
                <a:gd name="connsiteY210" fmla="*/ 196771 h 259887"/>
                <a:gd name="connsiteX211" fmla="*/ 3524601 w 4814692"/>
                <a:gd name="connsiteY211" fmla="*/ 201626 h 259887"/>
                <a:gd name="connsiteX212" fmla="*/ 3515749 w 4814692"/>
                <a:gd name="connsiteY212" fmla="*/ 201626 h 259887"/>
                <a:gd name="connsiteX213" fmla="*/ 3515749 w 4814692"/>
                <a:gd name="connsiteY213" fmla="*/ 232089 h 259887"/>
                <a:gd name="connsiteX214" fmla="*/ 3498999 w 4814692"/>
                <a:gd name="connsiteY214" fmla="*/ 232089 h 259887"/>
                <a:gd name="connsiteX215" fmla="*/ 3498999 w 4814692"/>
                <a:gd name="connsiteY215" fmla="*/ 236088 h 259887"/>
                <a:gd name="connsiteX216" fmla="*/ 3493002 w 4814692"/>
                <a:gd name="connsiteY216" fmla="*/ 236088 h 259887"/>
                <a:gd name="connsiteX217" fmla="*/ 3493002 w 4814692"/>
                <a:gd name="connsiteY217" fmla="*/ 250558 h 259887"/>
                <a:gd name="connsiteX218" fmla="*/ 3479488 w 4814692"/>
                <a:gd name="connsiteY218" fmla="*/ 250558 h 259887"/>
                <a:gd name="connsiteX219" fmla="*/ 3479488 w 4814692"/>
                <a:gd name="connsiteY219" fmla="*/ 245417 h 259887"/>
                <a:gd name="connsiteX220" fmla="*/ 3428569 w 4814692"/>
                <a:gd name="connsiteY220" fmla="*/ 245417 h 259887"/>
                <a:gd name="connsiteX221" fmla="*/ 3428569 w 4814692"/>
                <a:gd name="connsiteY221" fmla="*/ 181445 h 259887"/>
                <a:gd name="connsiteX222" fmla="*/ 3426856 w 4814692"/>
                <a:gd name="connsiteY222" fmla="*/ 181445 h 259887"/>
                <a:gd name="connsiteX223" fmla="*/ 3426856 w 4814692"/>
                <a:gd name="connsiteY223" fmla="*/ 168498 h 259887"/>
                <a:gd name="connsiteX224" fmla="*/ 3421241 w 4814692"/>
                <a:gd name="connsiteY224" fmla="*/ 168498 h 259887"/>
                <a:gd name="connsiteX225" fmla="*/ 3421241 w 4814692"/>
                <a:gd name="connsiteY225" fmla="*/ 162025 h 259887"/>
                <a:gd name="connsiteX226" fmla="*/ 3414579 w 4814692"/>
                <a:gd name="connsiteY226" fmla="*/ 153933 h 259887"/>
                <a:gd name="connsiteX227" fmla="*/ 3405442 w 4814692"/>
                <a:gd name="connsiteY227" fmla="*/ 146412 h 259887"/>
                <a:gd name="connsiteX228" fmla="*/ 3397352 w 4814692"/>
                <a:gd name="connsiteY228" fmla="*/ 151458 h 259887"/>
                <a:gd name="connsiteX229" fmla="*/ 3392118 w 4814692"/>
                <a:gd name="connsiteY229" fmla="*/ 151458 h 259887"/>
                <a:gd name="connsiteX230" fmla="*/ 3389167 w 4814692"/>
                <a:gd name="connsiteY230" fmla="*/ 151458 h 259887"/>
                <a:gd name="connsiteX231" fmla="*/ 3389167 w 4814692"/>
                <a:gd name="connsiteY231" fmla="*/ 128135 h 259887"/>
                <a:gd name="connsiteX232" fmla="*/ 3386502 w 4814692"/>
                <a:gd name="connsiteY232" fmla="*/ 125850 h 259887"/>
                <a:gd name="connsiteX233" fmla="*/ 3384218 w 4814692"/>
                <a:gd name="connsiteY233" fmla="*/ 125850 h 259887"/>
                <a:gd name="connsiteX234" fmla="*/ 3384218 w 4814692"/>
                <a:gd name="connsiteY234" fmla="*/ 98338 h 259887"/>
                <a:gd name="connsiteX235" fmla="*/ 3380030 w 4814692"/>
                <a:gd name="connsiteY235" fmla="*/ 93769 h 259887"/>
                <a:gd name="connsiteX236" fmla="*/ 3376509 w 4814692"/>
                <a:gd name="connsiteY236" fmla="*/ 97481 h 259887"/>
                <a:gd name="connsiteX237" fmla="*/ 3376509 w 4814692"/>
                <a:gd name="connsiteY237" fmla="*/ 78728 h 259887"/>
                <a:gd name="connsiteX238" fmla="*/ 3372987 w 4814692"/>
                <a:gd name="connsiteY238" fmla="*/ 78728 h 259887"/>
                <a:gd name="connsiteX239" fmla="*/ 3372987 w 4814692"/>
                <a:gd name="connsiteY239" fmla="*/ 75586 h 259887"/>
                <a:gd name="connsiteX240" fmla="*/ 3370513 w 4814692"/>
                <a:gd name="connsiteY240" fmla="*/ 75586 h 259887"/>
                <a:gd name="connsiteX241" fmla="*/ 3370513 w 4814692"/>
                <a:gd name="connsiteY241" fmla="*/ 64162 h 259887"/>
                <a:gd name="connsiteX242" fmla="*/ 3364136 w 4814692"/>
                <a:gd name="connsiteY242" fmla="*/ 55214 h 259887"/>
                <a:gd name="connsiteX243" fmla="*/ 3367372 w 4814692"/>
                <a:gd name="connsiteY243" fmla="*/ 46646 h 259887"/>
                <a:gd name="connsiteX244" fmla="*/ 3363089 w 4814692"/>
                <a:gd name="connsiteY244" fmla="*/ 47884 h 259887"/>
                <a:gd name="connsiteX245" fmla="*/ 3358807 w 4814692"/>
                <a:gd name="connsiteY245" fmla="*/ 46646 h 259887"/>
                <a:gd name="connsiteX246" fmla="*/ 3362042 w 4814692"/>
                <a:gd name="connsiteY246" fmla="*/ 55214 h 259887"/>
                <a:gd name="connsiteX247" fmla="*/ 3355666 w 4814692"/>
                <a:gd name="connsiteY247" fmla="*/ 64162 h 259887"/>
                <a:gd name="connsiteX248" fmla="*/ 3355666 w 4814692"/>
                <a:gd name="connsiteY248" fmla="*/ 75586 h 259887"/>
                <a:gd name="connsiteX249" fmla="*/ 3353191 w 4814692"/>
                <a:gd name="connsiteY249" fmla="*/ 75586 h 259887"/>
                <a:gd name="connsiteX250" fmla="*/ 3353191 w 4814692"/>
                <a:gd name="connsiteY250" fmla="*/ 78728 h 259887"/>
                <a:gd name="connsiteX251" fmla="*/ 3349670 w 4814692"/>
                <a:gd name="connsiteY251" fmla="*/ 78728 h 259887"/>
                <a:gd name="connsiteX252" fmla="*/ 3349670 w 4814692"/>
                <a:gd name="connsiteY252" fmla="*/ 97481 h 259887"/>
                <a:gd name="connsiteX253" fmla="*/ 3346148 w 4814692"/>
                <a:gd name="connsiteY253" fmla="*/ 93769 h 259887"/>
                <a:gd name="connsiteX254" fmla="*/ 3341960 w 4814692"/>
                <a:gd name="connsiteY254" fmla="*/ 98338 h 259887"/>
                <a:gd name="connsiteX255" fmla="*/ 3341960 w 4814692"/>
                <a:gd name="connsiteY255" fmla="*/ 125850 h 259887"/>
                <a:gd name="connsiteX256" fmla="*/ 3339676 w 4814692"/>
                <a:gd name="connsiteY256" fmla="*/ 125850 h 259887"/>
                <a:gd name="connsiteX257" fmla="*/ 3337011 w 4814692"/>
                <a:gd name="connsiteY257" fmla="*/ 128135 h 259887"/>
                <a:gd name="connsiteX258" fmla="*/ 3337011 w 4814692"/>
                <a:gd name="connsiteY258" fmla="*/ 151458 h 259887"/>
                <a:gd name="connsiteX259" fmla="*/ 3333395 w 4814692"/>
                <a:gd name="connsiteY259" fmla="*/ 151458 h 259887"/>
                <a:gd name="connsiteX260" fmla="*/ 3328826 w 4814692"/>
                <a:gd name="connsiteY260" fmla="*/ 151458 h 259887"/>
                <a:gd name="connsiteX261" fmla="*/ 3320736 w 4814692"/>
                <a:gd name="connsiteY261" fmla="*/ 146412 h 259887"/>
                <a:gd name="connsiteX262" fmla="*/ 3311600 w 4814692"/>
                <a:gd name="connsiteY262" fmla="*/ 153933 h 259887"/>
                <a:gd name="connsiteX263" fmla="*/ 3304937 w 4814692"/>
                <a:gd name="connsiteY263" fmla="*/ 162025 h 259887"/>
                <a:gd name="connsiteX264" fmla="*/ 3304937 w 4814692"/>
                <a:gd name="connsiteY264" fmla="*/ 168498 h 259887"/>
                <a:gd name="connsiteX265" fmla="*/ 3299322 w 4814692"/>
                <a:gd name="connsiteY265" fmla="*/ 168498 h 259887"/>
                <a:gd name="connsiteX266" fmla="*/ 3299322 w 4814692"/>
                <a:gd name="connsiteY266" fmla="*/ 181445 h 259887"/>
                <a:gd name="connsiteX267" fmla="*/ 3297704 w 4814692"/>
                <a:gd name="connsiteY267" fmla="*/ 181445 h 259887"/>
                <a:gd name="connsiteX268" fmla="*/ 3297704 w 4814692"/>
                <a:gd name="connsiteY268" fmla="*/ 245131 h 259887"/>
                <a:gd name="connsiteX269" fmla="*/ 3277242 w 4814692"/>
                <a:gd name="connsiteY269" fmla="*/ 243894 h 259887"/>
                <a:gd name="connsiteX270" fmla="*/ 3277242 w 4814692"/>
                <a:gd name="connsiteY270" fmla="*/ 229519 h 259887"/>
                <a:gd name="connsiteX271" fmla="*/ 3265250 w 4814692"/>
                <a:gd name="connsiteY271" fmla="*/ 229519 h 259887"/>
                <a:gd name="connsiteX272" fmla="*/ 3265250 w 4814692"/>
                <a:gd name="connsiteY272" fmla="*/ 209528 h 259887"/>
                <a:gd name="connsiteX273" fmla="*/ 3262014 w 4814692"/>
                <a:gd name="connsiteY273" fmla="*/ 209528 h 259887"/>
                <a:gd name="connsiteX274" fmla="*/ 3262014 w 4814692"/>
                <a:gd name="connsiteY274" fmla="*/ 199818 h 259887"/>
                <a:gd name="connsiteX275" fmla="*/ 3253924 w 4814692"/>
                <a:gd name="connsiteY275" fmla="*/ 199818 h 259887"/>
                <a:gd name="connsiteX276" fmla="*/ 3251640 w 4814692"/>
                <a:gd name="connsiteY276" fmla="*/ 195439 h 259887"/>
                <a:gd name="connsiteX277" fmla="*/ 3218995 w 4814692"/>
                <a:gd name="connsiteY277" fmla="*/ 195439 h 259887"/>
                <a:gd name="connsiteX278" fmla="*/ 3216711 w 4814692"/>
                <a:gd name="connsiteY278" fmla="*/ 199818 h 259887"/>
                <a:gd name="connsiteX279" fmla="*/ 3208811 w 4814692"/>
                <a:gd name="connsiteY279" fmla="*/ 199818 h 259887"/>
                <a:gd name="connsiteX280" fmla="*/ 3208811 w 4814692"/>
                <a:gd name="connsiteY280" fmla="*/ 258173 h 259887"/>
                <a:gd name="connsiteX281" fmla="*/ 0 w 4814692"/>
                <a:gd name="connsiteY281" fmla="*/ 258173 h 259887"/>
                <a:gd name="connsiteX0" fmla="*/ 2383675 w 2384997"/>
                <a:gd name="connsiteY0" fmla="*/ 257570 h 259887"/>
                <a:gd name="connsiteX1" fmla="*/ 2384997 w 2384997"/>
                <a:gd name="connsiteY1" fmla="*/ 259887 h 259887"/>
                <a:gd name="connsiteX2" fmla="*/ 2384997 w 2384997"/>
                <a:gd name="connsiteY2" fmla="*/ 217429 h 259887"/>
                <a:gd name="connsiteX3" fmla="*/ 2382618 w 2384997"/>
                <a:gd name="connsiteY3" fmla="*/ 194963 h 259887"/>
                <a:gd name="connsiteX4" fmla="*/ 2380524 w 2384997"/>
                <a:gd name="connsiteY4" fmla="*/ 185824 h 259887"/>
                <a:gd name="connsiteX5" fmla="*/ 2380524 w 2384997"/>
                <a:gd name="connsiteY5" fmla="*/ 178303 h 259887"/>
                <a:gd name="connsiteX6" fmla="*/ 2375004 w 2384997"/>
                <a:gd name="connsiteY6" fmla="*/ 178303 h 259887"/>
                <a:gd name="connsiteX7" fmla="*/ 2375004 w 2384997"/>
                <a:gd name="connsiteY7" fmla="*/ 172592 h 259887"/>
                <a:gd name="connsiteX8" fmla="*/ 2372529 w 2384997"/>
                <a:gd name="connsiteY8" fmla="*/ 172592 h 259887"/>
                <a:gd name="connsiteX9" fmla="*/ 2372529 w 2384997"/>
                <a:gd name="connsiteY9" fmla="*/ 167451 h 259887"/>
                <a:gd name="connsiteX10" fmla="*/ 2368341 w 2384997"/>
                <a:gd name="connsiteY10" fmla="*/ 158883 h 259887"/>
                <a:gd name="connsiteX11" fmla="*/ 2364154 w 2384997"/>
                <a:gd name="connsiteY11" fmla="*/ 167451 h 259887"/>
                <a:gd name="connsiteX12" fmla="*/ 2364154 w 2384997"/>
                <a:gd name="connsiteY12" fmla="*/ 172592 h 259887"/>
                <a:gd name="connsiteX13" fmla="*/ 2361679 w 2384997"/>
                <a:gd name="connsiteY13" fmla="*/ 172592 h 259887"/>
                <a:gd name="connsiteX14" fmla="*/ 2361679 w 2384997"/>
                <a:gd name="connsiteY14" fmla="*/ 178303 h 259887"/>
                <a:gd name="connsiteX15" fmla="*/ 2227959 w 2384997"/>
                <a:gd name="connsiteY15" fmla="*/ 178303 h 259887"/>
                <a:gd name="connsiteX16" fmla="*/ 2223486 w 2384997"/>
                <a:gd name="connsiteY16" fmla="*/ 63972 h 259887"/>
                <a:gd name="connsiteX17" fmla="*/ 2223486 w 2384997"/>
                <a:gd name="connsiteY17" fmla="*/ 54738 h 259887"/>
                <a:gd name="connsiteX18" fmla="*/ 2222249 w 2384997"/>
                <a:gd name="connsiteY18" fmla="*/ 54738 h 259887"/>
                <a:gd name="connsiteX19" fmla="*/ 2222249 w 2384997"/>
                <a:gd name="connsiteY19" fmla="*/ 42172 h 259887"/>
                <a:gd name="connsiteX20" fmla="*/ 2221202 w 2384997"/>
                <a:gd name="connsiteY20" fmla="*/ 34747 h 259887"/>
                <a:gd name="connsiteX21" fmla="*/ 2220155 w 2384997"/>
                <a:gd name="connsiteY21" fmla="*/ 42077 h 259887"/>
                <a:gd name="connsiteX22" fmla="*/ 2220155 w 2384997"/>
                <a:gd name="connsiteY22" fmla="*/ 45980 h 259887"/>
                <a:gd name="connsiteX23" fmla="*/ 2210923 w 2384997"/>
                <a:gd name="connsiteY23" fmla="*/ 45980 h 259887"/>
                <a:gd name="connsiteX24" fmla="*/ 2210923 w 2384997"/>
                <a:gd name="connsiteY24" fmla="*/ 42172 h 259887"/>
                <a:gd name="connsiteX25" fmla="*/ 2209876 w 2384997"/>
                <a:gd name="connsiteY25" fmla="*/ 34747 h 259887"/>
                <a:gd name="connsiteX26" fmla="*/ 2208829 w 2384997"/>
                <a:gd name="connsiteY26" fmla="*/ 42077 h 259887"/>
                <a:gd name="connsiteX27" fmla="*/ 2208829 w 2384997"/>
                <a:gd name="connsiteY27" fmla="*/ 45980 h 259887"/>
                <a:gd name="connsiteX28" fmla="*/ 2208829 w 2384997"/>
                <a:gd name="connsiteY28" fmla="*/ 46265 h 259887"/>
                <a:gd name="connsiteX29" fmla="*/ 2178944 w 2384997"/>
                <a:gd name="connsiteY29" fmla="*/ 46265 h 259887"/>
                <a:gd name="connsiteX30" fmla="*/ 2178944 w 2384997"/>
                <a:gd name="connsiteY30" fmla="*/ 45980 h 259887"/>
                <a:gd name="connsiteX31" fmla="*/ 2178944 w 2384997"/>
                <a:gd name="connsiteY31" fmla="*/ 42077 h 259887"/>
                <a:gd name="connsiteX32" fmla="*/ 2177897 w 2384997"/>
                <a:gd name="connsiteY32" fmla="*/ 34747 h 259887"/>
                <a:gd name="connsiteX33" fmla="*/ 2176850 w 2384997"/>
                <a:gd name="connsiteY33" fmla="*/ 42172 h 259887"/>
                <a:gd name="connsiteX34" fmla="*/ 2176850 w 2384997"/>
                <a:gd name="connsiteY34" fmla="*/ 45980 h 259887"/>
                <a:gd name="connsiteX35" fmla="*/ 2167619 w 2384997"/>
                <a:gd name="connsiteY35" fmla="*/ 45980 h 259887"/>
                <a:gd name="connsiteX36" fmla="*/ 2167619 w 2384997"/>
                <a:gd name="connsiteY36" fmla="*/ 42077 h 259887"/>
                <a:gd name="connsiteX37" fmla="*/ 2166571 w 2384997"/>
                <a:gd name="connsiteY37" fmla="*/ 34747 h 259887"/>
                <a:gd name="connsiteX38" fmla="*/ 2165524 w 2384997"/>
                <a:gd name="connsiteY38" fmla="*/ 42172 h 259887"/>
                <a:gd name="connsiteX39" fmla="*/ 2165524 w 2384997"/>
                <a:gd name="connsiteY39" fmla="*/ 54738 h 259887"/>
                <a:gd name="connsiteX40" fmla="*/ 2164287 w 2384997"/>
                <a:gd name="connsiteY40" fmla="*/ 54738 h 259887"/>
                <a:gd name="connsiteX41" fmla="*/ 2164287 w 2384997"/>
                <a:gd name="connsiteY41" fmla="*/ 63972 h 259887"/>
                <a:gd name="connsiteX42" fmla="*/ 2159719 w 2384997"/>
                <a:gd name="connsiteY42" fmla="*/ 178303 h 259887"/>
                <a:gd name="connsiteX43" fmla="*/ 2025999 w 2384997"/>
                <a:gd name="connsiteY43" fmla="*/ 178303 h 259887"/>
                <a:gd name="connsiteX44" fmla="*/ 2025999 w 2384997"/>
                <a:gd name="connsiteY44" fmla="*/ 172592 h 259887"/>
                <a:gd name="connsiteX45" fmla="*/ 2023524 w 2384997"/>
                <a:gd name="connsiteY45" fmla="*/ 172592 h 259887"/>
                <a:gd name="connsiteX46" fmla="*/ 2023524 w 2384997"/>
                <a:gd name="connsiteY46" fmla="*/ 167451 h 259887"/>
                <a:gd name="connsiteX47" fmla="*/ 2019336 w 2384997"/>
                <a:gd name="connsiteY47" fmla="*/ 158883 h 259887"/>
                <a:gd name="connsiteX48" fmla="*/ 2015149 w 2384997"/>
                <a:gd name="connsiteY48" fmla="*/ 167451 h 259887"/>
                <a:gd name="connsiteX49" fmla="*/ 2015149 w 2384997"/>
                <a:gd name="connsiteY49" fmla="*/ 172592 h 259887"/>
                <a:gd name="connsiteX50" fmla="*/ 2012674 w 2384997"/>
                <a:gd name="connsiteY50" fmla="*/ 172592 h 259887"/>
                <a:gd name="connsiteX51" fmla="*/ 2012674 w 2384997"/>
                <a:gd name="connsiteY51" fmla="*/ 178303 h 259887"/>
                <a:gd name="connsiteX52" fmla="*/ 2007154 w 2384997"/>
                <a:gd name="connsiteY52" fmla="*/ 178303 h 259887"/>
                <a:gd name="connsiteX53" fmla="*/ 2007154 w 2384997"/>
                <a:gd name="connsiteY53" fmla="*/ 185824 h 259887"/>
                <a:gd name="connsiteX54" fmla="*/ 2005156 w 2384997"/>
                <a:gd name="connsiteY54" fmla="*/ 194963 h 259887"/>
                <a:gd name="connsiteX55" fmla="*/ 2002776 w 2384997"/>
                <a:gd name="connsiteY55" fmla="*/ 217429 h 259887"/>
                <a:gd name="connsiteX56" fmla="*/ 2002776 w 2384997"/>
                <a:gd name="connsiteY56" fmla="*/ 258173 h 259887"/>
                <a:gd name="connsiteX57" fmla="*/ 1979268 w 2384997"/>
                <a:gd name="connsiteY57" fmla="*/ 258173 h 259887"/>
                <a:gd name="connsiteX58" fmla="*/ 1979268 w 2384997"/>
                <a:gd name="connsiteY58" fmla="*/ 214097 h 259887"/>
                <a:gd name="connsiteX59" fmla="*/ 1964706 w 2384997"/>
                <a:gd name="connsiteY59" fmla="*/ 209052 h 259887"/>
                <a:gd name="connsiteX60" fmla="*/ 1964706 w 2384997"/>
                <a:gd name="connsiteY60" fmla="*/ 126516 h 259887"/>
                <a:gd name="connsiteX61" fmla="*/ 1905698 w 2384997"/>
                <a:gd name="connsiteY61" fmla="*/ 129087 h 259887"/>
                <a:gd name="connsiteX62" fmla="*/ 1905698 w 2384997"/>
                <a:gd name="connsiteY62" fmla="*/ 258269 h 259887"/>
                <a:gd name="connsiteX63" fmla="*/ 1885521 w 2384997"/>
                <a:gd name="connsiteY63" fmla="*/ 258269 h 259887"/>
                <a:gd name="connsiteX64" fmla="*/ 1885521 w 2384997"/>
                <a:gd name="connsiteY64" fmla="*/ 212384 h 259887"/>
                <a:gd name="connsiteX65" fmla="*/ 1847070 w 2384997"/>
                <a:gd name="connsiteY65" fmla="*/ 203911 h 259887"/>
                <a:gd name="connsiteX66" fmla="*/ 1818899 w 2384997"/>
                <a:gd name="connsiteY66" fmla="*/ 210670 h 259887"/>
                <a:gd name="connsiteX67" fmla="*/ 1818899 w 2384997"/>
                <a:gd name="connsiteY67" fmla="*/ 226663 h 259887"/>
                <a:gd name="connsiteX68" fmla="*/ 1799102 w 2384997"/>
                <a:gd name="connsiteY68" fmla="*/ 223046 h 259887"/>
                <a:gd name="connsiteX69" fmla="*/ 1796247 w 2384997"/>
                <a:gd name="connsiteY69" fmla="*/ 66162 h 259887"/>
                <a:gd name="connsiteX70" fmla="*/ 1813950 w 2384997"/>
                <a:gd name="connsiteY70" fmla="*/ 59117 h 259887"/>
                <a:gd name="connsiteX71" fmla="*/ 1817186 w 2384997"/>
                <a:gd name="connsiteY71" fmla="*/ 37031 h 259887"/>
                <a:gd name="connsiteX72" fmla="*/ 1804527 w 2384997"/>
                <a:gd name="connsiteY72" fmla="*/ 32938 h 259887"/>
                <a:gd name="connsiteX73" fmla="*/ 1796247 w 2384997"/>
                <a:gd name="connsiteY73" fmla="*/ 32938 h 259887"/>
                <a:gd name="connsiteX74" fmla="*/ 1796247 w 2384997"/>
                <a:gd name="connsiteY74" fmla="*/ 19991 h 259887"/>
                <a:gd name="connsiteX75" fmla="*/ 1803290 w 2384997"/>
                <a:gd name="connsiteY75" fmla="*/ 19991 h 259887"/>
                <a:gd name="connsiteX76" fmla="*/ 1803290 w 2384997"/>
                <a:gd name="connsiteY76" fmla="*/ 1428 h 259887"/>
                <a:gd name="connsiteX77" fmla="*/ 1788538 w 2384997"/>
                <a:gd name="connsiteY77" fmla="*/ 0 h 259887"/>
                <a:gd name="connsiteX78" fmla="*/ 1773786 w 2384997"/>
                <a:gd name="connsiteY78" fmla="*/ 1428 h 259887"/>
                <a:gd name="connsiteX79" fmla="*/ 1773786 w 2384997"/>
                <a:gd name="connsiteY79" fmla="*/ 19991 h 259887"/>
                <a:gd name="connsiteX80" fmla="*/ 1780829 w 2384997"/>
                <a:gd name="connsiteY80" fmla="*/ 19991 h 259887"/>
                <a:gd name="connsiteX81" fmla="*/ 1780829 w 2384997"/>
                <a:gd name="connsiteY81" fmla="*/ 32938 h 259887"/>
                <a:gd name="connsiteX82" fmla="*/ 1772549 w 2384997"/>
                <a:gd name="connsiteY82" fmla="*/ 32938 h 259887"/>
                <a:gd name="connsiteX83" fmla="*/ 1759890 w 2384997"/>
                <a:gd name="connsiteY83" fmla="*/ 37031 h 259887"/>
                <a:gd name="connsiteX84" fmla="*/ 1763126 w 2384997"/>
                <a:gd name="connsiteY84" fmla="*/ 59117 h 259887"/>
                <a:gd name="connsiteX85" fmla="*/ 1780829 w 2384997"/>
                <a:gd name="connsiteY85" fmla="*/ 66162 h 259887"/>
                <a:gd name="connsiteX86" fmla="*/ 1778259 w 2384997"/>
                <a:gd name="connsiteY86" fmla="*/ 207719 h 259887"/>
                <a:gd name="connsiteX87" fmla="*/ 1746280 w 2384997"/>
                <a:gd name="connsiteY87" fmla="*/ 208671 h 259887"/>
                <a:gd name="connsiteX88" fmla="*/ 1746280 w 2384997"/>
                <a:gd name="connsiteY88" fmla="*/ 223807 h 259887"/>
                <a:gd name="connsiteX89" fmla="*/ 1708877 w 2384997"/>
                <a:gd name="connsiteY89" fmla="*/ 223807 h 259887"/>
                <a:gd name="connsiteX90" fmla="*/ 1708877 w 2384997"/>
                <a:gd name="connsiteY90" fmla="*/ 245703 h 259887"/>
                <a:gd name="connsiteX91" fmla="*/ 1677564 w 2384997"/>
                <a:gd name="connsiteY91" fmla="*/ 245703 h 259887"/>
                <a:gd name="connsiteX92" fmla="*/ 1677564 w 2384997"/>
                <a:gd name="connsiteY92" fmla="*/ 220666 h 259887"/>
                <a:gd name="connsiteX93" fmla="*/ 1665858 w 2384997"/>
                <a:gd name="connsiteY93" fmla="*/ 220666 h 259887"/>
                <a:gd name="connsiteX94" fmla="*/ 1665858 w 2384997"/>
                <a:gd name="connsiteY94" fmla="*/ 213621 h 259887"/>
                <a:gd name="connsiteX95" fmla="*/ 1653295 w 2384997"/>
                <a:gd name="connsiteY95" fmla="*/ 201055 h 259887"/>
                <a:gd name="connsiteX96" fmla="*/ 1640732 w 2384997"/>
                <a:gd name="connsiteY96" fmla="*/ 213621 h 259887"/>
                <a:gd name="connsiteX97" fmla="*/ 1640732 w 2384997"/>
                <a:gd name="connsiteY97" fmla="*/ 220666 h 259887"/>
                <a:gd name="connsiteX98" fmla="*/ 1627407 w 2384997"/>
                <a:gd name="connsiteY98" fmla="*/ 220666 h 259887"/>
                <a:gd name="connsiteX99" fmla="*/ 1627407 w 2384997"/>
                <a:gd name="connsiteY99" fmla="*/ 258173 h 259887"/>
                <a:gd name="connsiteX100" fmla="*/ 1608087 w 2384997"/>
                <a:gd name="connsiteY100" fmla="*/ 258173 h 259887"/>
                <a:gd name="connsiteX101" fmla="*/ 1608087 w 2384997"/>
                <a:gd name="connsiteY101" fmla="*/ 212860 h 259887"/>
                <a:gd name="connsiteX102" fmla="*/ 1608087 w 2384997"/>
                <a:gd name="connsiteY102" fmla="*/ 210575 h 259887"/>
                <a:gd name="connsiteX103" fmla="*/ 1606374 w 2384997"/>
                <a:gd name="connsiteY103" fmla="*/ 209718 h 259887"/>
                <a:gd name="connsiteX104" fmla="*/ 1606374 w 2384997"/>
                <a:gd name="connsiteY104" fmla="*/ 189917 h 259887"/>
                <a:gd name="connsiteX105" fmla="*/ 1603709 w 2384997"/>
                <a:gd name="connsiteY105" fmla="*/ 186490 h 259887"/>
                <a:gd name="connsiteX106" fmla="*/ 1603709 w 2384997"/>
                <a:gd name="connsiteY106" fmla="*/ 182397 h 259887"/>
                <a:gd name="connsiteX107" fmla="*/ 1602281 w 2384997"/>
                <a:gd name="connsiteY107" fmla="*/ 182397 h 259887"/>
                <a:gd name="connsiteX108" fmla="*/ 1594286 w 2384997"/>
                <a:gd name="connsiteY108" fmla="*/ 170212 h 259887"/>
                <a:gd name="connsiteX109" fmla="*/ 1594286 w 2384997"/>
                <a:gd name="connsiteY109" fmla="*/ 167832 h 259887"/>
                <a:gd name="connsiteX110" fmla="*/ 1591526 w 2384997"/>
                <a:gd name="connsiteY110" fmla="*/ 164595 h 259887"/>
                <a:gd name="connsiteX111" fmla="*/ 1591431 w 2384997"/>
                <a:gd name="connsiteY111" fmla="*/ 164595 h 259887"/>
                <a:gd name="connsiteX112" fmla="*/ 1591336 w 2384997"/>
                <a:gd name="connsiteY112" fmla="*/ 164595 h 259887"/>
                <a:gd name="connsiteX113" fmla="*/ 1588576 w 2384997"/>
                <a:gd name="connsiteY113" fmla="*/ 167832 h 259887"/>
                <a:gd name="connsiteX114" fmla="*/ 1588576 w 2384997"/>
                <a:gd name="connsiteY114" fmla="*/ 170212 h 259887"/>
                <a:gd name="connsiteX115" fmla="*/ 1580581 w 2384997"/>
                <a:gd name="connsiteY115" fmla="*/ 182397 h 259887"/>
                <a:gd name="connsiteX116" fmla="*/ 1579059 w 2384997"/>
                <a:gd name="connsiteY116" fmla="*/ 182397 h 259887"/>
                <a:gd name="connsiteX117" fmla="*/ 1579059 w 2384997"/>
                <a:gd name="connsiteY117" fmla="*/ 186490 h 259887"/>
                <a:gd name="connsiteX118" fmla="*/ 1576394 w 2384997"/>
                <a:gd name="connsiteY118" fmla="*/ 189917 h 259887"/>
                <a:gd name="connsiteX119" fmla="*/ 1576394 w 2384997"/>
                <a:gd name="connsiteY119" fmla="*/ 209718 h 259887"/>
                <a:gd name="connsiteX120" fmla="*/ 1574680 w 2384997"/>
                <a:gd name="connsiteY120" fmla="*/ 210575 h 259887"/>
                <a:gd name="connsiteX121" fmla="*/ 1574680 w 2384997"/>
                <a:gd name="connsiteY121" fmla="*/ 212860 h 259887"/>
                <a:gd name="connsiteX122" fmla="*/ 1484550 w 2384997"/>
                <a:gd name="connsiteY122" fmla="*/ 212860 h 259887"/>
                <a:gd name="connsiteX123" fmla="*/ 1484550 w 2384997"/>
                <a:gd name="connsiteY123" fmla="*/ 199437 h 259887"/>
                <a:gd name="connsiteX124" fmla="*/ 1480267 w 2384997"/>
                <a:gd name="connsiteY124" fmla="*/ 199437 h 259887"/>
                <a:gd name="connsiteX125" fmla="*/ 1480267 w 2384997"/>
                <a:gd name="connsiteY125" fmla="*/ 185824 h 259887"/>
                <a:gd name="connsiteX126" fmla="*/ 1479316 w 2384997"/>
                <a:gd name="connsiteY126" fmla="*/ 184396 h 259887"/>
                <a:gd name="connsiteX127" fmla="*/ 1479316 w 2384997"/>
                <a:gd name="connsiteY127" fmla="*/ 165737 h 259887"/>
                <a:gd name="connsiteX128" fmla="*/ 1481885 w 2384997"/>
                <a:gd name="connsiteY128" fmla="*/ 160978 h 259887"/>
                <a:gd name="connsiteX129" fmla="*/ 1479316 w 2384997"/>
                <a:gd name="connsiteY129" fmla="*/ 154695 h 259887"/>
                <a:gd name="connsiteX130" fmla="*/ 1471702 w 2384997"/>
                <a:gd name="connsiteY130" fmla="*/ 154695 h 259887"/>
                <a:gd name="connsiteX131" fmla="*/ 1471702 w 2384997"/>
                <a:gd name="connsiteY131" fmla="*/ 145460 h 259887"/>
                <a:gd name="connsiteX132" fmla="*/ 1472368 w 2384997"/>
                <a:gd name="connsiteY132" fmla="*/ 143081 h 259887"/>
                <a:gd name="connsiteX133" fmla="*/ 1471702 w 2384997"/>
                <a:gd name="connsiteY133" fmla="*/ 140796 h 259887"/>
                <a:gd name="connsiteX134" fmla="*/ 1469988 w 2384997"/>
                <a:gd name="connsiteY134" fmla="*/ 140796 h 259887"/>
                <a:gd name="connsiteX135" fmla="*/ 1454285 w 2384997"/>
                <a:gd name="connsiteY135" fmla="*/ 115759 h 259887"/>
                <a:gd name="connsiteX136" fmla="*/ 1452857 w 2384997"/>
                <a:gd name="connsiteY136" fmla="*/ 113474 h 259887"/>
                <a:gd name="connsiteX137" fmla="*/ 1452857 w 2384997"/>
                <a:gd name="connsiteY137" fmla="*/ 105097 h 259887"/>
                <a:gd name="connsiteX138" fmla="*/ 1452857 w 2384997"/>
                <a:gd name="connsiteY138" fmla="*/ 101670 h 259887"/>
                <a:gd name="connsiteX139" fmla="*/ 1452857 w 2384997"/>
                <a:gd name="connsiteY139" fmla="*/ 99385 h 259887"/>
                <a:gd name="connsiteX140" fmla="*/ 1450859 w 2384997"/>
                <a:gd name="connsiteY140" fmla="*/ 99385 h 259887"/>
                <a:gd name="connsiteX141" fmla="*/ 1447813 w 2384997"/>
                <a:gd name="connsiteY141" fmla="*/ 95768 h 259887"/>
                <a:gd name="connsiteX142" fmla="*/ 1446576 w 2384997"/>
                <a:gd name="connsiteY142" fmla="*/ 86438 h 259887"/>
                <a:gd name="connsiteX143" fmla="*/ 1445338 w 2384997"/>
                <a:gd name="connsiteY143" fmla="*/ 95768 h 259887"/>
                <a:gd name="connsiteX144" fmla="*/ 1442293 w 2384997"/>
                <a:gd name="connsiteY144" fmla="*/ 99385 h 259887"/>
                <a:gd name="connsiteX145" fmla="*/ 1440294 w 2384997"/>
                <a:gd name="connsiteY145" fmla="*/ 99385 h 259887"/>
                <a:gd name="connsiteX146" fmla="*/ 1440294 w 2384997"/>
                <a:gd name="connsiteY146" fmla="*/ 101670 h 259887"/>
                <a:gd name="connsiteX147" fmla="*/ 1440294 w 2384997"/>
                <a:gd name="connsiteY147" fmla="*/ 105097 h 259887"/>
                <a:gd name="connsiteX148" fmla="*/ 1440294 w 2384997"/>
                <a:gd name="connsiteY148" fmla="*/ 113474 h 259887"/>
                <a:gd name="connsiteX149" fmla="*/ 1438867 w 2384997"/>
                <a:gd name="connsiteY149" fmla="*/ 115759 h 259887"/>
                <a:gd name="connsiteX150" fmla="*/ 1423163 w 2384997"/>
                <a:gd name="connsiteY150" fmla="*/ 140796 h 259887"/>
                <a:gd name="connsiteX151" fmla="*/ 1421449 w 2384997"/>
                <a:gd name="connsiteY151" fmla="*/ 140796 h 259887"/>
                <a:gd name="connsiteX152" fmla="*/ 1420783 w 2384997"/>
                <a:gd name="connsiteY152" fmla="*/ 143081 h 259887"/>
                <a:gd name="connsiteX153" fmla="*/ 1421449 w 2384997"/>
                <a:gd name="connsiteY153" fmla="*/ 145460 h 259887"/>
                <a:gd name="connsiteX154" fmla="*/ 1421449 w 2384997"/>
                <a:gd name="connsiteY154" fmla="*/ 154695 h 259887"/>
                <a:gd name="connsiteX155" fmla="*/ 1413836 w 2384997"/>
                <a:gd name="connsiteY155" fmla="*/ 154695 h 259887"/>
                <a:gd name="connsiteX156" fmla="*/ 1411266 w 2384997"/>
                <a:gd name="connsiteY156" fmla="*/ 160978 h 259887"/>
                <a:gd name="connsiteX157" fmla="*/ 1413836 w 2384997"/>
                <a:gd name="connsiteY157" fmla="*/ 165737 h 259887"/>
                <a:gd name="connsiteX158" fmla="*/ 1413836 w 2384997"/>
                <a:gd name="connsiteY158" fmla="*/ 184396 h 259887"/>
                <a:gd name="connsiteX159" fmla="*/ 1412884 w 2384997"/>
                <a:gd name="connsiteY159" fmla="*/ 185824 h 259887"/>
                <a:gd name="connsiteX160" fmla="*/ 1412884 w 2384997"/>
                <a:gd name="connsiteY160" fmla="*/ 199437 h 259887"/>
                <a:gd name="connsiteX161" fmla="*/ 1408601 w 2384997"/>
                <a:gd name="connsiteY161" fmla="*/ 199437 h 259887"/>
                <a:gd name="connsiteX162" fmla="*/ 1408601 w 2384997"/>
                <a:gd name="connsiteY162" fmla="*/ 212860 h 259887"/>
                <a:gd name="connsiteX163" fmla="*/ 1335888 w 2384997"/>
                <a:gd name="connsiteY163" fmla="*/ 212860 h 259887"/>
                <a:gd name="connsiteX164" fmla="*/ 1335888 w 2384997"/>
                <a:gd name="connsiteY164" fmla="*/ 210575 h 259887"/>
                <a:gd name="connsiteX165" fmla="*/ 1334175 w 2384997"/>
                <a:gd name="connsiteY165" fmla="*/ 209718 h 259887"/>
                <a:gd name="connsiteX166" fmla="*/ 1334175 w 2384997"/>
                <a:gd name="connsiteY166" fmla="*/ 189917 h 259887"/>
                <a:gd name="connsiteX167" fmla="*/ 1331509 w 2384997"/>
                <a:gd name="connsiteY167" fmla="*/ 186490 h 259887"/>
                <a:gd name="connsiteX168" fmla="*/ 1331509 w 2384997"/>
                <a:gd name="connsiteY168" fmla="*/ 182397 h 259887"/>
                <a:gd name="connsiteX169" fmla="*/ 1329987 w 2384997"/>
                <a:gd name="connsiteY169" fmla="*/ 182397 h 259887"/>
                <a:gd name="connsiteX170" fmla="*/ 1321992 w 2384997"/>
                <a:gd name="connsiteY170" fmla="*/ 170212 h 259887"/>
                <a:gd name="connsiteX171" fmla="*/ 1321992 w 2384997"/>
                <a:gd name="connsiteY171" fmla="*/ 167832 h 259887"/>
                <a:gd name="connsiteX172" fmla="*/ 1319232 w 2384997"/>
                <a:gd name="connsiteY172" fmla="*/ 164595 h 259887"/>
                <a:gd name="connsiteX173" fmla="*/ 1319137 w 2384997"/>
                <a:gd name="connsiteY173" fmla="*/ 164595 h 259887"/>
                <a:gd name="connsiteX174" fmla="*/ 1319042 w 2384997"/>
                <a:gd name="connsiteY174" fmla="*/ 164595 h 259887"/>
                <a:gd name="connsiteX175" fmla="*/ 1316282 w 2384997"/>
                <a:gd name="connsiteY175" fmla="*/ 167832 h 259887"/>
                <a:gd name="connsiteX176" fmla="*/ 1316282 w 2384997"/>
                <a:gd name="connsiteY176" fmla="*/ 170212 h 259887"/>
                <a:gd name="connsiteX177" fmla="*/ 1308287 w 2384997"/>
                <a:gd name="connsiteY177" fmla="*/ 182397 h 259887"/>
                <a:gd name="connsiteX178" fmla="*/ 1306764 w 2384997"/>
                <a:gd name="connsiteY178" fmla="*/ 182397 h 259887"/>
                <a:gd name="connsiteX179" fmla="*/ 1306764 w 2384997"/>
                <a:gd name="connsiteY179" fmla="*/ 186490 h 259887"/>
                <a:gd name="connsiteX180" fmla="*/ 1304099 w 2384997"/>
                <a:gd name="connsiteY180" fmla="*/ 189917 h 259887"/>
                <a:gd name="connsiteX181" fmla="*/ 1304099 w 2384997"/>
                <a:gd name="connsiteY181" fmla="*/ 209718 h 259887"/>
                <a:gd name="connsiteX182" fmla="*/ 1302386 w 2384997"/>
                <a:gd name="connsiteY182" fmla="*/ 210575 h 259887"/>
                <a:gd name="connsiteX183" fmla="*/ 1302386 w 2384997"/>
                <a:gd name="connsiteY183" fmla="*/ 212860 h 259887"/>
                <a:gd name="connsiteX184" fmla="*/ 1302386 w 2384997"/>
                <a:gd name="connsiteY184" fmla="*/ 258173 h 259887"/>
                <a:gd name="connsiteX185" fmla="*/ 1279163 w 2384997"/>
                <a:gd name="connsiteY185" fmla="*/ 258173 h 259887"/>
                <a:gd name="connsiteX186" fmla="*/ 1279163 w 2384997"/>
                <a:gd name="connsiteY186" fmla="*/ 233327 h 259887"/>
                <a:gd name="connsiteX187" fmla="*/ 1276118 w 2384997"/>
                <a:gd name="connsiteY187" fmla="*/ 233327 h 259887"/>
                <a:gd name="connsiteX188" fmla="*/ 1276118 w 2384997"/>
                <a:gd name="connsiteY188" fmla="*/ 217619 h 259887"/>
                <a:gd name="connsiteX189" fmla="*/ 1262508 w 2384997"/>
                <a:gd name="connsiteY189" fmla="*/ 212003 h 259887"/>
                <a:gd name="connsiteX190" fmla="*/ 1262508 w 2384997"/>
                <a:gd name="connsiteY190" fmla="*/ 200865 h 259887"/>
                <a:gd name="connsiteX191" fmla="*/ 1253942 w 2384997"/>
                <a:gd name="connsiteY191" fmla="*/ 200865 h 259887"/>
                <a:gd name="connsiteX192" fmla="*/ 1247565 w 2384997"/>
                <a:gd name="connsiteY192" fmla="*/ 196010 h 259887"/>
                <a:gd name="connsiteX193" fmla="*/ 1241189 w 2384997"/>
                <a:gd name="connsiteY193" fmla="*/ 200865 h 259887"/>
                <a:gd name="connsiteX194" fmla="*/ 1230149 w 2384997"/>
                <a:gd name="connsiteY194" fmla="*/ 200865 h 259887"/>
                <a:gd name="connsiteX195" fmla="*/ 1223772 w 2384997"/>
                <a:gd name="connsiteY195" fmla="*/ 196010 h 259887"/>
                <a:gd name="connsiteX196" fmla="*/ 1217395 w 2384997"/>
                <a:gd name="connsiteY196" fmla="*/ 200865 h 259887"/>
                <a:gd name="connsiteX197" fmla="*/ 1205213 w 2384997"/>
                <a:gd name="connsiteY197" fmla="*/ 200865 h 259887"/>
                <a:gd name="connsiteX198" fmla="*/ 1198836 w 2384997"/>
                <a:gd name="connsiteY198" fmla="*/ 196010 h 259887"/>
                <a:gd name="connsiteX199" fmla="*/ 1192459 w 2384997"/>
                <a:gd name="connsiteY199" fmla="*/ 200865 h 259887"/>
                <a:gd name="connsiteX200" fmla="*/ 1181038 w 2384997"/>
                <a:gd name="connsiteY200" fmla="*/ 200865 h 259887"/>
                <a:gd name="connsiteX201" fmla="*/ 1175042 w 2384997"/>
                <a:gd name="connsiteY201" fmla="*/ 197057 h 259887"/>
                <a:gd name="connsiteX202" fmla="*/ 1168666 w 2384997"/>
                <a:gd name="connsiteY202" fmla="*/ 201626 h 259887"/>
                <a:gd name="connsiteX203" fmla="*/ 1156389 w 2384997"/>
                <a:gd name="connsiteY203" fmla="*/ 201626 h 259887"/>
                <a:gd name="connsiteX204" fmla="*/ 1150011 w 2384997"/>
                <a:gd name="connsiteY204" fmla="*/ 196771 h 259887"/>
                <a:gd name="connsiteX205" fmla="*/ 1143635 w 2384997"/>
                <a:gd name="connsiteY205" fmla="*/ 201626 h 259887"/>
                <a:gd name="connsiteX206" fmla="*/ 1132595 w 2384997"/>
                <a:gd name="connsiteY206" fmla="*/ 201626 h 259887"/>
                <a:gd name="connsiteX207" fmla="*/ 1126218 w 2384997"/>
                <a:gd name="connsiteY207" fmla="*/ 196771 h 259887"/>
                <a:gd name="connsiteX208" fmla="*/ 1119841 w 2384997"/>
                <a:gd name="connsiteY208" fmla="*/ 201626 h 259887"/>
                <a:gd name="connsiteX209" fmla="*/ 1107659 w 2384997"/>
                <a:gd name="connsiteY209" fmla="*/ 201626 h 259887"/>
                <a:gd name="connsiteX210" fmla="*/ 1101282 w 2384997"/>
                <a:gd name="connsiteY210" fmla="*/ 196771 h 259887"/>
                <a:gd name="connsiteX211" fmla="*/ 1094906 w 2384997"/>
                <a:gd name="connsiteY211" fmla="*/ 201626 h 259887"/>
                <a:gd name="connsiteX212" fmla="*/ 1086054 w 2384997"/>
                <a:gd name="connsiteY212" fmla="*/ 201626 h 259887"/>
                <a:gd name="connsiteX213" fmla="*/ 1086054 w 2384997"/>
                <a:gd name="connsiteY213" fmla="*/ 232089 h 259887"/>
                <a:gd name="connsiteX214" fmla="*/ 1069304 w 2384997"/>
                <a:gd name="connsiteY214" fmla="*/ 232089 h 259887"/>
                <a:gd name="connsiteX215" fmla="*/ 1069304 w 2384997"/>
                <a:gd name="connsiteY215" fmla="*/ 236088 h 259887"/>
                <a:gd name="connsiteX216" fmla="*/ 1063307 w 2384997"/>
                <a:gd name="connsiteY216" fmla="*/ 236088 h 259887"/>
                <a:gd name="connsiteX217" fmla="*/ 1063307 w 2384997"/>
                <a:gd name="connsiteY217" fmla="*/ 250558 h 259887"/>
                <a:gd name="connsiteX218" fmla="*/ 1049793 w 2384997"/>
                <a:gd name="connsiteY218" fmla="*/ 250558 h 259887"/>
                <a:gd name="connsiteX219" fmla="*/ 1049793 w 2384997"/>
                <a:gd name="connsiteY219" fmla="*/ 245417 h 259887"/>
                <a:gd name="connsiteX220" fmla="*/ 998874 w 2384997"/>
                <a:gd name="connsiteY220" fmla="*/ 245417 h 259887"/>
                <a:gd name="connsiteX221" fmla="*/ 998874 w 2384997"/>
                <a:gd name="connsiteY221" fmla="*/ 181445 h 259887"/>
                <a:gd name="connsiteX222" fmla="*/ 997161 w 2384997"/>
                <a:gd name="connsiteY222" fmla="*/ 181445 h 259887"/>
                <a:gd name="connsiteX223" fmla="*/ 997161 w 2384997"/>
                <a:gd name="connsiteY223" fmla="*/ 168498 h 259887"/>
                <a:gd name="connsiteX224" fmla="*/ 991546 w 2384997"/>
                <a:gd name="connsiteY224" fmla="*/ 168498 h 259887"/>
                <a:gd name="connsiteX225" fmla="*/ 991546 w 2384997"/>
                <a:gd name="connsiteY225" fmla="*/ 162025 h 259887"/>
                <a:gd name="connsiteX226" fmla="*/ 984884 w 2384997"/>
                <a:gd name="connsiteY226" fmla="*/ 153933 h 259887"/>
                <a:gd name="connsiteX227" fmla="*/ 975747 w 2384997"/>
                <a:gd name="connsiteY227" fmla="*/ 146412 h 259887"/>
                <a:gd name="connsiteX228" fmla="*/ 967657 w 2384997"/>
                <a:gd name="connsiteY228" fmla="*/ 151458 h 259887"/>
                <a:gd name="connsiteX229" fmla="*/ 962423 w 2384997"/>
                <a:gd name="connsiteY229" fmla="*/ 151458 h 259887"/>
                <a:gd name="connsiteX230" fmla="*/ 959472 w 2384997"/>
                <a:gd name="connsiteY230" fmla="*/ 151458 h 259887"/>
                <a:gd name="connsiteX231" fmla="*/ 959472 w 2384997"/>
                <a:gd name="connsiteY231" fmla="*/ 128135 h 259887"/>
                <a:gd name="connsiteX232" fmla="*/ 956807 w 2384997"/>
                <a:gd name="connsiteY232" fmla="*/ 125850 h 259887"/>
                <a:gd name="connsiteX233" fmla="*/ 954523 w 2384997"/>
                <a:gd name="connsiteY233" fmla="*/ 125850 h 259887"/>
                <a:gd name="connsiteX234" fmla="*/ 954523 w 2384997"/>
                <a:gd name="connsiteY234" fmla="*/ 98338 h 259887"/>
                <a:gd name="connsiteX235" fmla="*/ 950335 w 2384997"/>
                <a:gd name="connsiteY235" fmla="*/ 93769 h 259887"/>
                <a:gd name="connsiteX236" fmla="*/ 946814 w 2384997"/>
                <a:gd name="connsiteY236" fmla="*/ 97481 h 259887"/>
                <a:gd name="connsiteX237" fmla="*/ 946814 w 2384997"/>
                <a:gd name="connsiteY237" fmla="*/ 78728 h 259887"/>
                <a:gd name="connsiteX238" fmla="*/ 943292 w 2384997"/>
                <a:gd name="connsiteY238" fmla="*/ 78728 h 259887"/>
                <a:gd name="connsiteX239" fmla="*/ 943292 w 2384997"/>
                <a:gd name="connsiteY239" fmla="*/ 75586 h 259887"/>
                <a:gd name="connsiteX240" fmla="*/ 940818 w 2384997"/>
                <a:gd name="connsiteY240" fmla="*/ 75586 h 259887"/>
                <a:gd name="connsiteX241" fmla="*/ 940818 w 2384997"/>
                <a:gd name="connsiteY241" fmla="*/ 64162 h 259887"/>
                <a:gd name="connsiteX242" fmla="*/ 934441 w 2384997"/>
                <a:gd name="connsiteY242" fmla="*/ 55214 h 259887"/>
                <a:gd name="connsiteX243" fmla="*/ 937677 w 2384997"/>
                <a:gd name="connsiteY243" fmla="*/ 46646 h 259887"/>
                <a:gd name="connsiteX244" fmla="*/ 933394 w 2384997"/>
                <a:gd name="connsiteY244" fmla="*/ 47884 h 259887"/>
                <a:gd name="connsiteX245" fmla="*/ 929112 w 2384997"/>
                <a:gd name="connsiteY245" fmla="*/ 46646 h 259887"/>
                <a:gd name="connsiteX246" fmla="*/ 932347 w 2384997"/>
                <a:gd name="connsiteY246" fmla="*/ 55214 h 259887"/>
                <a:gd name="connsiteX247" fmla="*/ 925971 w 2384997"/>
                <a:gd name="connsiteY247" fmla="*/ 64162 h 259887"/>
                <a:gd name="connsiteX248" fmla="*/ 925971 w 2384997"/>
                <a:gd name="connsiteY248" fmla="*/ 75586 h 259887"/>
                <a:gd name="connsiteX249" fmla="*/ 923496 w 2384997"/>
                <a:gd name="connsiteY249" fmla="*/ 75586 h 259887"/>
                <a:gd name="connsiteX250" fmla="*/ 923496 w 2384997"/>
                <a:gd name="connsiteY250" fmla="*/ 78728 h 259887"/>
                <a:gd name="connsiteX251" fmla="*/ 919975 w 2384997"/>
                <a:gd name="connsiteY251" fmla="*/ 78728 h 259887"/>
                <a:gd name="connsiteX252" fmla="*/ 919975 w 2384997"/>
                <a:gd name="connsiteY252" fmla="*/ 97481 h 259887"/>
                <a:gd name="connsiteX253" fmla="*/ 916453 w 2384997"/>
                <a:gd name="connsiteY253" fmla="*/ 93769 h 259887"/>
                <a:gd name="connsiteX254" fmla="*/ 912265 w 2384997"/>
                <a:gd name="connsiteY254" fmla="*/ 98338 h 259887"/>
                <a:gd name="connsiteX255" fmla="*/ 912265 w 2384997"/>
                <a:gd name="connsiteY255" fmla="*/ 125850 h 259887"/>
                <a:gd name="connsiteX256" fmla="*/ 909981 w 2384997"/>
                <a:gd name="connsiteY256" fmla="*/ 125850 h 259887"/>
                <a:gd name="connsiteX257" fmla="*/ 907316 w 2384997"/>
                <a:gd name="connsiteY257" fmla="*/ 128135 h 259887"/>
                <a:gd name="connsiteX258" fmla="*/ 907316 w 2384997"/>
                <a:gd name="connsiteY258" fmla="*/ 151458 h 259887"/>
                <a:gd name="connsiteX259" fmla="*/ 903700 w 2384997"/>
                <a:gd name="connsiteY259" fmla="*/ 151458 h 259887"/>
                <a:gd name="connsiteX260" fmla="*/ 899131 w 2384997"/>
                <a:gd name="connsiteY260" fmla="*/ 151458 h 259887"/>
                <a:gd name="connsiteX261" fmla="*/ 891041 w 2384997"/>
                <a:gd name="connsiteY261" fmla="*/ 146412 h 259887"/>
                <a:gd name="connsiteX262" fmla="*/ 881905 w 2384997"/>
                <a:gd name="connsiteY262" fmla="*/ 153933 h 259887"/>
                <a:gd name="connsiteX263" fmla="*/ 875242 w 2384997"/>
                <a:gd name="connsiteY263" fmla="*/ 162025 h 259887"/>
                <a:gd name="connsiteX264" fmla="*/ 875242 w 2384997"/>
                <a:gd name="connsiteY264" fmla="*/ 168498 h 259887"/>
                <a:gd name="connsiteX265" fmla="*/ 869627 w 2384997"/>
                <a:gd name="connsiteY265" fmla="*/ 168498 h 259887"/>
                <a:gd name="connsiteX266" fmla="*/ 869627 w 2384997"/>
                <a:gd name="connsiteY266" fmla="*/ 181445 h 259887"/>
                <a:gd name="connsiteX267" fmla="*/ 868009 w 2384997"/>
                <a:gd name="connsiteY267" fmla="*/ 181445 h 259887"/>
                <a:gd name="connsiteX268" fmla="*/ 868009 w 2384997"/>
                <a:gd name="connsiteY268" fmla="*/ 245131 h 259887"/>
                <a:gd name="connsiteX269" fmla="*/ 847547 w 2384997"/>
                <a:gd name="connsiteY269" fmla="*/ 243894 h 259887"/>
                <a:gd name="connsiteX270" fmla="*/ 847547 w 2384997"/>
                <a:gd name="connsiteY270" fmla="*/ 229519 h 259887"/>
                <a:gd name="connsiteX271" fmla="*/ 835555 w 2384997"/>
                <a:gd name="connsiteY271" fmla="*/ 229519 h 259887"/>
                <a:gd name="connsiteX272" fmla="*/ 835555 w 2384997"/>
                <a:gd name="connsiteY272" fmla="*/ 209528 h 259887"/>
                <a:gd name="connsiteX273" fmla="*/ 832319 w 2384997"/>
                <a:gd name="connsiteY273" fmla="*/ 209528 h 259887"/>
                <a:gd name="connsiteX274" fmla="*/ 832319 w 2384997"/>
                <a:gd name="connsiteY274" fmla="*/ 199818 h 259887"/>
                <a:gd name="connsiteX275" fmla="*/ 824229 w 2384997"/>
                <a:gd name="connsiteY275" fmla="*/ 199818 h 259887"/>
                <a:gd name="connsiteX276" fmla="*/ 821945 w 2384997"/>
                <a:gd name="connsiteY276" fmla="*/ 195439 h 259887"/>
                <a:gd name="connsiteX277" fmla="*/ 789300 w 2384997"/>
                <a:gd name="connsiteY277" fmla="*/ 195439 h 259887"/>
                <a:gd name="connsiteX278" fmla="*/ 787016 w 2384997"/>
                <a:gd name="connsiteY278" fmla="*/ 199818 h 259887"/>
                <a:gd name="connsiteX279" fmla="*/ 779116 w 2384997"/>
                <a:gd name="connsiteY279" fmla="*/ 199818 h 259887"/>
                <a:gd name="connsiteX280" fmla="*/ 779116 w 2384997"/>
                <a:gd name="connsiteY280" fmla="*/ 258173 h 259887"/>
                <a:gd name="connsiteX281" fmla="*/ 0 w 2384997"/>
                <a:gd name="connsiteY281" fmla="*/ 255856 h 259887"/>
                <a:gd name="connsiteX0" fmla="*/ 1604559 w 1605881"/>
                <a:gd name="connsiteY0" fmla="*/ 257570 h 259887"/>
                <a:gd name="connsiteX1" fmla="*/ 1605881 w 1605881"/>
                <a:gd name="connsiteY1" fmla="*/ 259887 h 259887"/>
                <a:gd name="connsiteX2" fmla="*/ 1605881 w 1605881"/>
                <a:gd name="connsiteY2" fmla="*/ 217429 h 259887"/>
                <a:gd name="connsiteX3" fmla="*/ 1603502 w 1605881"/>
                <a:gd name="connsiteY3" fmla="*/ 194963 h 259887"/>
                <a:gd name="connsiteX4" fmla="*/ 1601408 w 1605881"/>
                <a:gd name="connsiteY4" fmla="*/ 185824 h 259887"/>
                <a:gd name="connsiteX5" fmla="*/ 1601408 w 1605881"/>
                <a:gd name="connsiteY5" fmla="*/ 178303 h 259887"/>
                <a:gd name="connsiteX6" fmla="*/ 1595888 w 1605881"/>
                <a:gd name="connsiteY6" fmla="*/ 178303 h 259887"/>
                <a:gd name="connsiteX7" fmla="*/ 1595888 w 1605881"/>
                <a:gd name="connsiteY7" fmla="*/ 172592 h 259887"/>
                <a:gd name="connsiteX8" fmla="*/ 1593413 w 1605881"/>
                <a:gd name="connsiteY8" fmla="*/ 172592 h 259887"/>
                <a:gd name="connsiteX9" fmla="*/ 1593413 w 1605881"/>
                <a:gd name="connsiteY9" fmla="*/ 167451 h 259887"/>
                <a:gd name="connsiteX10" fmla="*/ 1589225 w 1605881"/>
                <a:gd name="connsiteY10" fmla="*/ 158883 h 259887"/>
                <a:gd name="connsiteX11" fmla="*/ 1585038 w 1605881"/>
                <a:gd name="connsiteY11" fmla="*/ 167451 h 259887"/>
                <a:gd name="connsiteX12" fmla="*/ 1585038 w 1605881"/>
                <a:gd name="connsiteY12" fmla="*/ 172592 h 259887"/>
                <a:gd name="connsiteX13" fmla="*/ 1582563 w 1605881"/>
                <a:gd name="connsiteY13" fmla="*/ 172592 h 259887"/>
                <a:gd name="connsiteX14" fmla="*/ 1582563 w 1605881"/>
                <a:gd name="connsiteY14" fmla="*/ 178303 h 259887"/>
                <a:gd name="connsiteX15" fmla="*/ 1448843 w 1605881"/>
                <a:gd name="connsiteY15" fmla="*/ 178303 h 259887"/>
                <a:gd name="connsiteX16" fmla="*/ 1444370 w 1605881"/>
                <a:gd name="connsiteY16" fmla="*/ 63972 h 259887"/>
                <a:gd name="connsiteX17" fmla="*/ 1444370 w 1605881"/>
                <a:gd name="connsiteY17" fmla="*/ 54738 h 259887"/>
                <a:gd name="connsiteX18" fmla="*/ 1443133 w 1605881"/>
                <a:gd name="connsiteY18" fmla="*/ 54738 h 259887"/>
                <a:gd name="connsiteX19" fmla="*/ 1443133 w 1605881"/>
                <a:gd name="connsiteY19" fmla="*/ 42172 h 259887"/>
                <a:gd name="connsiteX20" fmla="*/ 1442086 w 1605881"/>
                <a:gd name="connsiteY20" fmla="*/ 34747 h 259887"/>
                <a:gd name="connsiteX21" fmla="*/ 1441039 w 1605881"/>
                <a:gd name="connsiteY21" fmla="*/ 42077 h 259887"/>
                <a:gd name="connsiteX22" fmla="*/ 1441039 w 1605881"/>
                <a:gd name="connsiteY22" fmla="*/ 45980 h 259887"/>
                <a:gd name="connsiteX23" fmla="*/ 1431807 w 1605881"/>
                <a:gd name="connsiteY23" fmla="*/ 45980 h 259887"/>
                <a:gd name="connsiteX24" fmla="*/ 1431807 w 1605881"/>
                <a:gd name="connsiteY24" fmla="*/ 42172 h 259887"/>
                <a:gd name="connsiteX25" fmla="*/ 1430760 w 1605881"/>
                <a:gd name="connsiteY25" fmla="*/ 34747 h 259887"/>
                <a:gd name="connsiteX26" fmla="*/ 1429713 w 1605881"/>
                <a:gd name="connsiteY26" fmla="*/ 42077 h 259887"/>
                <a:gd name="connsiteX27" fmla="*/ 1429713 w 1605881"/>
                <a:gd name="connsiteY27" fmla="*/ 45980 h 259887"/>
                <a:gd name="connsiteX28" fmla="*/ 1429713 w 1605881"/>
                <a:gd name="connsiteY28" fmla="*/ 46265 h 259887"/>
                <a:gd name="connsiteX29" fmla="*/ 1399828 w 1605881"/>
                <a:gd name="connsiteY29" fmla="*/ 46265 h 259887"/>
                <a:gd name="connsiteX30" fmla="*/ 1399828 w 1605881"/>
                <a:gd name="connsiteY30" fmla="*/ 45980 h 259887"/>
                <a:gd name="connsiteX31" fmla="*/ 1399828 w 1605881"/>
                <a:gd name="connsiteY31" fmla="*/ 42077 h 259887"/>
                <a:gd name="connsiteX32" fmla="*/ 1398781 w 1605881"/>
                <a:gd name="connsiteY32" fmla="*/ 34747 h 259887"/>
                <a:gd name="connsiteX33" fmla="*/ 1397734 w 1605881"/>
                <a:gd name="connsiteY33" fmla="*/ 42172 h 259887"/>
                <a:gd name="connsiteX34" fmla="*/ 1397734 w 1605881"/>
                <a:gd name="connsiteY34" fmla="*/ 45980 h 259887"/>
                <a:gd name="connsiteX35" fmla="*/ 1388503 w 1605881"/>
                <a:gd name="connsiteY35" fmla="*/ 45980 h 259887"/>
                <a:gd name="connsiteX36" fmla="*/ 1388503 w 1605881"/>
                <a:gd name="connsiteY36" fmla="*/ 42077 h 259887"/>
                <a:gd name="connsiteX37" fmla="*/ 1387455 w 1605881"/>
                <a:gd name="connsiteY37" fmla="*/ 34747 h 259887"/>
                <a:gd name="connsiteX38" fmla="*/ 1386408 w 1605881"/>
                <a:gd name="connsiteY38" fmla="*/ 42172 h 259887"/>
                <a:gd name="connsiteX39" fmla="*/ 1386408 w 1605881"/>
                <a:gd name="connsiteY39" fmla="*/ 54738 h 259887"/>
                <a:gd name="connsiteX40" fmla="*/ 1385171 w 1605881"/>
                <a:gd name="connsiteY40" fmla="*/ 54738 h 259887"/>
                <a:gd name="connsiteX41" fmla="*/ 1385171 w 1605881"/>
                <a:gd name="connsiteY41" fmla="*/ 63972 h 259887"/>
                <a:gd name="connsiteX42" fmla="*/ 1380603 w 1605881"/>
                <a:gd name="connsiteY42" fmla="*/ 178303 h 259887"/>
                <a:gd name="connsiteX43" fmla="*/ 1246883 w 1605881"/>
                <a:gd name="connsiteY43" fmla="*/ 178303 h 259887"/>
                <a:gd name="connsiteX44" fmla="*/ 1246883 w 1605881"/>
                <a:gd name="connsiteY44" fmla="*/ 172592 h 259887"/>
                <a:gd name="connsiteX45" fmla="*/ 1244408 w 1605881"/>
                <a:gd name="connsiteY45" fmla="*/ 172592 h 259887"/>
                <a:gd name="connsiteX46" fmla="*/ 1244408 w 1605881"/>
                <a:gd name="connsiteY46" fmla="*/ 167451 h 259887"/>
                <a:gd name="connsiteX47" fmla="*/ 1240220 w 1605881"/>
                <a:gd name="connsiteY47" fmla="*/ 158883 h 259887"/>
                <a:gd name="connsiteX48" fmla="*/ 1236033 w 1605881"/>
                <a:gd name="connsiteY48" fmla="*/ 167451 h 259887"/>
                <a:gd name="connsiteX49" fmla="*/ 1236033 w 1605881"/>
                <a:gd name="connsiteY49" fmla="*/ 172592 h 259887"/>
                <a:gd name="connsiteX50" fmla="*/ 1233558 w 1605881"/>
                <a:gd name="connsiteY50" fmla="*/ 172592 h 259887"/>
                <a:gd name="connsiteX51" fmla="*/ 1233558 w 1605881"/>
                <a:gd name="connsiteY51" fmla="*/ 178303 h 259887"/>
                <a:gd name="connsiteX52" fmla="*/ 1228038 w 1605881"/>
                <a:gd name="connsiteY52" fmla="*/ 178303 h 259887"/>
                <a:gd name="connsiteX53" fmla="*/ 1228038 w 1605881"/>
                <a:gd name="connsiteY53" fmla="*/ 185824 h 259887"/>
                <a:gd name="connsiteX54" fmla="*/ 1226040 w 1605881"/>
                <a:gd name="connsiteY54" fmla="*/ 194963 h 259887"/>
                <a:gd name="connsiteX55" fmla="*/ 1223660 w 1605881"/>
                <a:gd name="connsiteY55" fmla="*/ 217429 h 259887"/>
                <a:gd name="connsiteX56" fmla="*/ 1223660 w 1605881"/>
                <a:gd name="connsiteY56" fmla="*/ 258173 h 259887"/>
                <a:gd name="connsiteX57" fmla="*/ 1200152 w 1605881"/>
                <a:gd name="connsiteY57" fmla="*/ 258173 h 259887"/>
                <a:gd name="connsiteX58" fmla="*/ 1200152 w 1605881"/>
                <a:gd name="connsiteY58" fmla="*/ 214097 h 259887"/>
                <a:gd name="connsiteX59" fmla="*/ 1185590 w 1605881"/>
                <a:gd name="connsiteY59" fmla="*/ 209052 h 259887"/>
                <a:gd name="connsiteX60" fmla="*/ 1185590 w 1605881"/>
                <a:gd name="connsiteY60" fmla="*/ 126516 h 259887"/>
                <a:gd name="connsiteX61" fmla="*/ 1126582 w 1605881"/>
                <a:gd name="connsiteY61" fmla="*/ 129087 h 259887"/>
                <a:gd name="connsiteX62" fmla="*/ 1126582 w 1605881"/>
                <a:gd name="connsiteY62" fmla="*/ 258269 h 259887"/>
                <a:gd name="connsiteX63" fmla="*/ 1106405 w 1605881"/>
                <a:gd name="connsiteY63" fmla="*/ 258269 h 259887"/>
                <a:gd name="connsiteX64" fmla="*/ 1106405 w 1605881"/>
                <a:gd name="connsiteY64" fmla="*/ 212384 h 259887"/>
                <a:gd name="connsiteX65" fmla="*/ 1067954 w 1605881"/>
                <a:gd name="connsiteY65" fmla="*/ 203911 h 259887"/>
                <a:gd name="connsiteX66" fmla="*/ 1039783 w 1605881"/>
                <a:gd name="connsiteY66" fmla="*/ 210670 h 259887"/>
                <a:gd name="connsiteX67" fmla="*/ 1039783 w 1605881"/>
                <a:gd name="connsiteY67" fmla="*/ 226663 h 259887"/>
                <a:gd name="connsiteX68" fmla="*/ 1019986 w 1605881"/>
                <a:gd name="connsiteY68" fmla="*/ 223046 h 259887"/>
                <a:gd name="connsiteX69" fmla="*/ 1017131 w 1605881"/>
                <a:gd name="connsiteY69" fmla="*/ 66162 h 259887"/>
                <a:gd name="connsiteX70" fmla="*/ 1034834 w 1605881"/>
                <a:gd name="connsiteY70" fmla="*/ 59117 h 259887"/>
                <a:gd name="connsiteX71" fmla="*/ 1038070 w 1605881"/>
                <a:gd name="connsiteY71" fmla="*/ 37031 h 259887"/>
                <a:gd name="connsiteX72" fmla="*/ 1025411 w 1605881"/>
                <a:gd name="connsiteY72" fmla="*/ 32938 h 259887"/>
                <a:gd name="connsiteX73" fmla="*/ 1017131 w 1605881"/>
                <a:gd name="connsiteY73" fmla="*/ 32938 h 259887"/>
                <a:gd name="connsiteX74" fmla="*/ 1017131 w 1605881"/>
                <a:gd name="connsiteY74" fmla="*/ 19991 h 259887"/>
                <a:gd name="connsiteX75" fmla="*/ 1024174 w 1605881"/>
                <a:gd name="connsiteY75" fmla="*/ 19991 h 259887"/>
                <a:gd name="connsiteX76" fmla="*/ 1024174 w 1605881"/>
                <a:gd name="connsiteY76" fmla="*/ 1428 h 259887"/>
                <a:gd name="connsiteX77" fmla="*/ 1009422 w 1605881"/>
                <a:gd name="connsiteY77" fmla="*/ 0 h 259887"/>
                <a:gd name="connsiteX78" fmla="*/ 994670 w 1605881"/>
                <a:gd name="connsiteY78" fmla="*/ 1428 h 259887"/>
                <a:gd name="connsiteX79" fmla="*/ 994670 w 1605881"/>
                <a:gd name="connsiteY79" fmla="*/ 19991 h 259887"/>
                <a:gd name="connsiteX80" fmla="*/ 1001713 w 1605881"/>
                <a:gd name="connsiteY80" fmla="*/ 19991 h 259887"/>
                <a:gd name="connsiteX81" fmla="*/ 1001713 w 1605881"/>
                <a:gd name="connsiteY81" fmla="*/ 32938 h 259887"/>
                <a:gd name="connsiteX82" fmla="*/ 993433 w 1605881"/>
                <a:gd name="connsiteY82" fmla="*/ 32938 h 259887"/>
                <a:gd name="connsiteX83" fmla="*/ 980774 w 1605881"/>
                <a:gd name="connsiteY83" fmla="*/ 37031 h 259887"/>
                <a:gd name="connsiteX84" fmla="*/ 984010 w 1605881"/>
                <a:gd name="connsiteY84" fmla="*/ 59117 h 259887"/>
                <a:gd name="connsiteX85" fmla="*/ 1001713 w 1605881"/>
                <a:gd name="connsiteY85" fmla="*/ 66162 h 259887"/>
                <a:gd name="connsiteX86" fmla="*/ 999143 w 1605881"/>
                <a:gd name="connsiteY86" fmla="*/ 207719 h 259887"/>
                <a:gd name="connsiteX87" fmla="*/ 967164 w 1605881"/>
                <a:gd name="connsiteY87" fmla="*/ 208671 h 259887"/>
                <a:gd name="connsiteX88" fmla="*/ 967164 w 1605881"/>
                <a:gd name="connsiteY88" fmla="*/ 223807 h 259887"/>
                <a:gd name="connsiteX89" fmla="*/ 929761 w 1605881"/>
                <a:gd name="connsiteY89" fmla="*/ 223807 h 259887"/>
                <a:gd name="connsiteX90" fmla="*/ 929761 w 1605881"/>
                <a:gd name="connsiteY90" fmla="*/ 245703 h 259887"/>
                <a:gd name="connsiteX91" fmla="*/ 898448 w 1605881"/>
                <a:gd name="connsiteY91" fmla="*/ 245703 h 259887"/>
                <a:gd name="connsiteX92" fmla="*/ 898448 w 1605881"/>
                <a:gd name="connsiteY92" fmla="*/ 220666 h 259887"/>
                <a:gd name="connsiteX93" fmla="*/ 886742 w 1605881"/>
                <a:gd name="connsiteY93" fmla="*/ 220666 h 259887"/>
                <a:gd name="connsiteX94" fmla="*/ 886742 w 1605881"/>
                <a:gd name="connsiteY94" fmla="*/ 213621 h 259887"/>
                <a:gd name="connsiteX95" fmla="*/ 874179 w 1605881"/>
                <a:gd name="connsiteY95" fmla="*/ 201055 h 259887"/>
                <a:gd name="connsiteX96" fmla="*/ 861616 w 1605881"/>
                <a:gd name="connsiteY96" fmla="*/ 213621 h 259887"/>
                <a:gd name="connsiteX97" fmla="*/ 861616 w 1605881"/>
                <a:gd name="connsiteY97" fmla="*/ 220666 h 259887"/>
                <a:gd name="connsiteX98" fmla="*/ 848291 w 1605881"/>
                <a:gd name="connsiteY98" fmla="*/ 220666 h 259887"/>
                <a:gd name="connsiteX99" fmla="*/ 848291 w 1605881"/>
                <a:gd name="connsiteY99" fmla="*/ 258173 h 259887"/>
                <a:gd name="connsiteX100" fmla="*/ 828971 w 1605881"/>
                <a:gd name="connsiteY100" fmla="*/ 258173 h 259887"/>
                <a:gd name="connsiteX101" fmla="*/ 828971 w 1605881"/>
                <a:gd name="connsiteY101" fmla="*/ 212860 h 259887"/>
                <a:gd name="connsiteX102" fmla="*/ 828971 w 1605881"/>
                <a:gd name="connsiteY102" fmla="*/ 210575 h 259887"/>
                <a:gd name="connsiteX103" fmla="*/ 827258 w 1605881"/>
                <a:gd name="connsiteY103" fmla="*/ 209718 h 259887"/>
                <a:gd name="connsiteX104" fmla="*/ 827258 w 1605881"/>
                <a:gd name="connsiteY104" fmla="*/ 189917 h 259887"/>
                <a:gd name="connsiteX105" fmla="*/ 824593 w 1605881"/>
                <a:gd name="connsiteY105" fmla="*/ 186490 h 259887"/>
                <a:gd name="connsiteX106" fmla="*/ 824593 w 1605881"/>
                <a:gd name="connsiteY106" fmla="*/ 182397 h 259887"/>
                <a:gd name="connsiteX107" fmla="*/ 823165 w 1605881"/>
                <a:gd name="connsiteY107" fmla="*/ 182397 h 259887"/>
                <a:gd name="connsiteX108" fmla="*/ 815170 w 1605881"/>
                <a:gd name="connsiteY108" fmla="*/ 170212 h 259887"/>
                <a:gd name="connsiteX109" fmla="*/ 815170 w 1605881"/>
                <a:gd name="connsiteY109" fmla="*/ 167832 h 259887"/>
                <a:gd name="connsiteX110" fmla="*/ 812410 w 1605881"/>
                <a:gd name="connsiteY110" fmla="*/ 164595 h 259887"/>
                <a:gd name="connsiteX111" fmla="*/ 812315 w 1605881"/>
                <a:gd name="connsiteY111" fmla="*/ 164595 h 259887"/>
                <a:gd name="connsiteX112" fmla="*/ 812220 w 1605881"/>
                <a:gd name="connsiteY112" fmla="*/ 164595 h 259887"/>
                <a:gd name="connsiteX113" fmla="*/ 809460 w 1605881"/>
                <a:gd name="connsiteY113" fmla="*/ 167832 h 259887"/>
                <a:gd name="connsiteX114" fmla="*/ 809460 w 1605881"/>
                <a:gd name="connsiteY114" fmla="*/ 170212 h 259887"/>
                <a:gd name="connsiteX115" fmla="*/ 801465 w 1605881"/>
                <a:gd name="connsiteY115" fmla="*/ 182397 h 259887"/>
                <a:gd name="connsiteX116" fmla="*/ 799943 w 1605881"/>
                <a:gd name="connsiteY116" fmla="*/ 182397 h 259887"/>
                <a:gd name="connsiteX117" fmla="*/ 799943 w 1605881"/>
                <a:gd name="connsiteY117" fmla="*/ 186490 h 259887"/>
                <a:gd name="connsiteX118" fmla="*/ 797278 w 1605881"/>
                <a:gd name="connsiteY118" fmla="*/ 189917 h 259887"/>
                <a:gd name="connsiteX119" fmla="*/ 797278 w 1605881"/>
                <a:gd name="connsiteY119" fmla="*/ 209718 h 259887"/>
                <a:gd name="connsiteX120" fmla="*/ 795564 w 1605881"/>
                <a:gd name="connsiteY120" fmla="*/ 210575 h 259887"/>
                <a:gd name="connsiteX121" fmla="*/ 795564 w 1605881"/>
                <a:gd name="connsiteY121" fmla="*/ 212860 h 259887"/>
                <a:gd name="connsiteX122" fmla="*/ 705434 w 1605881"/>
                <a:gd name="connsiteY122" fmla="*/ 212860 h 259887"/>
                <a:gd name="connsiteX123" fmla="*/ 705434 w 1605881"/>
                <a:gd name="connsiteY123" fmla="*/ 199437 h 259887"/>
                <a:gd name="connsiteX124" fmla="*/ 701151 w 1605881"/>
                <a:gd name="connsiteY124" fmla="*/ 199437 h 259887"/>
                <a:gd name="connsiteX125" fmla="*/ 701151 w 1605881"/>
                <a:gd name="connsiteY125" fmla="*/ 185824 h 259887"/>
                <a:gd name="connsiteX126" fmla="*/ 700200 w 1605881"/>
                <a:gd name="connsiteY126" fmla="*/ 184396 h 259887"/>
                <a:gd name="connsiteX127" fmla="*/ 700200 w 1605881"/>
                <a:gd name="connsiteY127" fmla="*/ 165737 h 259887"/>
                <a:gd name="connsiteX128" fmla="*/ 702769 w 1605881"/>
                <a:gd name="connsiteY128" fmla="*/ 160978 h 259887"/>
                <a:gd name="connsiteX129" fmla="*/ 700200 w 1605881"/>
                <a:gd name="connsiteY129" fmla="*/ 154695 h 259887"/>
                <a:gd name="connsiteX130" fmla="*/ 692586 w 1605881"/>
                <a:gd name="connsiteY130" fmla="*/ 154695 h 259887"/>
                <a:gd name="connsiteX131" fmla="*/ 692586 w 1605881"/>
                <a:gd name="connsiteY131" fmla="*/ 145460 h 259887"/>
                <a:gd name="connsiteX132" fmla="*/ 693252 w 1605881"/>
                <a:gd name="connsiteY132" fmla="*/ 143081 h 259887"/>
                <a:gd name="connsiteX133" fmla="*/ 692586 w 1605881"/>
                <a:gd name="connsiteY133" fmla="*/ 140796 h 259887"/>
                <a:gd name="connsiteX134" fmla="*/ 690872 w 1605881"/>
                <a:gd name="connsiteY134" fmla="*/ 140796 h 259887"/>
                <a:gd name="connsiteX135" fmla="*/ 675169 w 1605881"/>
                <a:gd name="connsiteY135" fmla="*/ 115759 h 259887"/>
                <a:gd name="connsiteX136" fmla="*/ 673741 w 1605881"/>
                <a:gd name="connsiteY136" fmla="*/ 113474 h 259887"/>
                <a:gd name="connsiteX137" fmla="*/ 673741 w 1605881"/>
                <a:gd name="connsiteY137" fmla="*/ 105097 h 259887"/>
                <a:gd name="connsiteX138" fmla="*/ 673741 w 1605881"/>
                <a:gd name="connsiteY138" fmla="*/ 101670 h 259887"/>
                <a:gd name="connsiteX139" fmla="*/ 673741 w 1605881"/>
                <a:gd name="connsiteY139" fmla="*/ 99385 h 259887"/>
                <a:gd name="connsiteX140" fmla="*/ 671743 w 1605881"/>
                <a:gd name="connsiteY140" fmla="*/ 99385 h 259887"/>
                <a:gd name="connsiteX141" fmla="*/ 668697 w 1605881"/>
                <a:gd name="connsiteY141" fmla="*/ 95768 h 259887"/>
                <a:gd name="connsiteX142" fmla="*/ 667460 w 1605881"/>
                <a:gd name="connsiteY142" fmla="*/ 86438 h 259887"/>
                <a:gd name="connsiteX143" fmla="*/ 666222 w 1605881"/>
                <a:gd name="connsiteY143" fmla="*/ 95768 h 259887"/>
                <a:gd name="connsiteX144" fmla="*/ 663177 w 1605881"/>
                <a:gd name="connsiteY144" fmla="*/ 99385 h 259887"/>
                <a:gd name="connsiteX145" fmla="*/ 661178 w 1605881"/>
                <a:gd name="connsiteY145" fmla="*/ 99385 h 259887"/>
                <a:gd name="connsiteX146" fmla="*/ 661178 w 1605881"/>
                <a:gd name="connsiteY146" fmla="*/ 101670 h 259887"/>
                <a:gd name="connsiteX147" fmla="*/ 661178 w 1605881"/>
                <a:gd name="connsiteY147" fmla="*/ 105097 h 259887"/>
                <a:gd name="connsiteX148" fmla="*/ 661178 w 1605881"/>
                <a:gd name="connsiteY148" fmla="*/ 113474 h 259887"/>
                <a:gd name="connsiteX149" fmla="*/ 659751 w 1605881"/>
                <a:gd name="connsiteY149" fmla="*/ 115759 h 259887"/>
                <a:gd name="connsiteX150" fmla="*/ 644047 w 1605881"/>
                <a:gd name="connsiteY150" fmla="*/ 140796 h 259887"/>
                <a:gd name="connsiteX151" fmla="*/ 642333 w 1605881"/>
                <a:gd name="connsiteY151" fmla="*/ 140796 h 259887"/>
                <a:gd name="connsiteX152" fmla="*/ 641667 w 1605881"/>
                <a:gd name="connsiteY152" fmla="*/ 143081 h 259887"/>
                <a:gd name="connsiteX153" fmla="*/ 642333 w 1605881"/>
                <a:gd name="connsiteY153" fmla="*/ 145460 h 259887"/>
                <a:gd name="connsiteX154" fmla="*/ 642333 w 1605881"/>
                <a:gd name="connsiteY154" fmla="*/ 154695 h 259887"/>
                <a:gd name="connsiteX155" fmla="*/ 634720 w 1605881"/>
                <a:gd name="connsiteY155" fmla="*/ 154695 h 259887"/>
                <a:gd name="connsiteX156" fmla="*/ 632150 w 1605881"/>
                <a:gd name="connsiteY156" fmla="*/ 160978 h 259887"/>
                <a:gd name="connsiteX157" fmla="*/ 634720 w 1605881"/>
                <a:gd name="connsiteY157" fmla="*/ 165737 h 259887"/>
                <a:gd name="connsiteX158" fmla="*/ 634720 w 1605881"/>
                <a:gd name="connsiteY158" fmla="*/ 184396 h 259887"/>
                <a:gd name="connsiteX159" fmla="*/ 633768 w 1605881"/>
                <a:gd name="connsiteY159" fmla="*/ 185824 h 259887"/>
                <a:gd name="connsiteX160" fmla="*/ 633768 w 1605881"/>
                <a:gd name="connsiteY160" fmla="*/ 199437 h 259887"/>
                <a:gd name="connsiteX161" fmla="*/ 629485 w 1605881"/>
                <a:gd name="connsiteY161" fmla="*/ 199437 h 259887"/>
                <a:gd name="connsiteX162" fmla="*/ 629485 w 1605881"/>
                <a:gd name="connsiteY162" fmla="*/ 212860 h 259887"/>
                <a:gd name="connsiteX163" fmla="*/ 556772 w 1605881"/>
                <a:gd name="connsiteY163" fmla="*/ 212860 h 259887"/>
                <a:gd name="connsiteX164" fmla="*/ 556772 w 1605881"/>
                <a:gd name="connsiteY164" fmla="*/ 210575 h 259887"/>
                <a:gd name="connsiteX165" fmla="*/ 555059 w 1605881"/>
                <a:gd name="connsiteY165" fmla="*/ 209718 h 259887"/>
                <a:gd name="connsiteX166" fmla="*/ 555059 w 1605881"/>
                <a:gd name="connsiteY166" fmla="*/ 189917 h 259887"/>
                <a:gd name="connsiteX167" fmla="*/ 552393 w 1605881"/>
                <a:gd name="connsiteY167" fmla="*/ 186490 h 259887"/>
                <a:gd name="connsiteX168" fmla="*/ 552393 w 1605881"/>
                <a:gd name="connsiteY168" fmla="*/ 182397 h 259887"/>
                <a:gd name="connsiteX169" fmla="*/ 550871 w 1605881"/>
                <a:gd name="connsiteY169" fmla="*/ 182397 h 259887"/>
                <a:gd name="connsiteX170" fmla="*/ 542876 w 1605881"/>
                <a:gd name="connsiteY170" fmla="*/ 170212 h 259887"/>
                <a:gd name="connsiteX171" fmla="*/ 542876 w 1605881"/>
                <a:gd name="connsiteY171" fmla="*/ 167832 h 259887"/>
                <a:gd name="connsiteX172" fmla="*/ 540116 w 1605881"/>
                <a:gd name="connsiteY172" fmla="*/ 164595 h 259887"/>
                <a:gd name="connsiteX173" fmla="*/ 540021 w 1605881"/>
                <a:gd name="connsiteY173" fmla="*/ 164595 h 259887"/>
                <a:gd name="connsiteX174" fmla="*/ 539926 w 1605881"/>
                <a:gd name="connsiteY174" fmla="*/ 164595 h 259887"/>
                <a:gd name="connsiteX175" fmla="*/ 537166 w 1605881"/>
                <a:gd name="connsiteY175" fmla="*/ 167832 h 259887"/>
                <a:gd name="connsiteX176" fmla="*/ 537166 w 1605881"/>
                <a:gd name="connsiteY176" fmla="*/ 170212 h 259887"/>
                <a:gd name="connsiteX177" fmla="*/ 529171 w 1605881"/>
                <a:gd name="connsiteY177" fmla="*/ 182397 h 259887"/>
                <a:gd name="connsiteX178" fmla="*/ 527648 w 1605881"/>
                <a:gd name="connsiteY178" fmla="*/ 182397 h 259887"/>
                <a:gd name="connsiteX179" fmla="*/ 527648 w 1605881"/>
                <a:gd name="connsiteY179" fmla="*/ 186490 h 259887"/>
                <a:gd name="connsiteX180" fmla="*/ 524983 w 1605881"/>
                <a:gd name="connsiteY180" fmla="*/ 189917 h 259887"/>
                <a:gd name="connsiteX181" fmla="*/ 524983 w 1605881"/>
                <a:gd name="connsiteY181" fmla="*/ 209718 h 259887"/>
                <a:gd name="connsiteX182" fmla="*/ 523270 w 1605881"/>
                <a:gd name="connsiteY182" fmla="*/ 210575 h 259887"/>
                <a:gd name="connsiteX183" fmla="*/ 523270 w 1605881"/>
                <a:gd name="connsiteY183" fmla="*/ 212860 h 259887"/>
                <a:gd name="connsiteX184" fmla="*/ 523270 w 1605881"/>
                <a:gd name="connsiteY184" fmla="*/ 258173 h 259887"/>
                <a:gd name="connsiteX185" fmla="*/ 500047 w 1605881"/>
                <a:gd name="connsiteY185" fmla="*/ 258173 h 259887"/>
                <a:gd name="connsiteX186" fmla="*/ 500047 w 1605881"/>
                <a:gd name="connsiteY186" fmla="*/ 233327 h 259887"/>
                <a:gd name="connsiteX187" fmla="*/ 497002 w 1605881"/>
                <a:gd name="connsiteY187" fmla="*/ 233327 h 259887"/>
                <a:gd name="connsiteX188" fmla="*/ 497002 w 1605881"/>
                <a:gd name="connsiteY188" fmla="*/ 217619 h 259887"/>
                <a:gd name="connsiteX189" fmla="*/ 483392 w 1605881"/>
                <a:gd name="connsiteY189" fmla="*/ 212003 h 259887"/>
                <a:gd name="connsiteX190" fmla="*/ 483392 w 1605881"/>
                <a:gd name="connsiteY190" fmla="*/ 200865 h 259887"/>
                <a:gd name="connsiteX191" fmla="*/ 474826 w 1605881"/>
                <a:gd name="connsiteY191" fmla="*/ 200865 h 259887"/>
                <a:gd name="connsiteX192" fmla="*/ 468449 w 1605881"/>
                <a:gd name="connsiteY192" fmla="*/ 196010 h 259887"/>
                <a:gd name="connsiteX193" fmla="*/ 462073 w 1605881"/>
                <a:gd name="connsiteY193" fmla="*/ 200865 h 259887"/>
                <a:gd name="connsiteX194" fmla="*/ 451033 w 1605881"/>
                <a:gd name="connsiteY194" fmla="*/ 200865 h 259887"/>
                <a:gd name="connsiteX195" fmla="*/ 444656 w 1605881"/>
                <a:gd name="connsiteY195" fmla="*/ 196010 h 259887"/>
                <a:gd name="connsiteX196" fmla="*/ 438279 w 1605881"/>
                <a:gd name="connsiteY196" fmla="*/ 200865 h 259887"/>
                <a:gd name="connsiteX197" fmla="*/ 426097 w 1605881"/>
                <a:gd name="connsiteY197" fmla="*/ 200865 h 259887"/>
                <a:gd name="connsiteX198" fmla="*/ 419720 w 1605881"/>
                <a:gd name="connsiteY198" fmla="*/ 196010 h 259887"/>
                <a:gd name="connsiteX199" fmla="*/ 413343 w 1605881"/>
                <a:gd name="connsiteY199" fmla="*/ 200865 h 259887"/>
                <a:gd name="connsiteX200" fmla="*/ 401922 w 1605881"/>
                <a:gd name="connsiteY200" fmla="*/ 200865 h 259887"/>
                <a:gd name="connsiteX201" fmla="*/ 395926 w 1605881"/>
                <a:gd name="connsiteY201" fmla="*/ 197057 h 259887"/>
                <a:gd name="connsiteX202" fmla="*/ 389550 w 1605881"/>
                <a:gd name="connsiteY202" fmla="*/ 201626 h 259887"/>
                <a:gd name="connsiteX203" fmla="*/ 377273 w 1605881"/>
                <a:gd name="connsiteY203" fmla="*/ 201626 h 259887"/>
                <a:gd name="connsiteX204" fmla="*/ 370895 w 1605881"/>
                <a:gd name="connsiteY204" fmla="*/ 196771 h 259887"/>
                <a:gd name="connsiteX205" fmla="*/ 364519 w 1605881"/>
                <a:gd name="connsiteY205" fmla="*/ 201626 h 259887"/>
                <a:gd name="connsiteX206" fmla="*/ 353479 w 1605881"/>
                <a:gd name="connsiteY206" fmla="*/ 201626 h 259887"/>
                <a:gd name="connsiteX207" fmla="*/ 347102 w 1605881"/>
                <a:gd name="connsiteY207" fmla="*/ 196771 h 259887"/>
                <a:gd name="connsiteX208" fmla="*/ 340725 w 1605881"/>
                <a:gd name="connsiteY208" fmla="*/ 201626 h 259887"/>
                <a:gd name="connsiteX209" fmla="*/ 328543 w 1605881"/>
                <a:gd name="connsiteY209" fmla="*/ 201626 h 259887"/>
                <a:gd name="connsiteX210" fmla="*/ 322166 w 1605881"/>
                <a:gd name="connsiteY210" fmla="*/ 196771 h 259887"/>
                <a:gd name="connsiteX211" fmla="*/ 315790 w 1605881"/>
                <a:gd name="connsiteY211" fmla="*/ 201626 h 259887"/>
                <a:gd name="connsiteX212" fmla="*/ 306938 w 1605881"/>
                <a:gd name="connsiteY212" fmla="*/ 201626 h 259887"/>
                <a:gd name="connsiteX213" fmla="*/ 306938 w 1605881"/>
                <a:gd name="connsiteY213" fmla="*/ 232089 h 259887"/>
                <a:gd name="connsiteX214" fmla="*/ 290188 w 1605881"/>
                <a:gd name="connsiteY214" fmla="*/ 232089 h 259887"/>
                <a:gd name="connsiteX215" fmla="*/ 290188 w 1605881"/>
                <a:gd name="connsiteY215" fmla="*/ 236088 h 259887"/>
                <a:gd name="connsiteX216" fmla="*/ 284191 w 1605881"/>
                <a:gd name="connsiteY216" fmla="*/ 236088 h 259887"/>
                <a:gd name="connsiteX217" fmla="*/ 284191 w 1605881"/>
                <a:gd name="connsiteY217" fmla="*/ 250558 h 259887"/>
                <a:gd name="connsiteX218" fmla="*/ 270677 w 1605881"/>
                <a:gd name="connsiteY218" fmla="*/ 250558 h 259887"/>
                <a:gd name="connsiteX219" fmla="*/ 270677 w 1605881"/>
                <a:gd name="connsiteY219" fmla="*/ 245417 h 259887"/>
                <a:gd name="connsiteX220" fmla="*/ 219758 w 1605881"/>
                <a:gd name="connsiteY220" fmla="*/ 245417 h 259887"/>
                <a:gd name="connsiteX221" fmla="*/ 219758 w 1605881"/>
                <a:gd name="connsiteY221" fmla="*/ 181445 h 259887"/>
                <a:gd name="connsiteX222" fmla="*/ 218045 w 1605881"/>
                <a:gd name="connsiteY222" fmla="*/ 181445 h 259887"/>
                <a:gd name="connsiteX223" fmla="*/ 218045 w 1605881"/>
                <a:gd name="connsiteY223" fmla="*/ 168498 h 259887"/>
                <a:gd name="connsiteX224" fmla="*/ 212430 w 1605881"/>
                <a:gd name="connsiteY224" fmla="*/ 168498 h 259887"/>
                <a:gd name="connsiteX225" fmla="*/ 212430 w 1605881"/>
                <a:gd name="connsiteY225" fmla="*/ 162025 h 259887"/>
                <a:gd name="connsiteX226" fmla="*/ 205768 w 1605881"/>
                <a:gd name="connsiteY226" fmla="*/ 153933 h 259887"/>
                <a:gd name="connsiteX227" fmla="*/ 196631 w 1605881"/>
                <a:gd name="connsiteY227" fmla="*/ 146412 h 259887"/>
                <a:gd name="connsiteX228" fmla="*/ 188541 w 1605881"/>
                <a:gd name="connsiteY228" fmla="*/ 151458 h 259887"/>
                <a:gd name="connsiteX229" fmla="*/ 183307 w 1605881"/>
                <a:gd name="connsiteY229" fmla="*/ 151458 h 259887"/>
                <a:gd name="connsiteX230" fmla="*/ 180356 w 1605881"/>
                <a:gd name="connsiteY230" fmla="*/ 151458 h 259887"/>
                <a:gd name="connsiteX231" fmla="*/ 180356 w 1605881"/>
                <a:gd name="connsiteY231" fmla="*/ 128135 h 259887"/>
                <a:gd name="connsiteX232" fmla="*/ 177691 w 1605881"/>
                <a:gd name="connsiteY232" fmla="*/ 125850 h 259887"/>
                <a:gd name="connsiteX233" fmla="*/ 175407 w 1605881"/>
                <a:gd name="connsiteY233" fmla="*/ 125850 h 259887"/>
                <a:gd name="connsiteX234" fmla="*/ 175407 w 1605881"/>
                <a:gd name="connsiteY234" fmla="*/ 98338 h 259887"/>
                <a:gd name="connsiteX235" fmla="*/ 171219 w 1605881"/>
                <a:gd name="connsiteY235" fmla="*/ 93769 h 259887"/>
                <a:gd name="connsiteX236" fmla="*/ 167698 w 1605881"/>
                <a:gd name="connsiteY236" fmla="*/ 97481 h 259887"/>
                <a:gd name="connsiteX237" fmla="*/ 167698 w 1605881"/>
                <a:gd name="connsiteY237" fmla="*/ 78728 h 259887"/>
                <a:gd name="connsiteX238" fmla="*/ 164176 w 1605881"/>
                <a:gd name="connsiteY238" fmla="*/ 78728 h 259887"/>
                <a:gd name="connsiteX239" fmla="*/ 164176 w 1605881"/>
                <a:gd name="connsiteY239" fmla="*/ 75586 h 259887"/>
                <a:gd name="connsiteX240" fmla="*/ 161702 w 1605881"/>
                <a:gd name="connsiteY240" fmla="*/ 75586 h 259887"/>
                <a:gd name="connsiteX241" fmla="*/ 161702 w 1605881"/>
                <a:gd name="connsiteY241" fmla="*/ 64162 h 259887"/>
                <a:gd name="connsiteX242" fmla="*/ 155325 w 1605881"/>
                <a:gd name="connsiteY242" fmla="*/ 55214 h 259887"/>
                <a:gd name="connsiteX243" fmla="*/ 158561 w 1605881"/>
                <a:gd name="connsiteY243" fmla="*/ 46646 h 259887"/>
                <a:gd name="connsiteX244" fmla="*/ 154278 w 1605881"/>
                <a:gd name="connsiteY244" fmla="*/ 47884 h 259887"/>
                <a:gd name="connsiteX245" fmla="*/ 149996 w 1605881"/>
                <a:gd name="connsiteY245" fmla="*/ 46646 h 259887"/>
                <a:gd name="connsiteX246" fmla="*/ 153231 w 1605881"/>
                <a:gd name="connsiteY246" fmla="*/ 55214 h 259887"/>
                <a:gd name="connsiteX247" fmla="*/ 146855 w 1605881"/>
                <a:gd name="connsiteY247" fmla="*/ 64162 h 259887"/>
                <a:gd name="connsiteX248" fmla="*/ 146855 w 1605881"/>
                <a:gd name="connsiteY248" fmla="*/ 75586 h 259887"/>
                <a:gd name="connsiteX249" fmla="*/ 144380 w 1605881"/>
                <a:gd name="connsiteY249" fmla="*/ 75586 h 259887"/>
                <a:gd name="connsiteX250" fmla="*/ 144380 w 1605881"/>
                <a:gd name="connsiteY250" fmla="*/ 78728 h 259887"/>
                <a:gd name="connsiteX251" fmla="*/ 140859 w 1605881"/>
                <a:gd name="connsiteY251" fmla="*/ 78728 h 259887"/>
                <a:gd name="connsiteX252" fmla="*/ 140859 w 1605881"/>
                <a:gd name="connsiteY252" fmla="*/ 97481 h 259887"/>
                <a:gd name="connsiteX253" fmla="*/ 137337 w 1605881"/>
                <a:gd name="connsiteY253" fmla="*/ 93769 h 259887"/>
                <a:gd name="connsiteX254" fmla="*/ 133149 w 1605881"/>
                <a:gd name="connsiteY254" fmla="*/ 98338 h 259887"/>
                <a:gd name="connsiteX255" fmla="*/ 133149 w 1605881"/>
                <a:gd name="connsiteY255" fmla="*/ 125850 h 259887"/>
                <a:gd name="connsiteX256" fmla="*/ 130865 w 1605881"/>
                <a:gd name="connsiteY256" fmla="*/ 125850 h 259887"/>
                <a:gd name="connsiteX257" fmla="*/ 128200 w 1605881"/>
                <a:gd name="connsiteY257" fmla="*/ 128135 h 259887"/>
                <a:gd name="connsiteX258" fmla="*/ 128200 w 1605881"/>
                <a:gd name="connsiteY258" fmla="*/ 151458 h 259887"/>
                <a:gd name="connsiteX259" fmla="*/ 124584 w 1605881"/>
                <a:gd name="connsiteY259" fmla="*/ 151458 h 259887"/>
                <a:gd name="connsiteX260" fmla="*/ 120015 w 1605881"/>
                <a:gd name="connsiteY260" fmla="*/ 151458 h 259887"/>
                <a:gd name="connsiteX261" fmla="*/ 111925 w 1605881"/>
                <a:gd name="connsiteY261" fmla="*/ 146412 h 259887"/>
                <a:gd name="connsiteX262" fmla="*/ 102789 w 1605881"/>
                <a:gd name="connsiteY262" fmla="*/ 153933 h 259887"/>
                <a:gd name="connsiteX263" fmla="*/ 96126 w 1605881"/>
                <a:gd name="connsiteY263" fmla="*/ 162025 h 259887"/>
                <a:gd name="connsiteX264" fmla="*/ 96126 w 1605881"/>
                <a:gd name="connsiteY264" fmla="*/ 168498 h 259887"/>
                <a:gd name="connsiteX265" fmla="*/ 90511 w 1605881"/>
                <a:gd name="connsiteY265" fmla="*/ 168498 h 259887"/>
                <a:gd name="connsiteX266" fmla="*/ 90511 w 1605881"/>
                <a:gd name="connsiteY266" fmla="*/ 181445 h 259887"/>
                <a:gd name="connsiteX267" fmla="*/ 88893 w 1605881"/>
                <a:gd name="connsiteY267" fmla="*/ 181445 h 259887"/>
                <a:gd name="connsiteX268" fmla="*/ 88893 w 1605881"/>
                <a:gd name="connsiteY268" fmla="*/ 245131 h 259887"/>
                <a:gd name="connsiteX269" fmla="*/ 68431 w 1605881"/>
                <a:gd name="connsiteY269" fmla="*/ 243894 h 259887"/>
                <a:gd name="connsiteX270" fmla="*/ 68431 w 1605881"/>
                <a:gd name="connsiteY270" fmla="*/ 229519 h 259887"/>
                <a:gd name="connsiteX271" fmla="*/ 56439 w 1605881"/>
                <a:gd name="connsiteY271" fmla="*/ 229519 h 259887"/>
                <a:gd name="connsiteX272" fmla="*/ 56439 w 1605881"/>
                <a:gd name="connsiteY272" fmla="*/ 209528 h 259887"/>
                <a:gd name="connsiteX273" fmla="*/ 53203 w 1605881"/>
                <a:gd name="connsiteY273" fmla="*/ 209528 h 259887"/>
                <a:gd name="connsiteX274" fmla="*/ 53203 w 1605881"/>
                <a:gd name="connsiteY274" fmla="*/ 199818 h 259887"/>
                <a:gd name="connsiteX275" fmla="*/ 45113 w 1605881"/>
                <a:gd name="connsiteY275" fmla="*/ 199818 h 259887"/>
                <a:gd name="connsiteX276" fmla="*/ 42829 w 1605881"/>
                <a:gd name="connsiteY276" fmla="*/ 195439 h 259887"/>
                <a:gd name="connsiteX277" fmla="*/ 10184 w 1605881"/>
                <a:gd name="connsiteY277" fmla="*/ 195439 h 259887"/>
                <a:gd name="connsiteX278" fmla="*/ 7900 w 1605881"/>
                <a:gd name="connsiteY278" fmla="*/ 199818 h 259887"/>
                <a:gd name="connsiteX279" fmla="*/ 0 w 1605881"/>
                <a:gd name="connsiteY279" fmla="*/ 199818 h 259887"/>
                <a:gd name="connsiteX280" fmla="*/ 0 w 1605881"/>
                <a:gd name="connsiteY280" fmla="*/ 258173 h 259887"/>
                <a:gd name="connsiteX281" fmla="*/ 2189 w 1605881"/>
                <a:gd name="connsiteY281" fmla="*/ 255856 h 25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Lst>
              <a:rect l="l" t="t" r="r" b="b"/>
              <a:pathLst>
                <a:path w="1605881" h="259887">
                  <a:moveTo>
                    <a:pt x="1604559" y="257570"/>
                  </a:moveTo>
                  <a:lnTo>
                    <a:pt x="1605881" y="259887"/>
                  </a:lnTo>
                  <a:lnTo>
                    <a:pt x="1605881" y="217429"/>
                  </a:lnTo>
                  <a:lnTo>
                    <a:pt x="1603502" y="194963"/>
                  </a:lnTo>
                  <a:lnTo>
                    <a:pt x="1601408" y="185824"/>
                  </a:lnTo>
                  <a:lnTo>
                    <a:pt x="1601408" y="178303"/>
                  </a:lnTo>
                  <a:lnTo>
                    <a:pt x="1595888" y="178303"/>
                  </a:lnTo>
                  <a:lnTo>
                    <a:pt x="1595888" y="172592"/>
                  </a:lnTo>
                  <a:lnTo>
                    <a:pt x="1593413" y="172592"/>
                  </a:lnTo>
                  <a:lnTo>
                    <a:pt x="1593413" y="167451"/>
                  </a:lnTo>
                  <a:lnTo>
                    <a:pt x="1589225" y="158883"/>
                  </a:lnTo>
                  <a:lnTo>
                    <a:pt x="1585038" y="167451"/>
                  </a:lnTo>
                  <a:lnTo>
                    <a:pt x="1585038" y="172592"/>
                  </a:lnTo>
                  <a:lnTo>
                    <a:pt x="1582563" y="172592"/>
                  </a:lnTo>
                  <a:lnTo>
                    <a:pt x="1582563" y="178303"/>
                  </a:lnTo>
                  <a:lnTo>
                    <a:pt x="1448843" y="178303"/>
                  </a:lnTo>
                  <a:cubicBezTo>
                    <a:pt x="1448843" y="178303"/>
                    <a:pt x="1450461" y="90437"/>
                    <a:pt x="1444370" y="63972"/>
                  </a:cubicBezTo>
                  <a:lnTo>
                    <a:pt x="1444370" y="54738"/>
                  </a:lnTo>
                  <a:lnTo>
                    <a:pt x="1443133" y="54738"/>
                  </a:lnTo>
                  <a:lnTo>
                    <a:pt x="1443133" y="42172"/>
                  </a:lnTo>
                  <a:lnTo>
                    <a:pt x="1442086" y="34747"/>
                  </a:lnTo>
                  <a:lnTo>
                    <a:pt x="1441039" y="42077"/>
                  </a:lnTo>
                  <a:lnTo>
                    <a:pt x="1441039" y="45980"/>
                  </a:lnTo>
                  <a:lnTo>
                    <a:pt x="1431807" y="45980"/>
                  </a:lnTo>
                  <a:lnTo>
                    <a:pt x="1431807" y="42172"/>
                  </a:lnTo>
                  <a:lnTo>
                    <a:pt x="1430760" y="34747"/>
                  </a:lnTo>
                  <a:lnTo>
                    <a:pt x="1429713" y="42077"/>
                  </a:lnTo>
                  <a:lnTo>
                    <a:pt x="1429713" y="45980"/>
                  </a:lnTo>
                  <a:lnTo>
                    <a:pt x="1429713" y="46265"/>
                  </a:lnTo>
                  <a:lnTo>
                    <a:pt x="1399828" y="46265"/>
                  </a:lnTo>
                  <a:lnTo>
                    <a:pt x="1399828" y="45980"/>
                  </a:lnTo>
                  <a:lnTo>
                    <a:pt x="1399828" y="42077"/>
                  </a:lnTo>
                  <a:lnTo>
                    <a:pt x="1398781" y="34747"/>
                  </a:lnTo>
                  <a:lnTo>
                    <a:pt x="1397734" y="42172"/>
                  </a:lnTo>
                  <a:lnTo>
                    <a:pt x="1397734" y="45980"/>
                  </a:lnTo>
                  <a:lnTo>
                    <a:pt x="1388503" y="45980"/>
                  </a:lnTo>
                  <a:lnTo>
                    <a:pt x="1388503" y="42077"/>
                  </a:lnTo>
                  <a:lnTo>
                    <a:pt x="1387455" y="34747"/>
                  </a:lnTo>
                  <a:lnTo>
                    <a:pt x="1386408" y="42172"/>
                  </a:lnTo>
                  <a:lnTo>
                    <a:pt x="1386408" y="54738"/>
                  </a:lnTo>
                  <a:lnTo>
                    <a:pt x="1385171" y="54738"/>
                  </a:lnTo>
                  <a:lnTo>
                    <a:pt x="1385171" y="63972"/>
                  </a:lnTo>
                  <a:cubicBezTo>
                    <a:pt x="1379080" y="90532"/>
                    <a:pt x="1380603" y="178303"/>
                    <a:pt x="1380603" y="178303"/>
                  </a:cubicBezTo>
                  <a:lnTo>
                    <a:pt x="1246883" y="178303"/>
                  </a:lnTo>
                  <a:lnTo>
                    <a:pt x="1246883" y="172592"/>
                  </a:lnTo>
                  <a:lnTo>
                    <a:pt x="1244408" y="172592"/>
                  </a:lnTo>
                  <a:lnTo>
                    <a:pt x="1244408" y="167451"/>
                  </a:lnTo>
                  <a:lnTo>
                    <a:pt x="1240220" y="158883"/>
                  </a:lnTo>
                  <a:lnTo>
                    <a:pt x="1236033" y="167451"/>
                  </a:lnTo>
                  <a:lnTo>
                    <a:pt x="1236033" y="172592"/>
                  </a:lnTo>
                  <a:lnTo>
                    <a:pt x="1233558" y="172592"/>
                  </a:lnTo>
                  <a:lnTo>
                    <a:pt x="1233558" y="178303"/>
                  </a:lnTo>
                  <a:lnTo>
                    <a:pt x="1228038" y="178303"/>
                  </a:lnTo>
                  <a:lnTo>
                    <a:pt x="1228038" y="185824"/>
                  </a:lnTo>
                  <a:lnTo>
                    <a:pt x="1226040" y="194963"/>
                  </a:lnTo>
                  <a:lnTo>
                    <a:pt x="1223660" y="217429"/>
                  </a:lnTo>
                  <a:lnTo>
                    <a:pt x="1223660" y="258173"/>
                  </a:lnTo>
                  <a:lnTo>
                    <a:pt x="1200152" y="258173"/>
                  </a:lnTo>
                  <a:lnTo>
                    <a:pt x="1200152" y="214097"/>
                  </a:lnTo>
                  <a:lnTo>
                    <a:pt x="1185590" y="209052"/>
                  </a:lnTo>
                  <a:lnTo>
                    <a:pt x="1185590" y="126516"/>
                  </a:lnTo>
                  <a:lnTo>
                    <a:pt x="1126582" y="129087"/>
                  </a:lnTo>
                  <a:lnTo>
                    <a:pt x="1126582" y="258269"/>
                  </a:lnTo>
                  <a:lnTo>
                    <a:pt x="1106405" y="258269"/>
                  </a:lnTo>
                  <a:lnTo>
                    <a:pt x="1106405" y="212384"/>
                  </a:lnTo>
                  <a:lnTo>
                    <a:pt x="1067954" y="203911"/>
                  </a:lnTo>
                  <a:lnTo>
                    <a:pt x="1039783" y="210670"/>
                  </a:lnTo>
                  <a:lnTo>
                    <a:pt x="1039783" y="226663"/>
                  </a:lnTo>
                  <a:lnTo>
                    <a:pt x="1019986" y="223046"/>
                  </a:lnTo>
                  <a:cubicBezTo>
                    <a:pt x="1019034" y="170751"/>
                    <a:pt x="1018083" y="118457"/>
                    <a:pt x="1017131" y="66162"/>
                  </a:cubicBezTo>
                  <a:lnTo>
                    <a:pt x="1034834" y="59117"/>
                  </a:lnTo>
                  <a:lnTo>
                    <a:pt x="1038070" y="37031"/>
                  </a:lnTo>
                  <a:lnTo>
                    <a:pt x="1025411" y="32938"/>
                  </a:lnTo>
                  <a:lnTo>
                    <a:pt x="1017131" y="32938"/>
                  </a:lnTo>
                  <a:lnTo>
                    <a:pt x="1017131" y="19991"/>
                  </a:lnTo>
                  <a:lnTo>
                    <a:pt x="1024174" y="19991"/>
                  </a:lnTo>
                  <a:lnTo>
                    <a:pt x="1024174" y="1428"/>
                  </a:lnTo>
                  <a:lnTo>
                    <a:pt x="1009422" y="0"/>
                  </a:lnTo>
                  <a:lnTo>
                    <a:pt x="994670" y="1428"/>
                  </a:lnTo>
                  <a:lnTo>
                    <a:pt x="994670" y="19991"/>
                  </a:lnTo>
                  <a:lnTo>
                    <a:pt x="1001713" y="19991"/>
                  </a:lnTo>
                  <a:lnTo>
                    <a:pt x="1001713" y="32938"/>
                  </a:lnTo>
                  <a:lnTo>
                    <a:pt x="993433" y="32938"/>
                  </a:lnTo>
                  <a:lnTo>
                    <a:pt x="980774" y="37031"/>
                  </a:lnTo>
                  <a:lnTo>
                    <a:pt x="984010" y="59117"/>
                  </a:lnTo>
                  <a:lnTo>
                    <a:pt x="1001713" y="66162"/>
                  </a:lnTo>
                  <a:cubicBezTo>
                    <a:pt x="1000856" y="113348"/>
                    <a:pt x="1000000" y="160533"/>
                    <a:pt x="999143" y="207719"/>
                  </a:cubicBezTo>
                  <a:lnTo>
                    <a:pt x="967164" y="208671"/>
                  </a:lnTo>
                  <a:lnTo>
                    <a:pt x="967164" y="223807"/>
                  </a:lnTo>
                  <a:lnTo>
                    <a:pt x="929761" y="223807"/>
                  </a:lnTo>
                  <a:lnTo>
                    <a:pt x="929761" y="245703"/>
                  </a:lnTo>
                  <a:lnTo>
                    <a:pt x="898448" y="245703"/>
                  </a:lnTo>
                  <a:lnTo>
                    <a:pt x="898448" y="220666"/>
                  </a:lnTo>
                  <a:lnTo>
                    <a:pt x="886742" y="220666"/>
                  </a:lnTo>
                  <a:lnTo>
                    <a:pt x="886742" y="213621"/>
                  </a:lnTo>
                  <a:cubicBezTo>
                    <a:pt x="886742" y="206672"/>
                    <a:pt x="881127" y="201055"/>
                    <a:pt x="874179" y="201055"/>
                  </a:cubicBezTo>
                  <a:cubicBezTo>
                    <a:pt x="867231" y="201055"/>
                    <a:pt x="861616" y="206672"/>
                    <a:pt x="861616" y="213621"/>
                  </a:cubicBezTo>
                  <a:lnTo>
                    <a:pt x="861616" y="220666"/>
                  </a:lnTo>
                  <a:lnTo>
                    <a:pt x="848291" y="220666"/>
                  </a:lnTo>
                  <a:lnTo>
                    <a:pt x="848291" y="258173"/>
                  </a:lnTo>
                  <a:lnTo>
                    <a:pt x="828971" y="258173"/>
                  </a:lnTo>
                  <a:lnTo>
                    <a:pt x="828971" y="212860"/>
                  </a:lnTo>
                  <a:lnTo>
                    <a:pt x="828971" y="210575"/>
                  </a:lnTo>
                  <a:lnTo>
                    <a:pt x="827258" y="209718"/>
                  </a:lnTo>
                  <a:lnTo>
                    <a:pt x="827258" y="189917"/>
                  </a:lnTo>
                  <a:cubicBezTo>
                    <a:pt x="827258" y="189917"/>
                    <a:pt x="826782" y="187347"/>
                    <a:pt x="824593" y="186490"/>
                  </a:cubicBezTo>
                  <a:lnTo>
                    <a:pt x="824593" y="182397"/>
                  </a:lnTo>
                  <a:lnTo>
                    <a:pt x="823165" y="182397"/>
                  </a:lnTo>
                  <a:cubicBezTo>
                    <a:pt x="823165" y="182397"/>
                    <a:pt x="823832" y="172687"/>
                    <a:pt x="815170" y="170212"/>
                  </a:cubicBezTo>
                  <a:lnTo>
                    <a:pt x="815170" y="167832"/>
                  </a:lnTo>
                  <a:cubicBezTo>
                    <a:pt x="815170" y="167832"/>
                    <a:pt x="814885" y="165166"/>
                    <a:pt x="812410" y="164595"/>
                  </a:cubicBezTo>
                  <a:lnTo>
                    <a:pt x="812315" y="164595"/>
                  </a:lnTo>
                  <a:lnTo>
                    <a:pt x="812220" y="164595"/>
                  </a:lnTo>
                  <a:cubicBezTo>
                    <a:pt x="809746" y="165166"/>
                    <a:pt x="809460" y="167832"/>
                    <a:pt x="809460" y="167832"/>
                  </a:cubicBezTo>
                  <a:lnTo>
                    <a:pt x="809460" y="170212"/>
                  </a:lnTo>
                  <a:cubicBezTo>
                    <a:pt x="800799" y="172782"/>
                    <a:pt x="801465" y="182397"/>
                    <a:pt x="801465" y="182397"/>
                  </a:cubicBezTo>
                  <a:lnTo>
                    <a:pt x="799943" y="182397"/>
                  </a:lnTo>
                  <a:lnTo>
                    <a:pt x="799943" y="186490"/>
                  </a:lnTo>
                  <a:cubicBezTo>
                    <a:pt x="797754" y="187347"/>
                    <a:pt x="797278" y="189917"/>
                    <a:pt x="797278" y="189917"/>
                  </a:cubicBezTo>
                  <a:lnTo>
                    <a:pt x="797278" y="209718"/>
                  </a:lnTo>
                  <a:lnTo>
                    <a:pt x="795564" y="210575"/>
                  </a:lnTo>
                  <a:lnTo>
                    <a:pt x="795564" y="212860"/>
                  </a:lnTo>
                  <a:lnTo>
                    <a:pt x="705434" y="212860"/>
                  </a:lnTo>
                  <a:lnTo>
                    <a:pt x="705434" y="199437"/>
                  </a:lnTo>
                  <a:lnTo>
                    <a:pt x="701151" y="199437"/>
                  </a:lnTo>
                  <a:lnTo>
                    <a:pt x="701151" y="185824"/>
                  </a:lnTo>
                  <a:lnTo>
                    <a:pt x="700200" y="184396"/>
                  </a:lnTo>
                  <a:lnTo>
                    <a:pt x="700200" y="165737"/>
                  </a:lnTo>
                  <a:cubicBezTo>
                    <a:pt x="700200" y="165737"/>
                    <a:pt x="703150" y="162691"/>
                    <a:pt x="702769" y="160978"/>
                  </a:cubicBezTo>
                  <a:cubicBezTo>
                    <a:pt x="702389" y="159264"/>
                    <a:pt x="700200" y="154695"/>
                    <a:pt x="700200" y="154695"/>
                  </a:cubicBezTo>
                  <a:lnTo>
                    <a:pt x="692586" y="154695"/>
                  </a:lnTo>
                  <a:lnTo>
                    <a:pt x="692586" y="145460"/>
                  </a:lnTo>
                  <a:lnTo>
                    <a:pt x="693252" y="143081"/>
                  </a:lnTo>
                  <a:lnTo>
                    <a:pt x="692586" y="140796"/>
                  </a:lnTo>
                  <a:lnTo>
                    <a:pt x="690872" y="140796"/>
                  </a:lnTo>
                  <a:cubicBezTo>
                    <a:pt x="690872" y="140796"/>
                    <a:pt x="692205" y="126802"/>
                    <a:pt x="675169" y="115759"/>
                  </a:cubicBezTo>
                  <a:cubicBezTo>
                    <a:pt x="675169" y="115759"/>
                    <a:pt x="673836" y="114807"/>
                    <a:pt x="673741" y="113474"/>
                  </a:cubicBezTo>
                  <a:lnTo>
                    <a:pt x="673741" y="105097"/>
                  </a:lnTo>
                  <a:lnTo>
                    <a:pt x="673741" y="101670"/>
                  </a:lnTo>
                  <a:lnTo>
                    <a:pt x="673741" y="99385"/>
                  </a:lnTo>
                  <a:lnTo>
                    <a:pt x="671743" y="99385"/>
                  </a:lnTo>
                  <a:cubicBezTo>
                    <a:pt x="671743" y="99385"/>
                    <a:pt x="670981" y="97005"/>
                    <a:pt x="668697" y="95768"/>
                  </a:cubicBezTo>
                  <a:lnTo>
                    <a:pt x="667460" y="86438"/>
                  </a:lnTo>
                  <a:lnTo>
                    <a:pt x="666222" y="95768"/>
                  </a:lnTo>
                  <a:cubicBezTo>
                    <a:pt x="663938" y="97005"/>
                    <a:pt x="663177" y="99385"/>
                    <a:pt x="663177" y="99385"/>
                  </a:cubicBezTo>
                  <a:lnTo>
                    <a:pt x="661178" y="99385"/>
                  </a:lnTo>
                  <a:lnTo>
                    <a:pt x="661178" y="101670"/>
                  </a:lnTo>
                  <a:lnTo>
                    <a:pt x="661178" y="105097"/>
                  </a:lnTo>
                  <a:lnTo>
                    <a:pt x="661178" y="113474"/>
                  </a:lnTo>
                  <a:cubicBezTo>
                    <a:pt x="661083" y="114807"/>
                    <a:pt x="659751" y="115759"/>
                    <a:pt x="659751" y="115759"/>
                  </a:cubicBezTo>
                  <a:cubicBezTo>
                    <a:pt x="642714" y="126802"/>
                    <a:pt x="644047" y="140796"/>
                    <a:pt x="644047" y="140796"/>
                  </a:cubicBezTo>
                  <a:lnTo>
                    <a:pt x="642333" y="140796"/>
                  </a:lnTo>
                  <a:lnTo>
                    <a:pt x="641667" y="143081"/>
                  </a:lnTo>
                  <a:lnTo>
                    <a:pt x="642333" y="145460"/>
                  </a:lnTo>
                  <a:lnTo>
                    <a:pt x="642333" y="154695"/>
                  </a:lnTo>
                  <a:lnTo>
                    <a:pt x="634720" y="154695"/>
                  </a:lnTo>
                  <a:cubicBezTo>
                    <a:pt x="634720" y="154695"/>
                    <a:pt x="632436" y="159264"/>
                    <a:pt x="632150" y="160978"/>
                  </a:cubicBezTo>
                  <a:cubicBezTo>
                    <a:pt x="631769" y="162691"/>
                    <a:pt x="634720" y="165737"/>
                    <a:pt x="634720" y="165737"/>
                  </a:cubicBezTo>
                  <a:lnTo>
                    <a:pt x="634720" y="184396"/>
                  </a:lnTo>
                  <a:lnTo>
                    <a:pt x="633768" y="185824"/>
                  </a:lnTo>
                  <a:lnTo>
                    <a:pt x="633768" y="199437"/>
                  </a:lnTo>
                  <a:lnTo>
                    <a:pt x="629485" y="199437"/>
                  </a:lnTo>
                  <a:lnTo>
                    <a:pt x="629485" y="212860"/>
                  </a:lnTo>
                  <a:lnTo>
                    <a:pt x="556772" y="212860"/>
                  </a:lnTo>
                  <a:lnTo>
                    <a:pt x="556772" y="210575"/>
                  </a:lnTo>
                  <a:lnTo>
                    <a:pt x="555059" y="209718"/>
                  </a:lnTo>
                  <a:lnTo>
                    <a:pt x="555059" y="189917"/>
                  </a:lnTo>
                  <a:cubicBezTo>
                    <a:pt x="555059" y="189917"/>
                    <a:pt x="554583" y="187347"/>
                    <a:pt x="552393" y="186490"/>
                  </a:cubicBezTo>
                  <a:lnTo>
                    <a:pt x="552393" y="182397"/>
                  </a:lnTo>
                  <a:lnTo>
                    <a:pt x="550871" y="182397"/>
                  </a:lnTo>
                  <a:cubicBezTo>
                    <a:pt x="550871" y="182397"/>
                    <a:pt x="551537" y="172687"/>
                    <a:pt x="542876" y="170212"/>
                  </a:cubicBezTo>
                  <a:lnTo>
                    <a:pt x="542876" y="167832"/>
                  </a:lnTo>
                  <a:cubicBezTo>
                    <a:pt x="542876" y="167832"/>
                    <a:pt x="542591" y="165166"/>
                    <a:pt x="540116" y="164595"/>
                  </a:cubicBezTo>
                  <a:lnTo>
                    <a:pt x="540021" y="164595"/>
                  </a:lnTo>
                  <a:lnTo>
                    <a:pt x="539926" y="164595"/>
                  </a:lnTo>
                  <a:cubicBezTo>
                    <a:pt x="537451" y="165166"/>
                    <a:pt x="537166" y="167832"/>
                    <a:pt x="537166" y="167832"/>
                  </a:cubicBezTo>
                  <a:lnTo>
                    <a:pt x="537166" y="170212"/>
                  </a:lnTo>
                  <a:cubicBezTo>
                    <a:pt x="528504" y="172782"/>
                    <a:pt x="529171" y="182397"/>
                    <a:pt x="529171" y="182397"/>
                  </a:cubicBezTo>
                  <a:lnTo>
                    <a:pt x="527648" y="182397"/>
                  </a:lnTo>
                  <a:lnTo>
                    <a:pt x="527648" y="186490"/>
                  </a:lnTo>
                  <a:cubicBezTo>
                    <a:pt x="525459" y="187347"/>
                    <a:pt x="524983" y="189917"/>
                    <a:pt x="524983" y="189917"/>
                  </a:cubicBezTo>
                  <a:lnTo>
                    <a:pt x="524983" y="209718"/>
                  </a:lnTo>
                  <a:lnTo>
                    <a:pt x="523270" y="210575"/>
                  </a:lnTo>
                  <a:lnTo>
                    <a:pt x="523270" y="212860"/>
                  </a:lnTo>
                  <a:lnTo>
                    <a:pt x="523270" y="258173"/>
                  </a:lnTo>
                  <a:lnTo>
                    <a:pt x="500047" y="258173"/>
                  </a:lnTo>
                  <a:lnTo>
                    <a:pt x="500047" y="233327"/>
                  </a:lnTo>
                  <a:lnTo>
                    <a:pt x="497002" y="233327"/>
                  </a:lnTo>
                  <a:lnTo>
                    <a:pt x="497002" y="217619"/>
                  </a:lnTo>
                  <a:lnTo>
                    <a:pt x="483392" y="212003"/>
                  </a:lnTo>
                  <a:lnTo>
                    <a:pt x="483392" y="200865"/>
                  </a:lnTo>
                  <a:lnTo>
                    <a:pt x="474826" y="200865"/>
                  </a:lnTo>
                  <a:cubicBezTo>
                    <a:pt x="473970" y="198104"/>
                    <a:pt x="471495" y="196010"/>
                    <a:pt x="468449" y="196010"/>
                  </a:cubicBezTo>
                  <a:cubicBezTo>
                    <a:pt x="465404" y="196010"/>
                    <a:pt x="462930" y="198104"/>
                    <a:pt x="462073" y="200865"/>
                  </a:cubicBezTo>
                  <a:lnTo>
                    <a:pt x="451033" y="200865"/>
                  </a:lnTo>
                  <a:cubicBezTo>
                    <a:pt x="450176" y="198104"/>
                    <a:pt x="447701" y="196010"/>
                    <a:pt x="444656" y="196010"/>
                  </a:cubicBezTo>
                  <a:cubicBezTo>
                    <a:pt x="441610" y="196010"/>
                    <a:pt x="439136" y="198104"/>
                    <a:pt x="438279" y="200865"/>
                  </a:cubicBezTo>
                  <a:lnTo>
                    <a:pt x="426097" y="200865"/>
                  </a:lnTo>
                  <a:cubicBezTo>
                    <a:pt x="425240" y="198104"/>
                    <a:pt x="422766" y="196010"/>
                    <a:pt x="419720" y="196010"/>
                  </a:cubicBezTo>
                  <a:cubicBezTo>
                    <a:pt x="416674" y="196010"/>
                    <a:pt x="414200" y="198104"/>
                    <a:pt x="413343" y="200865"/>
                  </a:cubicBezTo>
                  <a:lnTo>
                    <a:pt x="401922" y="200865"/>
                  </a:lnTo>
                  <a:cubicBezTo>
                    <a:pt x="400876" y="198580"/>
                    <a:pt x="398592" y="197057"/>
                    <a:pt x="395926" y="197057"/>
                  </a:cubicBezTo>
                  <a:cubicBezTo>
                    <a:pt x="392976" y="197057"/>
                    <a:pt x="390501" y="198961"/>
                    <a:pt x="389550" y="201626"/>
                  </a:cubicBezTo>
                  <a:lnTo>
                    <a:pt x="377273" y="201626"/>
                  </a:lnTo>
                  <a:cubicBezTo>
                    <a:pt x="376416" y="198866"/>
                    <a:pt x="373941" y="196771"/>
                    <a:pt x="370895" y="196771"/>
                  </a:cubicBezTo>
                  <a:cubicBezTo>
                    <a:pt x="367850" y="196771"/>
                    <a:pt x="365376" y="198866"/>
                    <a:pt x="364519" y="201626"/>
                  </a:cubicBezTo>
                  <a:lnTo>
                    <a:pt x="353479" y="201626"/>
                  </a:lnTo>
                  <a:cubicBezTo>
                    <a:pt x="352622" y="198866"/>
                    <a:pt x="350147" y="196771"/>
                    <a:pt x="347102" y="196771"/>
                  </a:cubicBezTo>
                  <a:cubicBezTo>
                    <a:pt x="344056" y="196771"/>
                    <a:pt x="341582" y="198866"/>
                    <a:pt x="340725" y="201626"/>
                  </a:cubicBezTo>
                  <a:lnTo>
                    <a:pt x="328543" y="201626"/>
                  </a:lnTo>
                  <a:cubicBezTo>
                    <a:pt x="327686" y="198866"/>
                    <a:pt x="325212" y="196771"/>
                    <a:pt x="322166" y="196771"/>
                  </a:cubicBezTo>
                  <a:cubicBezTo>
                    <a:pt x="319120" y="196771"/>
                    <a:pt x="316646" y="198866"/>
                    <a:pt x="315790" y="201626"/>
                  </a:cubicBezTo>
                  <a:lnTo>
                    <a:pt x="306938" y="201626"/>
                  </a:lnTo>
                  <a:lnTo>
                    <a:pt x="306938" y="232089"/>
                  </a:lnTo>
                  <a:lnTo>
                    <a:pt x="290188" y="232089"/>
                  </a:lnTo>
                  <a:lnTo>
                    <a:pt x="290188" y="236088"/>
                  </a:lnTo>
                  <a:lnTo>
                    <a:pt x="284191" y="236088"/>
                  </a:lnTo>
                  <a:lnTo>
                    <a:pt x="284191" y="250558"/>
                  </a:lnTo>
                  <a:lnTo>
                    <a:pt x="270677" y="250558"/>
                  </a:lnTo>
                  <a:lnTo>
                    <a:pt x="270677" y="245417"/>
                  </a:lnTo>
                  <a:lnTo>
                    <a:pt x="219758" y="245417"/>
                  </a:lnTo>
                  <a:lnTo>
                    <a:pt x="219758" y="181445"/>
                  </a:lnTo>
                  <a:lnTo>
                    <a:pt x="218045" y="181445"/>
                  </a:lnTo>
                  <a:lnTo>
                    <a:pt x="218045" y="168498"/>
                  </a:lnTo>
                  <a:lnTo>
                    <a:pt x="212430" y="168498"/>
                  </a:lnTo>
                  <a:lnTo>
                    <a:pt x="212430" y="162025"/>
                  </a:lnTo>
                  <a:cubicBezTo>
                    <a:pt x="212430" y="162025"/>
                    <a:pt x="211002" y="153933"/>
                    <a:pt x="205768" y="153933"/>
                  </a:cubicBezTo>
                  <a:cubicBezTo>
                    <a:pt x="205768" y="153933"/>
                    <a:pt x="203864" y="146412"/>
                    <a:pt x="196631" y="146412"/>
                  </a:cubicBezTo>
                  <a:cubicBezTo>
                    <a:pt x="192158" y="146412"/>
                    <a:pt x="189683" y="149268"/>
                    <a:pt x="188541" y="151458"/>
                  </a:cubicBezTo>
                  <a:lnTo>
                    <a:pt x="183307" y="151458"/>
                  </a:lnTo>
                  <a:lnTo>
                    <a:pt x="180356" y="151458"/>
                  </a:lnTo>
                  <a:lnTo>
                    <a:pt x="180356" y="128135"/>
                  </a:lnTo>
                  <a:lnTo>
                    <a:pt x="177691" y="125850"/>
                  </a:lnTo>
                  <a:lnTo>
                    <a:pt x="175407" y="125850"/>
                  </a:lnTo>
                  <a:lnTo>
                    <a:pt x="175407" y="98338"/>
                  </a:lnTo>
                  <a:cubicBezTo>
                    <a:pt x="175407" y="98338"/>
                    <a:pt x="174360" y="93769"/>
                    <a:pt x="171219" y="93769"/>
                  </a:cubicBezTo>
                  <a:cubicBezTo>
                    <a:pt x="171219" y="93769"/>
                    <a:pt x="167698" y="93769"/>
                    <a:pt x="167698" y="97481"/>
                  </a:cubicBezTo>
                  <a:lnTo>
                    <a:pt x="167698" y="78728"/>
                  </a:lnTo>
                  <a:lnTo>
                    <a:pt x="164176" y="78728"/>
                  </a:lnTo>
                  <a:lnTo>
                    <a:pt x="164176" y="75586"/>
                  </a:lnTo>
                  <a:lnTo>
                    <a:pt x="161702" y="75586"/>
                  </a:lnTo>
                  <a:lnTo>
                    <a:pt x="161702" y="64162"/>
                  </a:lnTo>
                  <a:cubicBezTo>
                    <a:pt x="161702" y="64162"/>
                    <a:pt x="162653" y="58070"/>
                    <a:pt x="155325" y="55214"/>
                  </a:cubicBezTo>
                  <a:cubicBezTo>
                    <a:pt x="155325" y="55214"/>
                    <a:pt x="156277" y="48931"/>
                    <a:pt x="158561" y="46646"/>
                  </a:cubicBezTo>
                  <a:cubicBezTo>
                    <a:pt x="158561" y="46646"/>
                    <a:pt x="155040" y="47122"/>
                    <a:pt x="154278" y="47884"/>
                  </a:cubicBezTo>
                  <a:cubicBezTo>
                    <a:pt x="153517" y="47122"/>
                    <a:pt x="149996" y="46646"/>
                    <a:pt x="149996" y="46646"/>
                  </a:cubicBezTo>
                  <a:cubicBezTo>
                    <a:pt x="152280" y="48931"/>
                    <a:pt x="153231" y="55214"/>
                    <a:pt x="153231" y="55214"/>
                  </a:cubicBezTo>
                  <a:cubicBezTo>
                    <a:pt x="145903" y="58165"/>
                    <a:pt x="146855" y="64162"/>
                    <a:pt x="146855" y="64162"/>
                  </a:cubicBezTo>
                  <a:lnTo>
                    <a:pt x="146855" y="75586"/>
                  </a:lnTo>
                  <a:lnTo>
                    <a:pt x="144380" y="75586"/>
                  </a:lnTo>
                  <a:lnTo>
                    <a:pt x="144380" y="78728"/>
                  </a:lnTo>
                  <a:lnTo>
                    <a:pt x="140859" y="78728"/>
                  </a:lnTo>
                  <a:lnTo>
                    <a:pt x="140859" y="97481"/>
                  </a:lnTo>
                  <a:cubicBezTo>
                    <a:pt x="140859" y="93769"/>
                    <a:pt x="137337" y="93769"/>
                    <a:pt x="137337" y="93769"/>
                  </a:cubicBezTo>
                  <a:cubicBezTo>
                    <a:pt x="134196" y="93769"/>
                    <a:pt x="133149" y="98338"/>
                    <a:pt x="133149" y="98338"/>
                  </a:cubicBezTo>
                  <a:lnTo>
                    <a:pt x="133149" y="125850"/>
                  </a:lnTo>
                  <a:lnTo>
                    <a:pt x="130865" y="125850"/>
                  </a:lnTo>
                  <a:lnTo>
                    <a:pt x="128200" y="128135"/>
                  </a:lnTo>
                  <a:lnTo>
                    <a:pt x="128200" y="151458"/>
                  </a:lnTo>
                  <a:lnTo>
                    <a:pt x="124584" y="151458"/>
                  </a:lnTo>
                  <a:lnTo>
                    <a:pt x="120015" y="151458"/>
                  </a:lnTo>
                  <a:cubicBezTo>
                    <a:pt x="118778" y="149268"/>
                    <a:pt x="116399" y="146412"/>
                    <a:pt x="111925" y="146412"/>
                  </a:cubicBezTo>
                  <a:cubicBezTo>
                    <a:pt x="104597" y="146412"/>
                    <a:pt x="102789" y="153933"/>
                    <a:pt x="102789" y="153933"/>
                  </a:cubicBezTo>
                  <a:cubicBezTo>
                    <a:pt x="97554" y="153933"/>
                    <a:pt x="96126" y="162025"/>
                    <a:pt x="96126" y="162025"/>
                  </a:cubicBezTo>
                  <a:lnTo>
                    <a:pt x="96126" y="168498"/>
                  </a:lnTo>
                  <a:lnTo>
                    <a:pt x="90511" y="168498"/>
                  </a:lnTo>
                  <a:lnTo>
                    <a:pt x="90511" y="181445"/>
                  </a:lnTo>
                  <a:lnTo>
                    <a:pt x="88893" y="181445"/>
                  </a:lnTo>
                  <a:lnTo>
                    <a:pt x="88893" y="245131"/>
                  </a:lnTo>
                  <a:lnTo>
                    <a:pt x="68431" y="243894"/>
                  </a:lnTo>
                  <a:lnTo>
                    <a:pt x="68431" y="229519"/>
                  </a:lnTo>
                  <a:lnTo>
                    <a:pt x="56439" y="229519"/>
                  </a:lnTo>
                  <a:lnTo>
                    <a:pt x="56439" y="209528"/>
                  </a:lnTo>
                  <a:lnTo>
                    <a:pt x="53203" y="209528"/>
                  </a:lnTo>
                  <a:lnTo>
                    <a:pt x="53203" y="199818"/>
                  </a:lnTo>
                  <a:lnTo>
                    <a:pt x="45113" y="199818"/>
                  </a:lnTo>
                  <a:lnTo>
                    <a:pt x="42829" y="195439"/>
                  </a:lnTo>
                  <a:lnTo>
                    <a:pt x="10184" y="195439"/>
                  </a:lnTo>
                  <a:lnTo>
                    <a:pt x="7900" y="199818"/>
                  </a:lnTo>
                  <a:lnTo>
                    <a:pt x="0" y="199818"/>
                  </a:lnTo>
                  <a:lnTo>
                    <a:pt x="0" y="258173"/>
                  </a:lnTo>
                  <a:lnTo>
                    <a:pt x="2189" y="255856"/>
                  </a:lnTo>
                </a:path>
              </a:pathLst>
            </a:custGeom>
            <a:noFill/>
            <a:ln w="3175" cap="sq">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dirty="0"/>
            </a:p>
          </p:txBody>
        </p:sp>
        <p:cxnSp>
          <p:nvCxnSpPr>
            <p:cNvPr id="57" name="Straight Connector 56">
              <a:extLst>
                <a:ext uri="{FF2B5EF4-FFF2-40B4-BE49-F238E27FC236}">
                  <a16:creationId xmlns:a16="http://schemas.microsoft.com/office/drawing/2014/main" id="{EA23EB51-6657-42EC-8972-F71E2EB14C6E}"/>
                </a:ext>
              </a:extLst>
            </p:cNvPr>
            <p:cNvCxnSpPr>
              <a:cxnSpLocks/>
              <a:stCxn id="55" idx="281"/>
            </p:cNvCxnSpPr>
            <p:nvPr userDrawn="1"/>
          </p:nvCxnSpPr>
          <p:spPr>
            <a:xfrm flipH="1">
              <a:off x="1" y="6596494"/>
              <a:ext cx="8861342" cy="4412"/>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CB4249D-7E06-4E70-99BC-2C86543A8D91}"/>
                </a:ext>
              </a:extLst>
            </p:cNvPr>
            <p:cNvCxnSpPr>
              <a:cxnSpLocks/>
              <a:endCxn id="55" idx="1"/>
            </p:cNvCxnSpPr>
            <p:nvPr userDrawn="1"/>
          </p:nvCxnSpPr>
          <p:spPr>
            <a:xfrm flipH="1">
              <a:off x="11635504" y="6603287"/>
              <a:ext cx="556498" cy="18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38376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00901-6158-F141-A354-8E9E6DFB013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96B6334-5CD8-F94C-90C3-3EE98C2B50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F819D31-3882-3D4B-B2AD-6A0AD3DD4C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CAF2D986-31A1-A945-98ED-48CFC152CE51}"/>
              </a:ext>
            </a:extLst>
          </p:cNvPr>
          <p:cNvSpPr>
            <a:spLocks noGrp="1"/>
          </p:cNvSpPr>
          <p:nvPr>
            <p:ph type="dt" sz="half" idx="10"/>
          </p:nvPr>
        </p:nvSpPr>
        <p:spPr/>
        <p:txBody>
          <a:bodyPr/>
          <a:lstStyle>
            <a:lvl1pPr>
              <a:defRPr/>
            </a:lvl1pPr>
          </a:lstStyle>
          <a:p>
            <a:pPr>
              <a:defRPr/>
            </a:pPr>
            <a:fld id="{FC617EC9-C89C-3548-8946-197A0EF0EF07}" type="datetimeFigureOut">
              <a:rPr lang="en-GB"/>
              <a:pPr>
                <a:defRPr/>
              </a:pPr>
              <a:t>12/01/2022</a:t>
            </a:fld>
            <a:endParaRPr lang="en-GB"/>
          </a:p>
        </p:txBody>
      </p:sp>
      <p:sp>
        <p:nvSpPr>
          <p:cNvPr id="6" name="Footer Placeholder 4">
            <a:extLst>
              <a:ext uri="{FF2B5EF4-FFF2-40B4-BE49-F238E27FC236}">
                <a16:creationId xmlns:a16="http://schemas.microsoft.com/office/drawing/2014/main" id="{981CA7B9-4E70-5143-A485-07880B615C6E}"/>
              </a:ext>
            </a:extLst>
          </p:cNvPr>
          <p:cNvSpPr>
            <a:spLocks noGrp="1"/>
          </p:cNvSpPr>
          <p:nvPr>
            <p:ph type="ftr" sz="quarter" idx="11"/>
          </p:nvPr>
        </p:nvSpPr>
        <p:spPr/>
        <p:txBody>
          <a:bodyPr/>
          <a:lstStyle>
            <a:lvl1pPr>
              <a:defRPr/>
            </a:lvl1pPr>
          </a:lstStyle>
          <a:p>
            <a:pPr>
              <a:defRPr/>
            </a:pPr>
            <a:endParaRPr lang="en-GB"/>
          </a:p>
        </p:txBody>
      </p:sp>
      <p:grpSp>
        <p:nvGrpSpPr>
          <p:cNvPr id="10" name="Graphic 42">
            <a:extLst>
              <a:ext uri="{FF2B5EF4-FFF2-40B4-BE49-F238E27FC236}">
                <a16:creationId xmlns:a16="http://schemas.microsoft.com/office/drawing/2014/main" id="{1168DC59-A2C2-FE46-8530-397842990D5A}"/>
              </a:ext>
            </a:extLst>
          </p:cNvPr>
          <p:cNvGrpSpPr>
            <a:grpSpLocks/>
          </p:cNvGrpSpPr>
          <p:nvPr userDrawn="1"/>
        </p:nvGrpSpPr>
        <p:grpSpPr bwMode="auto">
          <a:xfrm>
            <a:off x="10059988" y="368603"/>
            <a:ext cx="1800225" cy="501650"/>
            <a:chOff x="3991037" y="2824361"/>
            <a:chExt cx="4163037" cy="1159341"/>
          </a:xfrm>
        </p:grpSpPr>
        <p:sp>
          <p:nvSpPr>
            <p:cNvPr id="11" name="Freeform 44">
              <a:extLst>
                <a:ext uri="{FF2B5EF4-FFF2-40B4-BE49-F238E27FC236}">
                  <a16:creationId xmlns:a16="http://schemas.microsoft.com/office/drawing/2014/main" id="{061C005F-C031-7143-BAB7-48B84B1F7B0B}"/>
                </a:ext>
              </a:extLst>
            </p:cNvPr>
            <p:cNvSpPr>
              <a:spLocks/>
            </p:cNvSpPr>
            <p:nvPr/>
          </p:nvSpPr>
          <p:spPr bwMode="auto">
            <a:xfrm>
              <a:off x="6507415" y="2824361"/>
              <a:ext cx="1646659" cy="1159341"/>
            </a:xfrm>
            <a:custGeom>
              <a:avLst/>
              <a:gdLst>
                <a:gd name="T0" fmla="*/ 59 w 1646658"/>
                <a:gd name="T1" fmla="*/ 66685 h 1159341"/>
                <a:gd name="T2" fmla="*/ 289033 w 1646658"/>
                <a:gd name="T3" fmla="*/ 53571 h 1159341"/>
                <a:gd name="T4" fmla="*/ 535176 w 1646658"/>
                <a:gd name="T5" fmla="*/ 28199 h 1159341"/>
                <a:gd name="T6" fmla="*/ 862796 w 1646658"/>
                <a:gd name="T7" fmla="*/ 28009 h 1159341"/>
                <a:gd name="T8" fmla="*/ 1198505 w 1646658"/>
                <a:gd name="T9" fmla="*/ 56232 h 1159341"/>
                <a:gd name="T10" fmla="*/ 1450073 w 1646658"/>
                <a:gd name="T11" fmla="*/ 117335 h 1159341"/>
                <a:gd name="T12" fmla="*/ 1512608 w 1646658"/>
                <a:gd name="T13" fmla="*/ 744805 h 1159341"/>
                <a:gd name="T14" fmla="*/ 1649004 w 1646658"/>
                <a:gd name="T15" fmla="*/ 1163118 h 1159341"/>
                <a:gd name="T16" fmla="*/ 1239815 w 1646658"/>
                <a:gd name="T17" fmla="*/ 1068755 h 1159341"/>
                <a:gd name="T18" fmla="*/ 1086094 w 1646658"/>
                <a:gd name="T19" fmla="*/ 1035305 h 1159341"/>
                <a:gd name="T20" fmla="*/ 872981 w 1646658"/>
                <a:gd name="T21" fmla="*/ 1065239 h 1159341"/>
                <a:gd name="T22" fmla="*/ 667955 w 1646658"/>
                <a:gd name="T23" fmla="*/ 1010978 h 1159341"/>
                <a:gd name="T24" fmla="*/ 460172 w 1646658"/>
                <a:gd name="T25" fmla="*/ 1010408 h 1159341"/>
                <a:gd name="T26" fmla="*/ 176433 w 1646658"/>
                <a:gd name="T27" fmla="*/ 1009363 h 1159341"/>
                <a:gd name="T28" fmla="*/ 59 w 1646658"/>
                <a:gd name="T29" fmla="*/ 66685 h 11593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6658" h="1159341">
                  <a:moveTo>
                    <a:pt x="59" y="66685"/>
                  </a:moveTo>
                  <a:cubicBezTo>
                    <a:pt x="-3367" y="59083"/>
                    <a:pt x="142452" y="125698"/>
                    <a:pt x="289033" y="53571"/>
                  </a:cubicBezTo>
                  <a:cubicBezTo>
                    <a:pt x="401159" y="-1545"/>
                    <a:pt x="513379" y="26678"/>
                    <a:pt x="535176" y="28199"/>
                  </a:cubicBezTo>
                  <a:cubicBezTo>
                    <a:pt x="556972" y="29719"/>
                    <a:pt x="738200" y="86736"/>
                    <a:pt x="862794" y="28009"/>
                  </a:cubicBezTo>
                  <a:cubicBezTo>
                    <a:pt x="987388" y="-30719"/>
                    <a:pt x="1121786" y="14800"/>
                    <a:pt x="1198503" y="56232"/>
                  </a:cubicBezTo>
                  <a:cubicBezTo>
                    <a:pt x="1275220" y="97664"/>
                    <a:pt x="1450071" y="117335"/>
                    <a:pt x="1450071" y="117335"/>
                  </a:cubicBezTo>
                  <a:cubicBezTo>
                    <a:pt x="1450071" y="117335"/>
                    <a:pt x="1373734" y="459151"/>
                    <a:pt x="1512606" y="744805"/>
                  </a:cubicBezTo>
                  <a:cubicBezTo>
                    <a:pt x="1667182" y="1063053"/>
                    <a:pt x="1649002" y="1163118"/>
                    <a:pt x="1649002" y="1163118"/>
                  </a:cubicBezTo>
                  <a:cubicBezTo>
                    <a:pt x="1441409" y="1045378"/>
                    <a:pt x="1374496" y="1119785"/>
                    <a:pt x="1239813" y="1068755"/>
                  </a:cubicBezTo>
                  <a:cubicBezTo>
                    <a:pt x="1226392" y="1063624"/>
                    <a:pt x="1131876" y="1029034"/>
                    <a:pt x="1086092" y="1035305"/>
                  </a:cubicBezTo>
                  <a:cubicBezTo>
                    <a:pt x="1010708" y="1045663"/>
                    <a:pt x="972540" y="1072651"/>
                    <a:pt x="872979" y="1065239"/>
                  </a:cubicBezTo>
                  <a:cubicBezTo>
                    <a:pt x="836524" y="1062483"/>
                    <a:pt x="790931" y="1058302"/>
                    <a:pt x="667955" y="1010978"/>
                  </a:cubicBezTo>
                  <a:cubicBezTo>
                    <a:pt x="545075" y="963654"/>
                    <a:pt x="460172" y="1010408"/>
                    <a:pt x="460172" y="1010408"/>
                  </a:cubicBezTo>
                  <a:cubicBezTo>
                    <a:pt x="460172" y="1010408"/>
                    <a:pt x="325964" y="1056687"/>
                    <a:pt x="176433" y="1009363"/>
                  </a:cubicBezTo>
                  <a:cubicBezTo>
                    <a:pt x="176528" y="1009458"/>
                    <a:pt x="184237" y="482433"/>
                    <a:pt x="59" y="66685"/>
                  </a:cubicBezTo>
                  <a:close/>
                </a:path>
              </a:pathLst>
            </a:custGeom>
            <a:solidFill>
              <a:srgbClr val="F5333F"/>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2" name="Freeform 45">
              <a:extLst>
                <a:ext uri="{FF2B5EF4-FFF2-40B4-BE49-F238E27FC236}">
                  <a16:creationId xmlns:a16="http://schemas.microsoft.com/office/drawing/2014/main" id="{BA60761A-308A-C948-B654-FA87C1DCB124}"/>
                </a:ext>
              </a:extLst>
            </p:cNvPr>
            <p:cNvSpPr>
              <a:spLocks/>
            </p:cNvSpPr>
            <p:nvPr/>
          </p:nvSpPr>
          <p:spPr bwMode="auto">
            <a:xfrm>
              <a:off x="6507415" y="2824361"/>
              <a:ext cx="1646659" cy="1159341"/>
            </a:xfrm>
            <a:custGeom>
              <a:avLst/>
              <a:gdLst>
                <a:gd name="T0" fmla="*/ 59 w 1646658"/>
                <a:gd name="T1" fmla="*/ 66685 h 1159341"/>
                <a:gd name="T2" fmla="*/ 289033 w 1646658"/>
                <a:gd name="T3" fmla="*/ 53571 h 1159341"/>
                <a:gd name="T4" fmla="*/ 535176 w 1646658"/>
                <a:gd name="T5" fmla="*/ 28199 h 1159341"/>
                <a:gd name="T6" fmla="*/ 862796 w 1646658"/>
                <a:gd name="T7" fmla="*/ 28009 h 1159341"/>
                <a:gd name="T8" fmla="*/ 1198505 w 1646658"/>
                <a:gd name="T9" fmla="*/ 56232 h 1159341"/>
                <a:gd name="T10" fmla="*/ 1450073 w 1646658"/>
                <a:gd name="T11" fmla="*/ 117335 h 1159341"/>
                <a:gd name="T12" fmla="*/ 1512608 w 1646658"/>
                <a:gd name="T13" fmla="*/ 744805 h 1159341"/>
                <a:gd name="T14" fmla="*/ 1649004 w 1646658"/>
                <a:gd name="T15" fmla="*/ 1163118 h 1159341"/>
                <a:gd name="T16" fmla="*/ 1239815 w 1646658"/>
                <a:gd name="T17" fmla="*/ 1068755 h 1159341"/>
                <a:gd name="T18" fmla="*/ 1086094 w 1646658"/>
                <a:gd name="T19" fmla="*/ 1035305 h 1159341"/>
                <a:gd name="T20" fmla="*/ 872981 w 1646658"/>
                <a:gd name="T21" fmla="*/ 1065239 h 1159341"/>
                <a:gd name="T22" fmla="*/ 667955 w 1646658"/>
                <a:gd name="T23" fmla="*/ 1010978 h 1159341"/>
                <a:gd name="T24" fmla="*/ 460172 w 1646658"/>
                <a:gd name="T25" fmla="*/ 1010408 h 1159341"/>
                <a:gd name="T26" fmla="*/ 176433 w 1646658"/>
                <a:gd name="T27" fmla="*/ 1009363 h 1159341"/>
                <a:gd name="T28" fmla="*/ 59 w 1646658"/>
                <a:gd name="T29" fmla="*/ 66685 h 11593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6658" h="1159341">
                  <a:moveTo>
                    <a:pt x="59" y="66685"/>
                  </a:moveTo>
                  <a:cubicBezTo>
                    <a:pt x="-3367" y="59083"/>
                    <a:pt x="142452" y="125698"/>
                    <a:pt x="289033" y="53571"/>
                  </a:cubicBezTo>
                  <a:cubicBezTo>
                    <a:pt x="401159" y="-1545"/>
                    <a:pt x="513379" y="26678"/>
                    <a:pt x="535176" y="28199"/>
                  </a:cubicBezTo>
                  <a:cubicBezTo>
                    <a:pt x="556972" y="29719"/>
                    <a:pt x="738200" y="86736"/>
                    <a:pt x="862794" y="28009"/>
                  </a:cubicBezTo>
                  <a:cubicBezTo>
                    <a:pt x="987388" y="-30719"/>
                    <a:pt x="1121786" y="14800"/>
                    <a:pt x="1198503" y="56232"/>
                  </a:cubicBezTo>
                  <a:cubicBezTo>
                    <a:pt x="1275220" y="97664"/>
                    <a:pt x="1450071" y="117335"/>
                    <a:pt x="1450071" y="117335"/>
                  </a:cubicBezTo>
                  <a:cubicBezTo>
                    <a:pt x="1450071" y="117335"/>
                    <a:pt x="1373734" y="459151"/>
                    <a:pt x="1512606" y="744805"/>
                  </a:cubicBezTo>
                  <a:cubicBezTo>
                    <a:pt x="1667182" y="1063053"/>
                    <a:pt x="1649002" y="1163118"/>
                    <a:pt x="1649002" y="1163118"/>
                  </a:cubicBezTo>
                  <a:cubicBezTo>
                    <a:pt x="1441409" y="1045378"/>
                    <a:pt x="1374496" y="1119785"/>
                    <a:pt x="1239813" y="1068755"/>
                  </a:cubicBezTo>
                  <a:cubicBezTo>
                    <a:pt x="1226392" y="1063624"/>
                    <a:pt x="1131876" y="1029034"/>
                    <a:pt x="1086092" y="1035305"/>
                  </a:cubicBezTo>
                  <a:cubicBezTo>
                    <a:pt x="1010708" y="1045663"/>
                    <a:pt x="972540" y="1072651"/>
                    <a:pt x="872979" y="1065239"/>
                  </a:cubicBezTo>
                  <a:cubicBezTo>
                    <a:pt x="836524" y="1062483"/>
                    <a:pt x="790931" y="1058302"/>
                    <a:pt x="667955" y="1010978"/>
                  </a:cubicBezTo>
                  <a:cubicBezTo>
                    <a:pt x="545075" y="963654"/>
                    <a:pt x="460172" y="1010408"/>
                    <a:pt x="460172" y="1010408"/>
                  </a:cubicBezTo>
                  <a:cubicBezTo>
                    <a:pt x="460172" y="1010408"/>
                    <a:pt x="325964" y="1056687"/>
                    <a:pt x="176433" y="1009363"/>
                  </a:cubicBezTo>
                  <a:cubicBezTo>
                    <a:pt x="176528" y="1009458"/>
                    <a:pt x="184237" y="482433"/>
                    <a:pt x="59" y="66685"/>
                  </a:cubicBezTo>
                  <a:close/>
                </a:path>
              </a:pathLst>
            </a:custGeom>
            <a:noFill/>
            <a:ln w="485" cap="flat">
              <a:solidFill>
                <a:srgbClr val="E62E25"/>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13" name="Freeform 46">
              <a:extLst>
                <a:ext uri="{FF2B5EF4-FFF2-40B4-BE49-F238E27FC236}">
                  <a16:creationId xmlns:a16="http://schemas.microsoft.com/office/drawing/2014/main" id="{9538D538-2FD3-7E4A-9510-FB1AAC563562}"/>
                </a:ext>
              </a:extLst>
            </p:cNvPr>
            <p:cNvSpPr>
              <a:spLocks/>
            </p:cNvSpPr>
            <p:nvPr/>
          </p:nvSpPr>
          <p:spPr bwMode="auto">
            <a:xfrm>
              <a:off x="7078189" y="3652316"/>
              <a:ext cx="57110" cy="57017"/>
            </a:xfrm>
            <a:custGeom>
              <a:avLst/>
              <a:gdLst>
                <a:gd name="T0" fmla="*/ 30461 w 57109"/>
                <a:gd name="T1" fmla="*/ 60820 h 57016"/>
                <a:gd name="T2" fmla="*/ 0 w 57109"/>
                <a:gd name="T3" fmla="*/ 30411 h 57016"/>
                <a:gd name="T4" fmla="*/ 30461 w 57109"/>
                <a:gd name="T5" fmla="*/ 0 h 57016"/>
                <a:gd name="T6" fmla="*/ 60919 w 57109"/>
                <a:gd name="T7" fmla="*/ 30411 h 57016"/>
                <a:gd name="T8" fmla="*/ 30461 w 57109"/>
                <a:gd name="T9" fmla="*/ 60820 h 570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109" h="57016">
                  <a:moveTo>
                    <a:pt x="30459" y="60818"/>
                  </a:moveTo>
                  <a:cubicBezTo>
                    <a:pt x="13611" y="60818"/>
                    <a:pt x="0" y="47134"/>
                    <a:pt x="0" y="30409"/>
                  </a:cubicBezTo>
                  <a:cubicBezTo>
                    <a:pt x="0" y="13684"/>
                    <a:pt x="13706" y="0"/>
                    <a:pt x="30459" y="0"/>
                  </a:cubicBezTo>
                  <a:cubicBezTo>
                    <a:pt x="47210" y="0"/>
                    <a:pt x="60917" y="13684"/>
                    <a:pt x="60917" y="30409"/>
                  </a:cubicBezTo>
                  <a:cubicBezTo>
                    <a:pt x="60917" y="47134"/>
                    <a:pt x="47210" y="60818"/>
                    <a:pt x="30459" y="60818"/>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4" name="Freeform 47">
              <a:extLst>
                <a:ext uri="{FF2B5EF4-FFF2-40B4-BE49-F238E27FC236}">
                  <a16:creationId xmlns:a16="http://schemas.microsoft.com/office/drawing/2014/main" id="{C9D7CCF8-009F-0F47-B462-FFD64ECE65BA}"/>
                </a:ext>
              </a:extLst>
            </p:cNvPr>
            <p:cNvSpPr>
              <a:spLocks/>
            </p:cNvSpPr>
            <p:nvPr/>
          </p:nvSpPr>
          <p:spPr bwMode="auto">
            <a:xfrm>
              <a:off x="7318240" y="3648610"/>
              <a:ext cx="66628" cy="66520"/>
            </a:xfrm>
            <a:custGeom>
              <a:avLst/>
              <a:gdLst>
                <a:gd name="T0" fmla="*/ 36267 w 66627"/>
                <a:gd name="T1" fmla="*/ 72413 h 66519"/>
                <a:gd name="T2" fmla="*/ 0 w 66627"/>
                <a:gd name="T3" fmla="*/ 36208 h 66519"/>
                <a:gd name="T4" fmla="*/ 36267 w 66627"/>
                <a:gd name="T5" fmla="*/ 0 h 66519"/>
                <a:gd name="T6" fmla="*/ 72531 w 66627"/>
                <a:gd name="T7" fmla="*/ 36208 h 66519"/>
                <a:gd name="T8" fmla="*/ 36267 w 66627"/>
                <a:gd name="T9" fmla="*/ 72413 h 665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627" h="66519">
                  <a:moveTo>
                    <a:pt x="36265" y="72411"/>
                  </a:moveTo>
                  <a:cubicBezTo>
                    <a:pt x="16276" y="72411"/>
                    <a:pt x="0" y="56161"/>
                    <a:pt x="0" y="36206"/>
                  </a:cubicBezTo>
                  <a:cubicBezTo>
                    <a:pt x="0" y="16250"/>
                    <a:pt x="16276" y="0"/>
                    <a:pt x="36265" y="0"/>
                  </a:cubicBezTo>
                  <a:cubicBezTo>
                    <a:pt x="56253" y="0"/>
                    <a:pt x="72529" y="16250"/>
                    <a:pt x="72529" y="36206"/>
                  </a:cubicBezTo>
                  <a:cubicBezTo>
                    <a:pt x="72529" y="56161"/>
                    <a:pt x="56348" y="72411"/>
                    <a:pt x="36265" y="72411"/>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5" name="Freeform 48">
              <a:extLst>
                <a:ext uri="{FF2B5EF4-FFF2-40B4-BE49-F238E27FC236}">
                  <a16:creationId xmlns:a16="http://schemas.microsoft.com/office/drawing/2014/main" id="{1BDDC0A0-90C8-BF4C-9CF2-67C66C6927BE}"/>
                </a:ext>
              </a:extLst>
            </p:cNvPr>
            <p:cNvSpPr>
              <a:spLocks/>
            </p:cNvSpPr>
            <p:nvPr/>
          </p:nvSpPr>
          <p:spPr bwMode="auto">
            <a:xfrm>
              <a:off x="7032406" y="3448101"/>
              <a:ext cx="66628" cy="66520"/>
            </a:xfrm>
            <a:custGeom>
              <a:avLst/>
              <a:gdLst>
                <a:gd name="T0" fmla="*/ 36362 w 66627"/>
                <a:gd name="T1" fmla="*/ 72603 h 66519"/>
                <a:gd name="T2" fmla="*/ 0 w 66627"/>
                <a:gd name="T3" fmla="*/ 36303 h 66519"/>
                <a:gd name="T4" fmla="*/ 36362 w 66627"/>
                <a:gd name="T5" fmla="*/ 0 h 66519"/>
                <a:gd name="T6" fmla="*/ 72721 w 66627"/>
                <a:gd name="T7" fmla="*/ 36303 h 66519"/>
                <a:gd name="T8" fmla="*/ 36362 w 66627"/>
                <a:gd name="T9" fmla="*/ 72603 h 665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627" h="66519">
                  <a:moveTo>
                    <a:pt x="36360" y="72601"/>
                  </a:moveTo>
                  <a:cubicBezTo>
                    <a:pt x="16276" y="72601"/>
                    <a:pt x="0" y="56257"/>
                    <a:pt x="0" y="36301"/>
                  </a:cubicBezTo>
                  <a:cubicBezTo>
                    <a:pt x="0" y="16250"/>
                    <a:pt x="16276" y="0"/>
                    <a:pt x="36360" y="0"/>
                  </a:cubicBezTo>
                  <a:cubicBezTo>
                    <a:pt x="56443" y="0"/>
                    <a:pt x="72719" y="16250"/>
                    <a:pt x="72719" y="36301"/>
                  </a:cubicBezTo>
                  <a:cubicBezTo>
                    <a:pt x="72719" y="56352"/>
                    <a:pt x="56348" y="72601"/>
                    <a:pt x="36360" y="72601"/>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6" name="Freeform 49">
              <a:extLst>
                <a:ext uri="{FF2B5EF4-FFF2-40B4-BE49-F238E27FC236}">
                  <a16:creationId xmlns:a16="http://schemas.microsoft.com/office/drawing/2014/main" id="{EACD1BEE-1C69-F84B-9B64-367AF8BC1D2C}"/>
                </a:ext>
              </a:extLst>
            </p:cNvPr>
            <p:cNvSpPr>
              <a:spLocks/>
            </p:cNvSpPr>
            <p:nvPr/>
          </p:nvSpPr>
          <p:spPr bwMode="auto">
            <a:xfrm>
              <a:off x="7083715" y="3409804"/>
              <a:ext cx="47591" cy="57017"/>
            </a:xfrm>
            <a:custGeom>
              <a:avLst/>
              <a:gdLst>
                <a:gd name="T0" fmla="*/ 40828 w 47591"/>
                <a:gd name="T1" fmla="*/ 65761 h 57016"/>
                <a:gd name="T2" fmla="*/ 34736 w 47591"/>
                <a:gd name="T3" fmla="*/ 65191 h 57016"/>
                <a:gd name="T4" fmla="*/ 280 w 47591"/>
                <a:gd name="T5" fmla="*/ 20906 h 57016"/>
                <a:gd name="T6" fmla="*/ 4278 w 47591"/>
                <a:gd name="T7" fmla="*/ 3706 h 57016"/>
                <a:gd name="T8" fmla="*/ 12178 w 47591"/>
                <a:gd name="T9" fmla="*/ 0 h 57016"/>
                <a:gd name="T10" fmla="*/ 21601 w 47591"/>
                <a:gd name="T11" fmla="*/ 3326 h 57016"/>
                <a:gd name="T12" fmla="*/ 51774 w 47591"/>
                <a:gd name="T13" fmla="*/ 52172 h 57016"/>
                <a:gd name="T14" fmla="*/ 50822 w 47591"/>
                <a:gd name="T15" fmla="*/ 61770 h 57016"/>
                <a:gd name="T16" fmla="*/ 40828 w 47591"/>
                <a:gd name="T17" fmla="*/ 65761 h 57016"/>
                <a:gd name="T18" fmla="*/ 40828 w 47591"/>
                <a:gd name="T19" fmla="*/ 65761 h 570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591" h="57016">
                  <a:moveTo>
                    <a:pt x="40828" y="65759"/>
                  </a:moveTo>
                  <a:cubicBezTo>
                    <a:pt x="39115" y="65759"/>
                    <a:pt x="37116" y="65569"/>
                    <a:pt x="34736" y="65189"/>
                  </a:cubicBezTo>
                  <a:cubicBezTo>
                    <a:pt x="24837" y="63384"/>
                    <a:pt x="756" y="27083"/>
                    <a:pt x="280" y="20906"/>
                  </a:cubicBezTo>
                  <a:cubicBezTo>
                    <a:pt x="-577" y="15965"/>
                    <a:pt x="471" y="8172"/>
                    <a:pt x="4278" y="3706"/>
                  </a:cubicBezTo>
                  <a:cubicBezTo>
                    <a:pt x="6372" y="1235"/>
                    <a:pt x="9037" y="0"/>
                    <a:pt x="12178" y="0"/>
                  </a:cubicBezTo>
                  <a:cubicBezTo>
                    <a:pt x="15033" y="0"/>
                    <a:pt x="18174" y="1140"/>
                    <a:pt x="21601" y="3326"/>
                  </a:cubicBezTo>
                  <a:cubicBezTo>
                    <a:pt x="40352" y="15680"/>
                    <a:pt x="51298" y="50745"/>
                    <a:pt x="51774" y="52170"/>
                  </a:cubicBezTo>
                  <a:cubicBezTo>
                    <a:pt x="51964" y="52645"/>
                    <a:pt x="53678" y="57682"/>
                    <a:pt x="50822" y="61768"/>
                  </a:cubicBezTo>
                  <a:cubicBezTo>
                    <a:pt x="48823" y="64334"/>
                    <a:pt x="45492" y="65759"/>
                    <a:pt x="40828" y="6575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7" name="Freeform 50">
              <a:extLst>
                <a:ext uri="{FF2B5EF4-FFF2-40B4-BE49-F238E27FC236}">
                  <a16:creationId xmlns:a16="http://schemas.microsoft.com/office/drawing/2014/main" id="{239AA1A6-9125-5D45-8A44-8F683D2400EF}"/>
                </a:ext>
              </a:extLst>
            </p:cNvPr>
            <p:cNvSpPr>
              <a:spLocks/>
            </p:cNvSpPr>
            <p:nvPr/>
          </p:nvSpPr>
          <p:spPr bwMode="auto">
            <a:xfrm>
              <a:off x="7116653" y="3358869"/>
              <a:ext cx="66628" cy="66520"/>
            </a:xfrm>
            <a:custGeom>
              <a:avLst/>
              <a:gdLst>
                <a:gd name="T0" fmla="*/ 49107 w 66627"/>
                <a:gd name="T1" fmla="*/ 75739 h 66519"/>
                <a:gd name="T2" fmla="*/ 13221 w 66627"/>
                <a:gd name="T3" fmla="*/ 54073 h 66519"/>
                <a:gd name="T4" fmla="*/ 7224 w 66627"/>
                <a:gd name="T5" fmla="*/ 3706 h 66519"/>
                <a:gd name="T6" fmla="*/ 18741 w 66627"/>
                <a:gd name="T7" fmla="*/ 0 h 66519"/>
                <a:gd name="T8" fmla="*/ 54627 w 66627"/>
                <a:gd name="T9" fmla="*/ 21666 h 66519"/>
                <a:gd name="T10" fmla="*/ 60624 w 66627"/>
                <a:gd name="T11" fmla="*/ 72033 h 66519"/>
                <a:gd name="T12" fmla="*/ 49107 w 66627"/>
                <a:gd name="T13" fmla="*/ 75739 h 66519"/>
                <a:gd name="T14" fmla="*/ 49107 w 66627"/>
                <a:gd name="T15" fmla="*/ 75739 h 665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27" h="66519">
                  <a:moveTo>
                    <a:pt x="49105" y="75737"/>
                  </a:moveTo>
                  <a:cubicBezTo>
                    <a:pt x="37587" y="75737"/>
                    <a:pt x="23500" y="67185"/>
                    <a:pt x="13221" y="54071"/>
                  </a:cubicBezTo>
                  <a:cubicBezTo>
                    <a:pt x="-1723" y="34875"/>
                    <a:pt x="-4388" y="12829"/>
                    <a:pt x="7224" y="3706"/>
                  </a:cubicBezTo>
                  <a:cubicBezTo>
                    <a:pt x="10365" y="1235"/>
                    <a:pt x="14268" y="0"/>
                    <a:pt x="18741" y="0"/>
                  </a:cubicBezTo>
                  <a:cubicBezTo>
                    <a:pt x="30258" y="0"/>
                    <a:pt x="44345" y="8552"/>
                    <a:pt x="54625" y="21666"/>
                  </a:cubicBezTo>
                  <a:cubicBezTo>
                    <a:pt x="69569" y="40862"/>
                    <a:pt x="72234" y="62908"/>
                    <a:pt x="60622" y="72031"/>
                  </a:cubicBezTo>
                  <a:cubicBezTo>
                    <a:pt x="57480" y="74502"/>
                    <a:pt x="53578" y="75737"/>
                    <a:pt x="49105" y="75737"/>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8" name="Freeform 51">
              <a:extLst>
                <a:ext uri="{FF2B5EF4-FFF2-40B4-BE49-F238E27FC236}">
                  <a16:creationId xmlns:a16="http://schemas.microsoft.com/office/drawing/2014/main" id="{21F0298C-DCDC-8E49-9019-9B887B3ED256}"/>
                </a:ext>
              </a:extLst>
            </p:cNvPr>
            <p:cNvSpPr>
              <a:spLocks/>
            </p:cNvSpPr>
            <p:nvPr/>
          </p:nvSpPr>
          <p:spPr bwMode="auto">
            <a:xfrm>
              <a:off x="7156905" y="3311260"/>
              <a:ext cx="28555" cy="28508"/>
            </a:xfrm>
            <a:custGeom>
              <a:avLst/>
              <a:gdLst>
                <a:gd name="T0" fmla="*/ 14470 w 28554"/>
                <a:gd name="T1" fmla="*/ 28889 h 28508"/>
                <a:gd name="T2" fmla="*/ 0 w 28554"/>
                <a:gd name="T3" fmla="*/ 14444 h 28508"/>
                <a:gd name="T4" fmla="*/ 14470 w 28554"/>
                <a:gd name="T5" fmla="*/ 0 h 28508"/>
                <a:gd name="T6" fmla="*/ 28938 w 28554"/>
                <a:gd name="T7" fmla="*/ 14444 h 28508"/>
                <a:gd name="T8" fmla="*/ 14470 w 28554"/>
                <a:gd name="T9" fmla="*/ 28889 h 285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54" h="28508">
                  <a:moveTo>
                    <a:pt x="14468" y="28889"/>
                  </a:moveTo>
                  <a:cubicBezTo>
                    <a:pt x="6473" y="28889"/>
                    <a:pt x="0" y="22427"/>
                    <a:pt x="0" y="14444"/>
                  </a:cubicBezTo>
                  <a:cubicBezTo>
                    <a:pt x="0" y="6462"/>
                    <a:pt x="6473" y="0"/>
                    <a:pt x="14468" y="0"/>
                  </a:cubicBezTo>
                  <a:cubicBezTo>
                    <a:pt x="22463" y="0"/>
                    <a:pt x="28936" y="6462"/>
                    <a:pt x="28936" y="14444"/>
                  </a:cubicBezTo>
                  <a:cubicBezTo>
                    <a:pt x="28936" y="22427"/>
                    <a:pt x="22463" y="28889"/>
                    <a:pt x="14468" y="2888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9" name="Freeform 52">
              <a:extLst>
                <a:ext uri="{FF2B5EF4-FFF2-40B4-BE49-F238E27FC236}">
                  <a16:creationId xmlns:a16="http://schemas.microsoft.com/office/drawing/2014/main" id="{49C28D2F-2FBD-7142-BCB4-E9252EEC88B4}"/>
                </a:ext>
              </a:extLst>
            </p:cNvPr>
            <p:cNvSpPr>
              <a:spLocks/>
            </p:cNvSpPr>
            <p:nvPr/>
          </p:nvSpPr>
          <p:spPr bwMode="auto">
            <a:xfrm>
              <a:off x="7198357" y="3371128"/>
              <a:ext cx="28555" cy="28508"/>
            </a:xfrm>
            <a:custGeom>
              <a:avLst/>
              <a:gdLst>
                <a:gd name="T0" fmla="*/ 15184 w 28554"/>
                <a:gd name="T1" fmla="*/ 30409 h 28508"/>
                <a:gd name="T2" fmla="*/ 9661 w 28554"/>
                <a:gd name="T3" fmla="*/ 29934 h 28508"/>
                <a:gd name="T4" fmla="*/ 1570 w 28554"/>
                <a:gd name="T5" fmla="*/ 23947 h 28508"/>
                <a:gd name="T6" fmla="*/ 1094 w 28554"/>
                <a:gd name="T7" fmla="*/ 11308 h 28508"/>
                <a:gd name="T8" fmla="*/ 13468 w 28554"/>
                <a:gd name="T9" fmla="*/ 0 h 28508"/>
                <a:gd name="T10" fmla="*/ 18801 w 28554"/>
                <a:gd name="T11" fmla="*/ 1235 h 28508"/>
                <a:gd name="T12" fmla="*/ 34981 w 28554"/>
                <a:gd name="T13" fmla="*/ 12164 h 28508"/>
                <a:gd name="T14" fmla="*/ 24702 w 28554"/>
                <a:gd name="T15" fmla="*/ 29839 h 28508"/>
                <a:gd name="T16" fmla="*/ 23274 w 28554"/>
                <a:gd name="T17" fmla="*/ 29934 h 28508"/>
                <a:gd name="T18" fmla="*/ 15184 w 28554"/>
                <a:gd name="T19" fmla="*/ 30409 h 28508"/>
                <a:gd name="T20" fmla="*/ 15184 w 28554"/>
                <a:gd name="T21" fmla="*/ 30409 h 285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554" h="28508">
                  <a:moveTo>
                    <a:pt x="15182" y="30409"/>
                  </a:moveTo>
                  <a:cubicBezTo>
                    <a:pt x="12707" y="30409"/>
                    <a:pt x="10898" y="30219"/>
                    <a:pt x="9661" y="29934"/>
                  </a:cubicBezTo>
                  <a:cubicBezTo>
                    <a:pt x="8328" y="29649"/>
                    <a:pt x="3950" y="28318"/>
                    <a:pt x="1570" y="23947"/>
                  </a:cubicBezTo>
                  <a:cubicBezTo>
                    <a:pt x="-333" y="20526"/>
                    <a:pt x="-524" y="16250"/>
                    <a:pt x="1094" y="11308"/>
                  </a:cubicBezTo>
                  <a:cubicBezTo>
                    <a:pt x="4331" y="1425"/>
                    <a:pt x="10232" y="0"/>
                    <a:pt x="13468" y="0"/>
                  </a:cubicBezTo>
                  <a:cubicBezTo>
                    <a:pt x="16419" y="0"/>
                    <a:pt x="18608" y="1140"/>
                    <a:pt x="18799" y="1235"/>
                  </a:cubicBezTo>
                  <a:lnTo>
                    <a:pt x="34979" y="12164"/>
                  </a:lnTo>
                  <a:lnTo>
                    <a:pt x="24700" y="29839"/>
                  </a:lnTo>
                  <a:lnTo>
                    <a:pt x="23272" y="29934"/>
                  </a:lnTo>
                  <a:cubicBezTo>
                    <a:pt x="23272" y="30029"/>
                    <a:pt x="19084" y="30409"/>
                    <a:pt x="15182" y="3040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0" name="Freeform 53">
              <a:extLst>
                <a:ext uri="{FF2B5EF4-FFF2-40B4-BE49-F238E27FC236}">
                  <a16:creationId xmlns:a16="http://schemas.microsoft.com/office/drawing/2014/main" id="{AC45CD99-9592-6C43-BC07-9F88E7B50D49}"/>
                </a:ext>
              </a:extLst>
            </p:cNvPr>
            <p:cNvSpPr>
              <a:spLocks/>
            </p:cNvSpPr>
            <p:nvPr/>
          </p:nvSpPr>
          <p:spPr bwMode="auto">
            <a:xfrm>
              <a:off x="7143389" y="3275625"/>
              <a:ext cx="190365" cy="380112"/>
            </a:xfrm>
            <a:custGeom>
              <a:avLst/>
              <a:gdLst>
                <a:gd name="T0" fmla="*/ 125355 w 190365"/>
                <a:gd name="T1" fmla="*/ 384105 h 380111"/>
                <a:gd name="T2" fmla="*/ 107842 w 190365"/>
                <a:gd name="T3" fmla="*/ 382395 h 380111"/>
                <a:gd name="T4" fmla="*/ 47306 w 190365"/>
                <a:gd name="T5" fmla="*/ 375077 h 380111"/>
                <a:gd name="T6" fmla="*/ 46735 w 190365"/>
                <a:gd name="T7" fmla="*/ 374697 h 380111"/>
                <a:gd name="T8" fmla="*/ 29126 w 190365"/>
                <a:gd name="T9" fmla="*/ 345904 h 380111"/>
                <a:gd name="T10" fmla="*/ 27984 w 190365"/>
                <a:gd name="T11" fmla="*/ 302571 h 380111"/>
                <a:gd name="T12" fmla="*/ 28460 w 190365"/>
                <a:gd name="T13" fmla="*/ 300956 h 380111"/>
                <a:gd name="T14" fmla="*/ 36169 w 190365"/>
                <a:gd name="T15" fmla="*/ 294114 h 380111"/>
                <a:gd name="T16" fmla="*/ 38644 w 190365"/>
                <a:gd name="T17" fmla="*/ 294304 h 380111"/>
                <a:gd name="T18" fmla="*/ 48067 w 190365"/>
                <a:gd name="T19" fmla="*/ 294969 h 380111"/>
                <a:gd name="T20" fmla="*/ 57395 w 190365"/>
                <a:gd name="T21" fmla="*/ 294019 h 380111"/>
                <a:gd name="T22" fmla="*/ 64153 w 190365"/>
                <a:gd name="T23" fmla="*/ 290027 h 380111"/>
                <a:gd name="T24" fmla="*/ 60727 w 190365"/>
                <a:gd name="T25" fmla="*/ 282900 h 380111"/>
                <a:gd name="T26" fmla="*/ 47782 w 190365"/>
                <a:gd name="T27" fmla="*/ 271402 h 380111"/>
                <a:gd name="T28" fmla="*/ 476 w 190365"/>
                <a:gd name="T29" fmla="*/ 214195 h 380111"/>
                <a:gd name="T30" fmla="*/ 0 w 190365"/>
                <a:gd name="T31" fmla="*/ 212770 h 380111"/>
                <a:gd name="T32" fmla="*/ 8281 w 190365"/>
                <a:gd name="T33" fmla="*/ 202887 h 380111"/>
                <a:gd name="T34" fmla="*/ 11803 w 190365"/>
                <a:gd name="T35" fmla="*/ 196045 h 380111"/>
                <a:gd name="T36" fmla="*/ 14468 w 190365"/>
                <a:gd name="T37" fmla="*/ 178558 h 380111"/>
                <a:gd name="T38" fmla="*/ 16752 w 190365"/>
                <a:gd name="T39" fmla="*/ 178558 h 380111"/>
                <a:gd name="T40" fmla="*/ 58727 w 190365"/>
                <a:gd name="T41" fmla="*/ 146438 h 380111"/>
                <a:gd name="T42" fmla="*/ 67389 w 190365"/>
                <a:gd name="T43" fmla="*/ 141497 h 380111"/>
                <a:gd name="T44" fmla="*/ 83189 w 190365"/>
                <a:gd name="T45" fmla="*/ 149479 h 380111"/>
                <a:gd name="T46" fmla="*/ 86616 w 190365"/>
                <a:gd name="T47" fmla="*/ 196235 h 380111"/>
                <a:gd name="T48" fmla="*/ 87473 w 190365"/>
                <a:gd name="T49" fmla="*/ 204312 h 380111"/>
                <a:gd name="T50" fmla="*/ 91946 w 190365"/>
                <a:gd name="T51" fmla="*/ 206308 h 380111"/>
                <a:gd name="T52" fmla="*/ 99466 w 190365"/>
                <a:gd name="T53" fmla="*/ 200226 h 380111"/>
                <a:gd name="T54" fmla="*/ 132018 w 190365"/>
                <a:gd name="T55" fmla="*/ 141877 h 380111"/>
                <a:gd name="T56" fmla="*/ 127069 w 190365"/>
                <a:gd name="T57" fmla="*/ 110327 h 380111"/>
                <a:gd name="T58" fmla="*/ 93945 w 190365"/>
                <a:gd name="T59" fmla="*/ 87426 h 380111"/>
                <a:gd name="T60" fmla="*/ 88901 w 190365"/>
                <a:gd name="T61" fmla="*/ 87711 h 380111"/>
                <a:gd name="T62" fmla="*/ 80049 w 190365"/>
                <a:gd name="T63" fmla="*/ 88376 h 380111"/>
                <a:gd name="T64" fmla="*/ 70150 w 190365"/>
                <a:gd name="T65" fmla="*/ 85525 h 380111"/>
                <a:gd name="T66" fmla="*/ 61107 w 190365"/>
                <a:gd name="T67" fmla="*/ 73552 h 380111"/>
                <a:gd name="T68" fmla="*/ 72815 w 190365"/>
                <a:gd name="T69" fmla="*/ 56542 h 380111"/>
                <a:gd name="T70" fmla="*/ 76146 w 190365"/>
                <a:gd name="T71" fmla="*/ 55686 h 380111"/>
                <a:gd name="T72" fmla="*/ 81381 w 190365"/>
                <a:gd name="T73" fmla="*/ 56447 h 380111"/>
                <a:gd name="T74" fmla="*/ 88234 w 190365"/>
                <a:gd name="T75" fmla="*/ 57302 h 380111"/>
                <a:gd name="T76" fmla="*/ 96801 w 190365"/>
                <a:gd name="T77" fmla="*/ 50365 h 380111"/>
                <a:gd name="T78" fmla="*/ 96229 w 190365"/>
                <a:gd name="T79" fmla="*/ 45708 h 380111"/>
                <a:gd name="T80" fmla="*/ 83475 w 190365"/>
                <a:gd name="T81" fmla="*/ 40292 h 380111"/>
                <a:gd name="T82" fmla="*/ 79382 w 190365"/>
                <a:gd name="T83" fmla="*/ 40482 h 380111"/>
                <a:gd name="T84" fmla="*/ 56158 w 190365"/>
                <a:gd name="T85" fmla="*/ 24802 h 380111"/>
                <a:gd name="T86" fmla="*/ 60917 w 190365"/>
                <a:gd name="T87" fmla="*/ 6842 h 380111"/>
                <a:gd name="T88" fmla="*/ 77764 w 190365"/>
                <a:gd name="T89" fmla="*/ 0 h 380111"/>
                <a:gd name="T90" fmla="*/ 81286 w 190365"/>
                <a:gd name="T91" fmla="*/ 285 h 380111"/>
                <a:gd name="T92" fmla="*/ 183893 w 190365"/>
                <a:gd name="T93" fmla="*/ 120020 h 380111"/>
                <a:gd name="T94" fmla="*/ 148770 w 190365"/>
                <a:gd name="T95" fmla="*/ 265890 h 380111"/>
                <a:gd name="T96" fmla="*/ 144963 w 190365"/>
                <a:gd name="T97" fmla="*/ 281285 h 380111"/>
                <a:gd name="T98" fmla="*/ 174660 w 190365"/>
                <a:gd name="T99" fmla="*/ 335356 h 380111"/>
                <a:gd name="T100" fmla="*/ 151436 w 190365"/>
                <a:gd name="T101" fmla="*/ 377168 h 380111"/>
                <a:gd name="T102" fmla="*/ 125355 w 190365"/>
                <a:gd name="T103" fmla="*/ 384105 h 380111"/>
                <a:gd name="T104" fmla="*/ 125355 w 190365"/>
                <a:gd name="T105" fmla="*/ 384105 h 380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0365" h="380111">
                  <a:moveTo>
                    <a:pt x="125355" y="384103"/>
                  </a:moveTo>
                  <a:cubicBezTo>
                    <a:pt x="115932" y="384103"/>
                    <a:pt x="108127" y="382488"/>
                    <a:pt x="107842" y="382393"/>
                  </a:cubicBezTo>
                  <a:lnTo>
                    <a:pt x="47306" y="375075"/>
                  </a:lnTo>
                  <a:lnTo>
                    <a:pt x="46735" y="374695"/>
                  </a:lnTo>
                  <a:cubicBezTo>
                    <a:pt x="46068" y="374220"/>
                    <a:pt x="31410" y="363862"/>
                    <a:pt x="29126" y="345902"/>
                  </a:cubicBezTo>
                  <a:cubicBezTo>
                    <a:pt x="27127" y="329842"/>
                    <a:pt x="26080" y="308651"/>
                    <a:pt x="27984" y="302569"/>
                  </a:cubicBezTo>
                  <a:lnTo>
                    <a:pt x="28460" y="300954"/>
                  </a:lnTo>
                  <a:cubicBezTo>
                    <a:pt x="29221" y="298103"/>
                    <a:pt x="30173" y="294112"/>
                    <a:pt x="36169" y="294112"/>
                  </a:cubicBezTo>
                  <a:cubicBezTo>
                    <a:pt x="36836" y="294112"/>
                    <a:pt x="37692" y="294207"/>
                    <a:pt x="38644" y="294302"/>
                  </a:cubicBezTo>
                  <a:cubicBezTo>
                    <a:pt x="42356" y="294777"/>
                    <a:pt x="45497" y="294967"/>
                    <a:pt x="48067" y="294967"/>
                  </a:cubicBezTo>
                  <a:cubicBezTo>
                    <a:pt x="54254" y="294967"/>
                    <a:pt x="57300" y="294017"/>
                    <a:pt x="57395" y="294017"/>
                  </a:cubicBezTo>
                  <a:cubicBezTo>
                    <a:pt x="59108" y="293636"/>
                    <a:pt x="63392" y="292401"/>
                    <a:pt x="64153" y="290025"/>
                  </a:cubicBezTo>
                  <a:cubicBezTo>
                    <a:pt x="64724" y="288315"/>
                    <a:pt x="63487" y="285844"/>
                    <a:pt x="60727" y="282898"/>
                  </a:cubicBezTo>
                  <a:cubicBezTo>
                    <a:pt x="57776" y="279762"/>
                    <a:pt x="53207" y="275961"/>
                    <a:pt x="47782" y="271400"/>
                  </a:cubicBezTo>
                  <a:cubicBezTo>
                    <a:pt x="31410" y="257811"/>
                    <a:pt x="8947" y="239185"/>
                    <a:pt x="476" y="214193"/>
                  </a:cubicBezTo>
                  <a:lnTo>
                    <a:pt x="0" y="212768"/>
                  </a:lnTo>
                  <a:lnTo>
                    <a:pt x="8281" y="202885"/>
                  </a:lnTo>
                  <a:lnTo>
                    <a:pt x="11803" y="196043"/>
                  </a:lnTo>
                  <a:lnTo>
                    <a:pt x="14468" y="178558"/>
                  </a:lnTo>
                  <a:lnTo>
                    <a:pt x="16752" y="178558"/>
                  </a:lnTo>
                  <a:cubicBezTo>
                    <a:pt x="18370" y="178558"/>
                    <a:pt x="56062" y="178177"/>
                    <a:pt x="58727" y="146438"/>
                  </a:cubicBezTo>
                  <a:cubicBezTo>
                    <a:pt x="59013" y="143492"/>
                    <a:pt x="62440" y="141497"/>
                    <a:pt x="67389" y="141497"/>
                  </a:cubicBezTo>
                  <a:cubicBezTo>
                    <a:pt x="70245" y="141497"/>
                    <a:pt x="77478" y="142257"/>
                    <a:pt x="83189" y="149479"/>
                  </a:cubicBezTo>
                  <a:cubicBezTo>
                    <a:pt x="88329" y="155941"/>
                    <a:pt x="93089" y="169340"/>
                    <a:pt x="86616" y="196233"/>
                  </a:cubicBezTo>
                  <a:cubicBezTo>
                    <a:pt x="85759" y="199749"/>
                    <a:pt x="86045" y="202505"/>
                    <a:pt x="87473" y="204310"/>
                  </a:cubicBezTo>
                  <a:cubicBezTo>
                    <a:pt x="88805" y="206021"/>
                    <a:pt x="90899" y="206306"/>
                    <a:pt x="91946" y="206306"/>
                  </a:cubicBezTo>
                  <a:cubicBezTo>
                    <a:pt x="94992" y="206306"/>
                    <a:pt x="98704" y="204405"/>
                    <a:pt x="99466" y="200224"/>
                  </a:cubicBezTo>
                  <a:cubicBezTo>
                    <a:pt x="99751" y="198989"/>
                    <a:pt x="105938" y="169245"/>
                    <a:pt x="132018" y="141877"/>
                  </a:cubicBezTo>
                  <a:cubicBezTo>
                    <a:pt x="142488" y="130853"/>
                    <a:pt x="127259" y="110518"/>
                    <a:pt x="127069" y="110327"/>
                  </a:cubicBezTo>
                  <a:cubicBezTo>
                    <a:pt x="126307" y="108712"/>
                    <a:pt x="118217" y="87426"/>
                    <a:pt x="93945" y="87426"/>
                  </a:cubicBezTo>
                  <a:cubicBezTo>
                    <a:pt x="92327" y="87426"/>
                    <a:pt x="90709" y="87521"/>
                    <a:pt x="88901" y="87711"/>
                  </a:cubicBezTo>
                  <a:cubicBezTo>
                    <a:pt x="84808" y="88186"/>
                    <a:pt x="82143" y="88376"/>
                    <a:pt x="80049" y="88376"/>
                  </a:cubicBezTo>
                  <a:cubicBezTo>
                    <a:pt x="75765" y="88376"/>
                    <a:pt x="73767" y="87331"/>
                    <a:pt x="70150" y="85525"/>
                  </a:cubicBezTo>
                  <a:cubicBezTo>
                    <a:pt x="65771" y="83340"/>
                    <a:pt x="61393" y="79158"/>
                    <a:pt x="61107" y="73552"/>
                  </a:cubicBezTo>
                  <a:cubicBezTo>
                    <a:pt x="60727" y="67660"/>
                    <a:pt x="64724" y="61958"/>
                    <a:pt x="72815" y="56542"/>
                  </a:cubicBezTo>
                  <a:cubicBezTo>
                    <a:pt x="73671" y="55971"/>
                    <a:pt x="74813" y="55686"/>
                    <a:pt x="76146" y="55686"/>
                  </a:cubicBezTo>
                  <a:cubicBezTo>
                    <a:pt x="77574" y="55686"/>
                    <a:pt x="79287" y="55971"/>
                    <a:pt x="81381" y="56447"/>
                  </a:cubicBezTo>
                  <a:cubicBezTo>
                    <a:pt x="83570" y="56827"/>
                    <a:pt x="85950" y="57302"/>
                    <a:pt x="88234" y="57302"/>
                  </a:cubicBezTo>
                  <a:cubicBezTo>
                    <a:pt x="91470" y="57302"/>
                    <a:pt x="95087" y="56447"/>
                    <a:pt x="96801" y="50365"/>
                  </a:cubicBezTo>
                  <a:cubicBezTo>
                    <a:pt x="97277" y="48559"/>
                    <a:pt x="97086" y="47039"/>
                    <a:pt x="96229" y="45708"/>
                  </a:cubicBezTo>
                  <a:cubicBezTo>
                    <a:pt x="93660" y="42002"/>
                    <a:pt x="86235" y="40577"/>
                    <a:pt x="83475" y="40292"/>
                  </a:cubicBezTo>
                  <a:cubicBezTo>
                    <a:pt x="83380" y="40292"/>
                    <a:pt x="81667" y="40482"/>
                    <a:pt x="79382" y="40482"/>
                  </a:cubicBezTo>
                  <a:cubicBezTo>
                    <a:pt x="65676" y="40482"/>
                    <a:pt x="57205" y="34780"/>
                    <a:pt x="56158" y="24802"/>
                  </a:cubicBezTo>
                  <a:cubicBezTo>
                    <a:pt x="55396" y="17295"/>
                    <a:pt x="56919" y="11308"/>
                    <a:pt x="60917" y="6842"/>
                  </a:cubicBezTo>
                  <a:cubicBezTo>
                    <a:pt x="66437" y="665"/>
                    <a:pt x="74528" y="0"/>
                    <a:pt x="77764" y="0"/>
                  </a:cubicBezTo>
                  <a:cubicBezTo>
                    <a:pt x="79001" y="0"/>
                    <a:pt x="80239" y="95"/>
                    <a:pt x="81286" y="285"/>
                  </a:cubicBezTo>
                  <a:cubicBezTo>
                    <a:pt x="93755" y="2186"/>
                    <a:pt x="160954" y="54166"/>
                    <a:pt x="183893" y="120020"/>
                  </a:cubicBezTo>
                  <a:cubicBezTo>
                    <a:pt x="202072" y="172286"/>
                    <a:pt x="190175" y="221415"/>
                    <a:pt x="148770" y="265888"/>
                  </a:cubicBezTo>
                  <a:cubicBezTo>
                    <a:pt x="140109" y="275201"/>
                    <a:pt x="144773" y="281093"/>
                    <a:pt x="144963" y="281283"/>
                  </a:cubicBezTo>
                  <a:cubicBezTo>
                    <a:pt x="145820" y="281948"/>
                    <a:pt x="174660" y="305610"/>
                    <a:pt x="174660" y="335354"/>
                  </a:cubicBezTo>
                  <a:cubicBezTo>
                    <a:pt x="174660" y="350748"/>
                    <a:pt x="166855" y="364812"/>
                    <a:pt x="151436" y="377166"/>
                  </a:cubicBezTo>
                  <a:cubicBezTo>
                    <a:pt x="145439" y="381727"/>
                    <a:pt x="136777" y="384103"/>
                    <a:pt x="125355" y="384103"/>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1" name="Freeform 54">
              <a:extLst>
                <a:ext uri="{FF2B5EF4-FFF2-40B4-BE49-F238E27FC236}">
                  <a16:creationId xmlns:a16="http://schemas.microsoft.com/office/drawing/2014/main" id="{18B2C47D-80E7-204F-B757-060714819656}"/>
                </a:ext>
              </a:extLst>
            </p:cNvPr>
            <p:cNvSpPr>
              <a:spLocks/>
            </p:cNvSpPr>
            <p:nvPr/>
          </p:nvSpPr>
          <p:spPr bwMode="auto">
            <a:xfrm>
              <a:off x="7244493" y="3207015"/>
              <a:ext cx="142774" cy="161548"/>
            </a:xfrm>
            <a:custGeom>
              <a:avLst/>
              <a:gdLst>
                <a:gd name="T0" fmla="*/ 123529 w 142773"/>
                <a:gd name="T1" fmla="*/ 168201 h 161547"/>
                <a:gd name="T2" fmla="*/ 111155 w 142773"/>
                <a:gd name="T3" fmla="*/ 165541 h 161547"/>
                <a:gd name="T4" fmla="*/ 38148 w 142773"/>
                <a:gd name="T5" fmla="*/ 112515 h 161547"/>
                <a:gd name="T6" fmla="*/ 1217 w 142773"/>
                <a:gd name="T7" fmla="*/ 15204 h 161547"/>
                <a:gd name="T8" fmla="*/ 4358 w 142773"/>
                <a:gd name="T9" fmla="*/ 7887 h 161547"/>
                <a:gd name="T10" fmla="*/ 22443 w 142773"/>
                <a:gd name="T11" fmla="*/ 0 h 161547"/>
                <a:gd name="T12" fmla="*/ 42050 w 142773"/>
                <a:gd name="T13" fmla="*/ 21286 h 161547"/>
                <a:gd name="T14" fmla="*/ 59659 w 142773"/>
                <a:gd name="T15" fmla="*/ 53786 h 161547"/>
                <a:gd name="T16" fmla="*/ 60992 w 142773"/>
                <a:gd name="T17" fmla="*/ 54451 h 161547"/>
                <a:gd name="T18" fmla="*/ 94117 w 142773"/>
                <a:gd name="T19" fmla="*/ 93890 h 161547"/>
                <a:gd name="T20" fmla="*/ 122292 w 142773"/>
                <a:gd name="T21" fmla="*/ 124679 h 161547"/>
                <a:gd name="T22" fmla="*/ 143327 w 142773"/>
                <a:gd name="T23" fmla="*/ 140833 h 161547"/>
                <a:gd name="T24" fmla="*/ 140472 w 142773"/>
                <a:gd name="T25" fmla="*/ 159174 h 161547"/>
                <a:gd name="T26" fmla="*/ 123529 w 142773"/>
                <a:gd name="T27" fmla="*/ 168201 h 161547"/>
                <a:gd name="T28" fmla="*/ 123529 w 142773"/>
                <a:gd name="T29" fmla="*/ 168201 h 1615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2773" h="161547">
                  <a:moveTo>
                    <a:pt x="123527" y="168199"/>
                  </a:moveTo>
                  <a:cubicBezTo>
                    <a:pt x="116864" y="168199"/>
                    <a:pt x="111343" y="165634"/>
                    <a:pt x="111153" y="165539"/>
                  </a:cubicBezTo>
                  <a:cubicBezTo>
                    <a:pt x="109630" y="165064"/>
                    <a:pt x="68511" y="150239"/>
                    <a:pt x="38148" y="112513"/>
                  </a:cubicBezTo>
                  <a:cubicBezTo>
                    <a:pt x="9117" y="76403"/>
                    <a:pt x="-4303" y="40957"/>
                    <a:pt x="1217" y="15204"/>
                  </a:cubicBezTo>
                  <a:cubicBezTo>
                    <a:pt x="837" y="13399"/>
                    <a:pt x="1979" y="10548"/>
                    <a:pt x="4358" y="7887"/>
                  </a:cubicBezTo>
                  <a:cubicBezTo>
                    <a:pt x="8546" y="3136"/>
                    <a:pt x="15780" y="0"/>
                    <a:pt x="22443" y="0"/>
                  </a:cubicBezTo>
                  <a:cubicBezTo>
                    <a:pt x="27583" y="0"/>
                    <a:pt x="39766" y="2091"/>
                    <a:pt x="42050" y="21286"/>
                  </a:cubicBezTo>
                  <a:cubicBezTo>
                    <a:pt x="45001" y="46469"/>
                    <a:pt x="54520" y="51220"/>
                    <a:pt x="59659" y="53786"/>
                  </a:cubicBezTo>
                  <a:lnTo>
                    <a:pt x="60992" y="54451"/>
                  </a:lnTo>
                  <a:cubicBezTo>
                    <a:pt x="76792" y="63004"/>
                    <a:pt x="87834" y="76307"/>
                    <a:pt x="94115" y="93888"/>
                  </a:cubicBezTo>
                  <a:cubicBezTo>
                    <a:pt x="102968" y="118880"/>
                    <a:pt x="106680" y="120020"/>
                    <a:pt x="122290" y="124677"/>
                  </a:cubicBezTo>
                  <a:cubicBezTo>
                    <a:pt x="133236" y="127908"/>
                    <a:pt x="140660" y="133704"/>
                    <a:pt x="143325" y="140831"/>
                  </a:cubicBezTo>
                  <a:cubicBezTo>
                    <a:pt x="145419" y="146533"/>
                    <a:pt x="144467" y="152900"/>
                    <a:pt x="140470" y="159172"/>
                  </a:cubicBezTo>
                  <a:cubicBezTo>
                    <a:pt x="136662" y="165064"/>
                    <a:pt x="130856" y="168199"/>
                    <a:pt x="123527" y="16819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2" name="Freeform 55">
              <a:extLst>
                <a:ext uri="{FF2B5EF4-FFF2-40B4-BE49-F238E27FC236}">
                  <a16:creationId xmlns:a16="http://schemas.microsoft.com/office/drawing/2014/main" id="{1994B338-499E-A94E-85B7-BE3828CBD38F}"/>
                </a:ext>
              </a:extLst>
            </p:cNvPr>
            <p:cNvSpPr>
              <a:spLocks/>
            </p:cNvSpPr>
            <p:nvPr/>
          </p:nvSpPr>
          <p:spPr bwMode="auto">
            <a:xfrm>
              <a:off x="7313409" y="3178886"/>
              <a:ext cx="95183" cy="76022"/>
            </a:xfrm>
            <a:custGeom>
              <a:avLst/>
              <a:gdLst>
                <a:gd name="T0" fmla="*/ 16348 w 95182"/>
                <a:gd name="T1" fmla="*/ 77638 h 76022"/>
                <a:gd name="T2" fmla="*/ 928 w 95182"/>
                <a:gd name="T3" fmla="*/ 67090 h 76022"/>
                <a:gd name="T4" fmla="*/ 5973 w 95182"/>
                <a:gd name="T5" fmla="*/ 46184 h 76022"/>
                <a:gd name="T6" fmla="*/ 83168 w 95182"/>
                <a:gd name="T7" fmla="*/ 1425 h 76022"/>
                <a:gd name="T8" fmla="*/ 91449 w 95182"/>
                <a:gd name="T9" fmla="*/ 0 h 76022"/>
                <a:gd name="T10" fmla="*/ 100777 w 95182"/>
                <a:gd name="T11" fmla="*/ 4086 h 76022"/>
                <a:gd name="T12" fmla="*/ 99634 w 95182"/>
                <a:gd name="T13" fmla="*/ 19196 h 76022"/>
                <a:gd name="T14" fmla="*/ 99349 w 95182"/>
                <a:gd name="T15" fmla="*/ 19766 h 76022"/>
                <a:gd name="T16" fmla="*/ 27008 w 95182"/>
                <a:gd name="T17" fmla="*/ 75737 h 76022"/>
                <a:gd name="T18" fmla="*/ 26532 w 95182"/>
                <a:gd name="T19" fmla="*/ 75927 h 76022"/>
                <a:gd name="T20" fmla="*/ 16348 w 95182"/>
                <a:gd name="T21" fmla="*/ 77638 h 76022"/>
                <a:gd name="T22" fmla="*/ 16348 w 95182"/>
                <a:gd name="T23" fmla="*/ 77638 h 760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5182" h="76022">
                  <a:moveTo>
                    <a:pt x="16348" y="77638"/>
                  </a:moveTo>
                  <a:cubicBezTo>
                    <a:pt x="8733" y="77638"/>
                    <a:pt x="3022" y="73742"/>
                    <a:pt x="928" y="67090"/>
                  </a:cubicBezTo>
                  <a:cubicBezTo>
                    <a:pt x="-1451" y="59678"/>
                    <a:pt x="928" y="49700"/>
                    <a:pt x="5973" y="46184"/>
                  </a:cubicBezTo>
                  <a:cubicBezTo>
                    <a:pt x="13492" y="40862"/>
                    <a:pt x="80310" y="3041"/>
                    <a:pt x="83166" y="1425"/>
                  </a:cubicBezTo>
                  <a:cubicBezTo>
                    <a:pt x="83832" y="1140"/>
                    <a:pt x="87544" y="0"/>
                    <a:pt x="91447" y="0"/>
                  </a:cubicBezTo>
                  <a:cubicBezTo>
                    <a:pt x="96967" y="0"/>
                    <a:pt x="99537" y="2186"/>
                    <a:pt x="100775" y="4086"/>
                  </a:cubicBezTo>
                  <a:cubicBezTo>
                    <a:pt x="102964" y="7507"/>
                    <a:pt x="102583" y="12449"/>
                    <a:pt x="99632" y="19196"/>
                  </a:cubicBezTo>
                  <a:lnTo>
                    <a:pt x="99347" y="19766"/>
                  </a:lnTo>
                  <a:lnTo>
                    <a:pt x="27008" y="75737"/>
                  </a:lnTo>
                  <a:lnTo>
                    <a:pt x="26532" y="75927"/>
                  </a:lnTo>
                  <a:cubicBezTo>
                    <a:pt x="22725" y="77068"/>
                    <a:pt x="19298" y="77638"/>
                    <a:pt x="16348" y="77638"/>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3" name="Freeform 56">
              <a:extLst>
                <a:ext uri="{FF2B5EF4-FFF2-40B4-BE49-F238E27FC236}">
                  <a16:creationId xmlns:a16="http://schemas.microsoft.com/office/drawing/2014/main" id="{BF73EF40-7CA6-E948-AAA1-EEC41D46517D}"/>
                </a:ext>
              </a:extLst>
            </p:cNvPr>
            <p:cNvSpPr>
              <a:spLocks/>
            </p:cNvSpPr>
            <p:nvPr/>
          </p:nvSpPr>
          <p:spPr bwMode="auto">
            <a:xfrm>
              <a:off x="7343010" y="3179647"/>
              <a:ext cx="123737" cy="114034"/>
            </a:xfrm>
            <a:custGeom>
              <a:avLst/>
              <a:gdLst>
                <a:gd name="T0" fmla="*/ 17585 w 123737"/>
                <a:gd name="T1" fmla="*/ 115271 h 114033"/>
                <a:gd name="T2" fmla="*/ 1309 w 123737"/>
                <a:gd name="T3" fmla="*/ 104723 h 114033"/>
                <a:gd name="T4" fmla="*/ 4260 w 123737"/>
                <a:gd name="T5" fmla="*/ 85527 h 114033"/>
                <a:gd name="T6" fmla="*/ 71364 w 123737"/>
                <a:gd name="T7" fmla="*/ 31739 h 114033"/>
                <a:gd name="T8" fmla="*/ 107533 w 123737"/>
                <a:gd name="T9" fmla="*/ 2851 h 114033"/>
                <a:gd name="T10" fmla="*/ 116005 w 123737"/>
                <a:gd name="T11" fmla="*/ 0 h 114033"/>
                <a:gd name="T12" fmla="*/ 126665 w 123737"/>
                <a:gd name="T13" fmla="*/ 5037 h 114033"/>
                <a:gd name="T14" fmla="*/ 126189 w 123737"/>
                <a:gd name="T15" fmla="*/ 18530 h 114033"/>
                <a:gd name="T16" fmla="*/ 125999 w 123737"/>
                <a:gd name="T17" fmla="*/ 19006 h 114033"/>
                <a:gd name="T18" fmla="*/ 28341 w 123737"/>
                <a:gd name="T19" fmla="*/ 113560 h 114033"/>
                <a:gd name="T20" fmla="*/ 27770 w 123737"/>
                <a:gd name="T21" fmla="*/ 113750 h 114033"/>
                <a:gd name="T22" fmla="*/ 17585 w 123737"/>
                <a:gd name="T23" fmla="*/ 115271 h 114033"/>
                <a:gd name="T24" fmla="*/ 17585 w 123737"/>
                <a:gd name="T25" fmla="*/ 115271 h 1140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3737" h="114033">
                  <a:moveTo>
                    <a:pt x="17585" y="115269"/>
                  </a:moveTo>
                  <a:cubicBezTo>
                    <a:pt x="9781" y="115269"/>
                    <a:pt x="3879" y="111373"/>
                    <a:pt x="1309" y="104721"/>
                  </a:cubicBezTo>
                  <a:cubicBezTo>
                    <a:pt x="-1260" y="97974"/>
                    <a:pt x="72" y="89326"/>
                    <a:pt x="4260" y="85525"/>
                  </a:cubicBezTo>
                  <a:cubicBezTo>
                    <a:pt x="8353" y="81819"/>
                    <a:pt x="43285" y="54071"/>
                    <a:pt x="71364" y="31739"/>
                  </a:cubicBezTo>
                  <a:cubicBezTo>
                    <a:pt x="89353" y="17390"/>
                    <a:pt x="106391" y="3801"/>
                    <a:pt x="107533" y="2851"/>
                  </a:cubicBezTo>
                  <a:cubicBezTo>
                    <a:pt x="109342" y="1045"/>
                    <a:pt x="112483" y="0"/>
                    <a:pt x="116005" y="0"/>
                  </a:cubicBezTo>
                  <a:cubicBezTo>
                    <a:pt x="120668" y="0"/>
                    <a:pt x="124666" y="1901"/>
                    <a:pt x="126665" y="5037"/>
                  </a:cubicBezTo>
                  <a:cubicBezTo>
                    <a:pt x="128188" y="7412"/>
                    <a:pt x="129330" y="11688"/>
                    <a:pt x="126189" y="18530"/>
                  </a:cubicBezTo>
                  <a:lnTo>
                    <a:pt x="125999" y="19006"/>
                  </a:lnTo>
                  <a:lnTo>
                    <a:pt x="28341" y="113558"/>
                  </a:lnTo>
                  <a:lnTo>
                    <a:pt x="27770" y="113748"/>
                  </a:lnTo>
                  <a:cubicBezTo>
                    <a:pt x="24058" y="114699"/>
                    <a:pt x="20631" y="115269"/>
                    <a:pt x="17585" y="11526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4" name="Freeform 57">
              <a:extLst>
                <a:ext uri="{FF2B5EF4-FFF2-40B4-BE49-F238E27FC236}">
                  <a16:creationId xmlns:a16="http://schemas.microsoft.com/office/drawing/2014/main" id="{B3709975-A0E0-0C4E-A017-2A4CF931EF09}"/>
                </a:ext>
              </a:extLst>
            </p:cNvPr>
            <p:cNvSpPr>
              <a:spLocks/>
            </p:cNvSpPr>
            <p:nvPr/>
          </p:nvSpPr>
          <p:spPr bwMode="auto">
            <a:xfrm>
              <a:off x="7185798" y="3666760"/>
              <a:ext cx="104701" cy="66520"/>
            </a:xfrm>
            <a:custGeom>
              <a:avLst/>
              <a:gdLst>
                <a:gd name="T0" fmla="*/ 84567 w 104700"/>
                <a:gd name="T1" fmla="*/ 68042 h 66519"/>
                <a:gd name="T2" fmla="*/ 21268 w 104700"/>
                <a:gd name="T3" fmla="*/ 49892 h 66519"/>
                <a:gd name="T4" fmla="*/ 994 w 104700"/>
                <a:gd name="T5" fmla="*/ 22332 h 66519"/>
                <a:gd name="T6" fmla="*/ 2612 w 104700"/>
                <a:gd name="T7" fmla="*/ 7222 h 66519"/>
                <a:gd name="T8" fmla="*/ 17461 w 104700"/>
                <a:gd name="T9" fmla="*/ 0 h 66519"/>
                <a:gd name="T10" fmla="*/ 70289 w 104700"/>
                <a:gd name="T11" fmla="*/ 5132 h 66519"/>
                <a:gd name="T12" fmla="*/ 103889 w 104700"/>
                <a:gd name="T13" fmla="*/ 26988 h 66519"/>
                <a:gd name="T14" fmla="*/ 111599 w 104700"/>
                <a:gd name="T15" fmla="*/ 56924 h 66519"/>
                <a:gd name="T16" fmla="*/ 92562 w 104700"/>
                <a:gd name="T17" fmla="*/ 67662 h 66519"/>
                <a:gd name="T18" fmla="*/ 84567 w 104700"/>
                <a:gd name="T19" fmla="*/ 68042 h 66519"/>
                <a:gd name="T20" fmla="*/ 84567 w 104700"/>
                <a:gd name="T21" fmla="*/ 68042 h 665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4700" h="66519">
                  <a:moveTo>
                    <a:pt x="84565" y="68040"/>
                  </a:moveTo>
                  <a:cubicBezTo>
                    <a:pt x="60769" y="68040"/>
                    <a:pt x="27836" y="55306"/>
                    <a:pt x="21268" y="49890"/>
                  </a:cubicBezTo>
                  <a:cubicBezTo>
                    <a:pt x="9371" y="40197"/>
                    <a:pt x="2898" y="28984"/>
                    <a:pt x="994" y="22332"/>
                  </a:cubicBezTo>
                  <a:cubicBezTo>
                    <a:pt x="-719" y="16250"/>
                    <a:pt x="-243" y="11213"/>
                    <a:pt x="2612" y="7222"/>
                  </a:cubicBezTo>
                  <a:cubicBezTo>
                    <a:pt x="7467" y="475"/>
                    <a:pt x="17080" y="0"/>
                    <a:pt x="17461" y="0"/>
                  </a:cubicBezTo>
                  <a:cubicBezTo>
                    <a:pt x="17461" y="0"/>
                    <a:pt x="70287" y="5132"/>
                    <a:pt x="70287" y="5132"/>
                  </a:cubicBezTo>
                  <a:cubicBezTo>
                    <a:pt x="71430" y="5132"/>
                    <a:pt x="90276" y="5702"/>
                    <a:pt x="103887" y="26988"/>
                  </a:cubicBezTo>
                  <a:cubicBezTo>
                    <a:pt x="112263" y="40102"/>
                    <a:pt x="114833" y="49795"/>
                    <a:pt x="111597" y="56922"/>
                  </a:cubicBezTo>
                  <a:cubicBezTo>
                    <a:pt x="108932" y="62623"/>
                    <a:pt x="102745" y="66140"/>
                    <a:pt x="92560" y="67660"/>
                  </a:cubicBezTo>
                  <a:cubicBezTo>
                    <a:pt x="89990" y="67945"/>
                    <a:pt x="87325" y="68040"/>
                    <a:pt x="84565" y="68040"/>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5" name="Freeform 58">
              <a:extLst>
                <a:ext uri="{FF2B5EF4-FFF2-40B4-BE49-F238E27FC236}">
                  <a16:creationId xmlns:a16="http://schemas.microsoft.com/office/drawing/2014/main" id="{49124DF4-DA0B-624B-A276-FA11957166BF}"/>
                </a:ext>
              </a:extLst>
            </p:cNvPr>
            <p:cNvSpPr>
              <a:spLocks/>
            </p:cNvSpPr>
            <p:nvPr/>
          </p:nvSpPr>
          <p:spPr bwMode="auto">
            <a:xfrm>
              <a:off x="7013560" y="3008501"/>
              <a:ext cx="666278" cy="741218"/>
            </a:xfrm>
            <a:custGeom>
              <a:avLst/>
              <a:gdLst>
                <a:gd name="T0" fmla="*/ 406715 w 666278"/>
                <a:gd name="T1" fmla="*/ 350558 h 741218"/>
                <a:gd name="T2" fmla="*/ 350748 w 666278"/>
                <a:gd name="T3" fmla="*/ 449957 h 741218"/>
                <a:gd name="T4" fmla="*/ 311342 w 666278"/>
                <a:gd name="T5" fmla="*/ 540234 h 741218"/>
                <a:gd name="T6" fmla="*/ 339516 w 666278"/>
                <a:gd name="T7" fmla="*/ 617017 h 741218"/>
                <a:gd name="T8" fmla="*/ 407191 w 666278"/>
                <a:gd name="T9" fmla="*/ 679260 h 741218"/>
                <a:gd name="T10" fmla="*/ 262704 w 666278"/>
                <a:gd name="T11" fmla="*/ 743214 h 741218"/>
                <a:gd name="T12" fmla="*/ 171900 w 666278"/>
                <a:gd name="T13" fmla="*/ 727154 h 741218"/>
                <a:gd name="T14" fmla="*/ 40833 w 666278"/>
                <a:gd name="T15" fmla="*/ 673083 h 741218"/>
                <a:gd name="T16" fmla="*/ 134208 w 666278"/>
                <a:gd name="T17" fmla="*/ 621673 h 741218"/>
                <a:gd name="T18" fmla="*/ 134779 w 666278"/>
                <a:gd name="T19" fmla="*/ 540424 h 741218"/>
                <a:gd name="T20" fmla="*/ 107366 w 666278"/>
                <a:gd name="T21" fmla="*/ 500227 h 741218"/>
                <a:gd name="T22" fmla="*/ 0 w 666278"/>
                <a:gd name="T23" fmla="*/ 472099 h 741218"/>
                <a:gd name="T24" fmla="*/ 54159 w 666278"/>
                <a:gd name="T25" fmla="*/ 378782 h 741218"/>
                <a:gd name="T26" fmla="*/ 127545 w 666278"/>
                <a:gd name="T27" fmla="*/ 323285 h 741218"/>
                <a:gd name="T28" fmla="*/ 168283 w 666278"/>
                <a:gd name="T29" fmla="*/ 283088 h 741218"/>
                <a:gd name="T30" fmla="*/ 307916 w 666278"/>
                <a:gd name="T31" fmla="*/ 196328 h 741218"/>
                <a:gd name="T32" fmla="*/ 95088 w 666278"/>
                <a:gd name="T33" fmla="*/ 701972 h 741218"/>
                <a:gd name="T34" fmla="*/ 67294 w 666278"/>
                <a:gd name="T35" fmla="*/ 674223 h 741218"/>
                <a:gd name="T36" fmla="*/ 374639 w 666278"/>
                <a:gd name="T37" fmla="*/ 676314 h 741218"/>
                <a:gd name="T38" fmla="*/ 21511 w 666278"/>
                <a:gd name="T39" fmla="*/ 475900 h 741218"/>
                <a:gd name="T40" fmla="*/ 55206 w 666278"/>
                <a:gd name="T41" fmla="*/ 442260 h 741218"/>
                <a:gd name="T42" fmla="*/ 105367 w 666278"/>
                <a:gd name="T43" fmla="*/ 463737 h 741218"/>
                <a:gd name="T44" fmla="*/ 73100 w 666278"/>
                <a:gd name="T45" fmla="*/ 421924 h 741218"/>
                <a:gd name="T46" fmla="*/ 162096 w 666278"/>
                <a:gd name="T47" fmla="*/ 420309 h 741218"/>
                <a:gd name="T48" fmla="*/ 146010 w 666278"/>
                <a:gd name="T49" fmla="*/ 317203 h 741218"/>
                <a:gd name="T50" fmla="*/ 157813 w 666278"/>
                <a:gd name="T51" fmla="*/ 305420 h 741218"/>
                <a:gd name="T52" fmla="*/ 207879 w 666278"/>
                <a:gd name="T53" fmla="*/ 389995 h 741218"/>
                <a:gd name="T54" fmla="*/ 188462 w 666278"/>
                <a:gd name="T55" fmla="*/ 374790 h 741218"/>
                <a:gd name="T56" fmla="*/ 188462 w 666278"/>
                <a:gd name="T57" fmla="*/ 291546 h 741218"/>
                <a:gd name="T58" fmla="*/ 204072 w 666278"/>
                <a:gd name="T59" fmla="*/ 325756 h 741218"/>
                <a:gd name="T60" fmla="*/ 259087 w 666278"/>
                <a:gd name="T61" fmla="*/ 375646 h 741218"/>
                <a:gd name="T62" fmla="*/ 213780 w 666278"/>
                <a:gd name="T63" fmla="*/ 462501 h 741218"/>
                <a:gd name="T64" fmla="*/ 144011 w 666278"/>
                <a:gd name="T65" fmla="*/ 464212 h 741218"/>
                <a:gd name="T66" fmla="*/ 192650 w 666278"/>
                <a:gd name="T67" fmla="*/ 547836 h 741218"/>
                <a:gd name="T68" fmla="*/ 160573 w 666278"/>
                <a:gd name="T69" fmla="*/ 570168 h 741218"/>
                <a:gd name="T70" fmla="*/ 238528 w 666278"/>
                <a:gd name="T71" fmla="*/ 646570 h 741218"/>
                <a:gd name="T72" fmla="*/ 276506 w 666278"/>
                <a:gd name="T73" fmla="*/ 530921 h 741218"/>
                <a:gd name="T74" fmla="*/ 271175 w 666278"/>
                <a:gd name="T75" fmla="*/ 309316 h 741218"/>
                <a:gd name="T76" fmla="*/ 352461 w 666278"/>
                <a:gd name="T77" fmla="*/ 325756 h 741218"/>
                <a:gd name="T78" fmla="*/ 270224 w 666278"/>
                <a:gd name="T79" fmla="*/ 219990 h 741218"/>
                <a:gd name="T80" fmla="*/ 307249 w 666278"/>
                <a:gd name="T81" fmla="*/ 218754 h 741218"/>
                <a:gd name="T82" fmla="*/ 384252 w 666278"/>
                <a:gd name="T83" fmla="*/ 174091 h 741218"/>
                <a:gd name="T84" fmla="*/ 356268 w 666278"/>
                <a:gd name="T85" fmla="*/ 282138 h 741218"/>
                <a:gd name="T86" fmla="*/ 189699 w 666278"/>
                <a:gd name="T87" fmla="*/ 660920 h 741218"/>
                <a:gd name="T88" fmla="*/ 264322 w 666278"/>
                <a:gd name="T89" fmla="*/ 723068 h 741218"/>
                <a:gd name="T90" fmla="*/ 189699 w 666278"/>
                <a:gd name="T91" fmla="*/ 660920 h 74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66278" h="741218">
                  <a:moveTo>
                    <a:pt x="670276" y="0"/>
                  </a:moveTo>
                  <a:lnTo>
                    <a:pt x="383872" y="309221"/>
                  </a:lnTo>
                  <a:cubicBezTo>
                    <a:pt x="401956" y="326326"/>
                    <a:pt x="406715" y="342576"/>
                    <a:pt x="406715" y="350558"/>
                  </a:cubicBezTo>
                  <a:cubicBezTo>
                    <a:pt x="406620" y="398928"/>
                    <a:pt x="355317" y="399973"/>
                    <a:pt x="347797" y="395411"/>
                  </a:cubicBezTo>
                  <a:cubicBezTo>
                    <a:pt x="346750" y="394746"/>
                    <a:pt x="350558" y="411471"/>
                    <a:pt x="351224" y="420499"/>
                  </a:cubicBezTo>
                  <a:cubicBezTo>
                    <a:pt x="352081" y="431997"/>
                    <a:pt x="351414" y="438554"/>
                    <a:pt x="350748" y="449957"/>
                  </a:cubicBezTo>
                  <a:cubicBezTo>
                    <a:pt x="349987" y="464022"/>
                    <a:pt x="347131" y="471814"/>
                    <a:pt x="342657" y="485213"/>
                  </a:cubicBezTo>
                  <a:cubicBezTo>
                    <a:pt x="339326" y="495286"/>
                    <a:pt x="336090" y="500607"/>
                    <a:pt x="330569" y="509825"/>
                  </a:cubicBezTo>
                  <a:cubicBezTo>
                    <a:pt x="328380" y="513626"/>
                    <a:pt x="311342" y="534057"/>
                    <a:pt x="311342" y="540234"/>
                  </a:cubicBezTo>
                  <a:cubicBezTo>
                    <a:pt x="311342" y="550022"/>
                    <a:pt x="317910" y="554108"/>
                    <a:pt x="322954" y="562566"/>
                  </a:cubicBezTo>
                  <a:cubicBezTo>
                    <a:pt x="330379" y="574919"/>
                    <a:pt x="332663" y="583092"/>
                    <a:pt x="336375" y="596966"/>
                  </a:cubicBezTo>
                  <a:cubicBezTo>
                    <a:pt x="337803" y="602477"/>
                    <a:pt x="339516" y="617017"/>
                    <a:pt x="339516" y="617017"/>
                  </a:cubicBezTo>
                  <a:cubicBezTo>
                    <a:pt x="343228" y="618062"/>
                    <a:pt x="345513" y="617207"/>
                    <a:pt x="349415" y="617112"/>
                  </a:cubicBezTo>
                  <a:cubicBezTo>
                    <a:pt x="380635" y="616256"/>
                    <a:pt x="407191" y="644100"/>
                    <a:pt x="407191" y="671658"/>
                  </a:cubicBezTo>
                  <a:lnTo>
                    <a:pt x="407191" y="679260"/>
                  </a:lnTo>
                  <a:cubicBezTo>
                    <a:pt x="407191" y="706058"/>
                    <a:pt x="387203" y="721928"/>
                    <a:pt x="361979" y="731145"/>
                  </a:cubicBezTo>
                  <a:cubicBezTo>
                    <a:pt x="339707" y="739223"/>
                    <a:pt x="326096" y="743214"/>
                    <a:pt x="302490" y="743214"/>
                  </a:cubicBezTo>
                  <a:lnTo>
                    <a:pt x="262704" y="743214"/>
                  </a:lnTo>
                  <a:cubicBezTo>
                    <a:pt x="249093" y="743214"/>
                    <a:pt x="241859" y="738938"/>
                    <a:pt x="228724" y="735612"/>
                  </a:cubicBezTo>
                  <a:cubicBezTo>
                    <a:pt x="212257" y="731525"/>
                    <a:pt x="202644" y="730005"/>
                    <a:pt x="185797" y="728009"/>
                  </a:cubicBezTo>
                  <a:cubicBezTo>
                    <a:pt x="180371" y="727439"/>
                    <a:pt x="177325" y="727249"/>
                    <a:pt x="171900" y="727154"/>
                  </a:cubicBezTo>
                  <a:cubicBezTo>
                    <a:pt x="154481" y="726774"/>
                    <a:pt x="144582" y="726774"/>
                    <a:pt x="127164" y="727154"/>
                  </a:cubicBezTo>
                  <a:cubicBezTo>
                    <a:pt x="114410" y="727439"/>
                    <a:pt x="107176" y="730290"/>
                    <a:pt x="94516" y="728960"/>
                  </a:cubicBezTo>
                  <a:cubicBezTo>
                    <a:pt x="64344" y="725539"/>
                    <a:pt x="40833" y="703302"/>
                    <a:pt x="40833" y="673083"/>
                  </a:cubicBezTo>
                  <a:cubicBezTo>
                    <a:pt x="40833" y="652652"/>
                    <a:pt x="49495" y="638398"/>
                    <a:pt x="66818" y="627470"/>
                  </a:cubicBezTo>
                  <a:cubicBezTo>
                    <a:pt x="77003" y="621008"/>
                    <a:pt x="84617" y="620913"/>
                    <a:pt x="96610" y="619012"/>
                  </a:cubicBezTo>
                  <a:lnTo>
                    <a:pt x="134208" y="621673"/>
                  </a:lnTo>
                  <a:cubicBezTo>
                    <a:pt x="134874" y="621483"/>
                    <a:pt x="135254" y="621103"/>
                    <a:pt x="135730" y="620818"/>
                  </a:cubicBezTo>
                  <a:lnTo>
                    <a:pt x="133446" y="544225"/>
                  </a:lnTo>
                  <a:cubicBezTo>
                    <a:pt x="133541" y="542610"/>
                    <a:pt x="133256" y="540424"/>
                    <a:pt x="134779" y="540424"/>
                  </a:cubicBezTo>
                  <a:cubicBezTo>
                    <a:pt x="138491" y="540424"/>
                    <a:pt x="149056" y="542230"/>
                    <a:pt x="149056" y="542230"/>
                  </a:cubicBezTo>
                  <a:lnTo>
                    <a:pt x="149913" y="541374"/>
                  </a:lnTo>
                  <a:lnTo>
                    <a:pt x="107366" y="500227"/>
                  </a:lnTo>
                  <a:cubicBezTo>
                    <a:pt x="100798" y="504884"/>
                    <a:pt x="92327" y="528451"/>
                    <a:pt x="56158" y="529686"/>
                  </a:cubicBezTo>
                  <a:cubicBezTo>
                    <a:pt x="31505" y="530541"/>
                    <a:pt x="0" y="512296"/>
                    <a:pt x="0" y="478751"/>
                  </a:cubicBezTo>
                  <a:lnTo>
                    <a:pt x="0" y="472099"/>
                  </a:lnTo>
                  <a:cubicBezTo>
                    <a:pt x="0" y="457085"/>
                    <a:pt x="8091" y="443211"/>
                    <a:pt x="20084" y="433233"/>
                  </a:cubicBezTo>
                  <a:cubicBezTo>
                    <a:pt x="41880" y="415177"/>
                    <a:pt x="54254" y="422114"/>
                    <a:pt x="53778" y="421259"/>
                  </a:cubicBezTo>
                  <a:cubicBezTo>
                    <a:pt x="44736" y="402919"/>
                    <a:pt x="50732" y="388379"/>
                    <a:pt x="54159" y="378782"/>
                  </a:cubicBezTo>
                  <a:cubicBezTo>
                    <a:pt x="63963" y="351699"/>
                    <a:pt x="81952" y="359111"/>
                    <a:pt x="84998" y="359491"/>
                  </a:cubicBezTo>
                  <a:cubicBezTo>
                    <a:pt x="86331" y="359681"/>
                    <a:pt x="86806" y="354644"/>
                    <a:pt x="87283" y="351414"/>
                  </a:cubicBezTo>
                  <a:cubicBezTo>
                    <a:pt x="91090" y="325376"/>
                    <a:pt x="116123" y="323285"/>
                    <a:pt x="127545" y="323285"/>
                  </a:cubicBezTo>
                  <a:lnTo>
                    <a:pt x="127545" y="315683"/>
                  </a:lnTo>
                  <a:cubicBezTo>
                    <a:pt x="127545" y="297628"/>
                    <a:pt x="142584" y="283088"/>
                    <a:pt x="160668" y="283088"/>
                  </a:cubicBezTo>
                  <a:lnTo>
                    <a:pt x="168283" y="283088"/>
                  </a:lnTo>
                  <a:cubicBezTo>
                    <a:pt x="171424" y="245457"/>
                    <a:pt x="212733" y="245647"/>
                    <a:pt x="212543" y="245077"/>
                  </a:cubicBezTo>
                  <a:cubicBezTo>
                    <a:pt x="200455" y="202790"/>
                    <a:pt x="229580" y="177037"/>
                    <a:pt x="253757" y="175802"/>
                  </a:cubicBezTo>
                  <a:cubicBezTo>
                    <a:pt x="284596" y="174281"/>
                    <a:pt x="304489" y="199369"/>
                    <a:pt x="307916" y="196328"/>
                  </a:cubicBezTo>
                  <a:cubicBezTo>
                    <a:pt x="312389" y="192147"/>
                    <a:pt x="669705" y="-95"/>
                    <a:pt x="670276" y="0"/>
                  </a:cubicBezTo>
                  <a:close/>
                  <a:moveTo>
                    <a:pt x="67294" y="674223"/>
                  </a:moveTo>
                  <a:cubicBezTo>
                    <a:pt x="67294" y="689523"/>
                    <a:pt x="79668" y="701972"/>
                    <a:pt x="95088" y="701972"/>
                  </a:cubicBezTo>
                  <a:cubicBezTo>
                    <a:pt x="110412" y="701972"/>
                    <a:pt x="122881" y="689523"/>
                    <a:pt x="122881" y="674223"/>
                  </a:cubicBezTo>
                  <a:cubicBezTo>
                    <a:pt x="122881" y="658924"/>
                    <a:pt x="110412" y="646475"/>
                    <a:pt x="95088" y="646475"/>
                  </a:cubicBezTo>
                  <a:cubicBezTo>
                    <a:pt x="79668" y="646475"/>
                    <a:pt x="67294" y="658924"/>
                    <a:pt x="67294" y="674223"/>
                  </a:cubicBezTo>
                  <a:close/>
                  <a:moveTo>
                    <a:pt x="307440" y="676314"/>
                  </a:moveTo>
                  <a:cubicBezTo>
                    <a:pt x="307440" y="694845"/>
                    <a:pt x="322479" y="709859"/>
                    <a:pt x="341039" y="709859"/>
                  </a:cubicBezTo>
                  <a:cubicBezTo>
                    <a:pt x="359600" y="709859"/>
                    <a:pt x="374639" y="694845"/>
                    <a:pt x="374639" y="676314"/>
                  </a:cubicBezTo>
                  <a:cubicBezTo>
                    <a:pt x="374639" y="657784"/>
                    <a:pt x="359600" y="642769"/>
                    <a:pt x="341039" y="642769"/>
                  </a:cubicBezTo>
                  <a:cubicBezTo>
                    <a:pt x="322479" y="642769"/>
                    <a:pt x="307440" y="657784"/>
                    <a:pt x="307440" y="676314"/>
                  </a:cubicBezTo>
                  <a:close/>
                  <a:moveTo>
                    <a:pt x="21511" y="475900"/>
                  </a:moveTo>
                  <a:cubicBezTo>
                    <a:pt x="21511" y="494526"/>
                    <a:pt x="36550" y="509540"/>
                    <a:pt x="55206" y="509540"/>
                  </a:cubicBezTo>
                  <a:cubicBezTo>
                    <a:pt x="73767" y="509540"/>
                    <a:pt x="88901" y="494431"/>
                    <a:pt x="88901" y="475900"/>
                  </a:cubicBezTo>
                  <a:cubicBezTo>
                    <a:pt x="88901" y="457370"/>
                    <a:pt x="73862" y="442260"/>
                    <a:pt x="55206" y="442260"/>
                  </a:cubicBezTo>
                  <a:cubicBezTo>
                    <a:pt x="36550" y="442260"/>
                    <a:pt x="21511" y="457275"/>
                    <a:pt x="21511" y="475900"/>
                  </a:cubicBezTo>
                  <a:close/>
                  <a:moveTo>
                    <a:pt x="73100" y="421924"/>
                  </a:moveTo>
                  <a:cubicBezTo>
                    <a:pt x="73576" y="427531"/>
                    <a:pt x="97372" y="462311"/>
                    <a:pt x="105367" y="463737"/>
                  </a:cubicBezTo>
                  <a:cubicBezTo>
                    <a:pt x="124023" y="467158"/>
                    <a:pt x="119264" y="454139"/>
                    <a:pt x="119264" y="454139"/>
                  </a:cubicBezTo>
                  <a:cubicBezTo>
                    <a:pt x="119264" y="454139"/>
                    <a:pt x="108318" y="418693"/>
                    <a:pt x="90138" y="406720"/>
                  </a:cubicBezTo>
                  <a:cubicBezTo>
                    <a:pt x="75289" y="396932"/>
                    <a:pt x="71863" y="414417"/>
                    <a:pt x="73100" y="421924"/>
                  </a:cubicBezTo>
                  <a:close/>
                  <a:moveTo>
                    <a:pt x="111935" y="356260"/>
                  </a:moveTo>
                  <a:cubicBezTo>
                    <a:pt x="101655" y="364242"/>
                    <a:pt x="104511" y="385148"/>
                    <a:pt x="118407" y="402824"/>
                  </a:cubicBezTo>
                  <a:cubicBezTo>
                    <a:pt x="132209" y="420499"/>
                    <a:pt x="151816" y="428386"/>
                    <a:pt x="162096" y="420309"/>
                  </a:cubicBezTo>
                  <a:cubicBezTo>
                    <a:pt x="172376" y="412326"/>
                    <a:pt x="169520" y="391420"/>
                    <a:pt x="155624" y="373745"/>
                  </a:cubicBezTo>
                  <a:cubicBezTo>
                    <a:pt x="141822" y="356070"/>
                    <a:pt x="122214" y="348183"/>
                    <a:pt x="111935" y="356260"/>
                  </a:cubicBezTo>
                  <a:close/>
                  <a:moveTo>
                    <a:pt x="146010" y="317203"/>
                  </a:moveTo>
                  <a:cubicBezTo>
                    <a:pt x="146010" y="323665"/>
                    <a:pt x="151245" y="328987"/>
                    <a:pt x="157813" y="328987"/>
                  </a:cubicBezTo>
                  <a:cubicBezTo>
                    <a:pt x="164285" y="328987"/>
                    <a:pt x="169615" y="323760"/>
                    <a:pt x="169615" y="317203"/>
                  </a:cubicBezTo>
                  <a:cubicBezTo>
                    <a:pt x="169615" y="310742"/>
                    <a:pt x="164381" y="305420"/>
                    <a:pt x="157813" y="305420"/>
                  </a:cubicBezTo>
                  <a:cubicBezTo>
                    <a:pt x="151340" y="305420"/>
                    <a:pt x="146010" y="310646"/>
                    <a:pt x="146010" y="317203"/>
                  </a:cubicBezTo>
                  <a:close/>
                  <a:moveTo>
                    <a:pt x="195029" y="389995"/>
                  </a:moveTo>
                  <a:cubicBezTo>
                    <a:pt x="198646" y="390850"/>
                    <a:pt x="207879" y="389995"/>
                    <a:pt x="207879" y="389995"/>
                  </a:cubicBezTo>
                  <a:lnTo>
                    <a:pt x="216255" y="375646"/>
                  </a:lnTo>
                  <a:lnTo>
                    <a:pt x="202358" y="366238"/>
                  </a:lnTo>
                  <a:cubicBezTo>
                    <a:pt x="202358" y="366238"/>
                    <a:pt x="192935" y="361106"/>
                    <a:pt x="188462" y="374790"/>
                  </a:cubicBezTo>
                  <a:cubicBezTo>
                    <a:pt x="184940" y="385243"/>
                    <a:pt x="191412" y="389140"/>
                    <a:pt x="195029" y="389995"/>
                  </a:cubicBezTo>
                  <a:close/>
                  <a:moveTo>
                    <a:pt x="210449" y="269975"/>
                  </a:moveTo>
                  <a:cubicBezTo>
                    <a:pt x="202454" y="268739"/>
                    <a:pt x="186368" y="272160"/>
                    <a:pt x="188462" y="291546"/>
                  </a:cubicBezTo>
                  <a:cubicBezTo>
                    <a:pt x="190175" y="307511"/>
                    <a:pt x="213304" y="304565"/>
                    <a:pt x="213304" y="304565"/>
                  </a:cubicBezTo>
                  <a:cubicBezTo>
                    <a:pt x="213304" y="304565"/>
                    <a:pt x="232341" y="306275"/>
                    <a:pt x="229105" y="318059"/>
                  </a:cubicBezTo>
                  <a:cubicBezTo>
                    <a:pt x="224821" y="333928"/>
                    <a:pt x="207879" y="323190"/>
                    <a:pt x="204072" y="325756"/>
                  </a:cubicBezTo>
                  <a:cubicBezTo>
                    <a:pt x="186748" y="337254"/>
                    <a:pt x="194649" y="346852"/>
                    <a:pt x="200645" y="349893"/>
                  </a:cubicBezTo>
                  <a:cubicBezTo>
                    <a:pt x="206641" y="352934"/>
                    <a:pt x="207022" y="353314"/>
                    <a:pt x="218444" y="351984"/>
                  </a:cubicBezTo>
                  <a:cubicBezTo>
                    <a:pt x="249188" y="348468"/>
                    <a:pt x="259087" y="375646"/>
                    <a:pt x="259087" y="375646"/>
                  </a:cubicBezTo>
                  <a:cubicBezTo>
                    <a:pt x="259087" y="375646"/>
                    <a:pt x="276030" y="397882"/>
                    <a:pt x="263846" y="410616"/>
                  </a:cubicBezTo>
                  <a:cubicBezTo>
                    <a:pt x="240527" y="435133"/>
                    <a:pt x="233197" y="461741"/>
                    <a:pt x="231960" y="467633"/>
                  </a:cubicBezTo>
                  <a:cubicBezTo>
                    <a:pt x="229580" y="479416"/>
                    <a:pt x="209687" y="479416"/>
                    <a:pt x="213780" y="462501"/>
                  </a:cubicBezTo>
                  <a:cubicBezTo>
                    <a:pt x="227391" y="405960"/>
                    <a:pt x="191793" y="408525"/>
                    <a:pt x="191317" y="413562"/>
                  </a:cubicBezTo>
                  <a:cubicBezTo>
                    <a:pt x="188366" y="448532"/>
                    <a:pt x="146581" y="448152"/>
                    <a:pt x="146581" y="448152"/>
                  </a:cubicBezTo>
                  <a:lnTo>
                    <a:pt x="144011" y="464212"/>
                  </a:lnTo>
                  <a:lnTo>
                    <a:pt x="140204" y="471434"/>
                  </a:lnTo>
                  <a:lnTo>
                    <a:pt x="132970" y="480176"/>
                  </a:lnTo>
                  <a:cubicBezTo>
                    <a:pt x="144107" y="512866"/>
                    <a:pt x="180847" y="535293"/>
                    <a:pt x="192650" y="547836"/>
                  </a:cubicBezTo>
                  <a:cubicBezTo>
                    <a:pt x="204452" y="560475"/>
                    <a:pt x="188176" y="563421"/>
                    <a:pt x="188176" y="563421"/>
                  </a:cubicBezTo>
                  <a:cubicBezTo>
                    <a:pt x="188176" y="563421"/>
                    <a:pt x="181704" y="565512"/>
                    <a:pt x="168283" y="563801"/>
                  </a:cubicBezTo>
                  <a:cubicBezTo>
                    <a:pt x="161430" y="562946"/>
                    <a:pt x="161906" y="565987"/>
                    <a:pt x="160573" y="570168"/>
                  </a:cubicBezTo>
                  <a:cubicBezTo>
                    <a:pt x="158955" y="575394"/>
                    <a:pt x="159716" y="595350"/>
                    <a:pt x="161906" y="612455"/>
                  </a:cubicBezTo>
                  <a:cubicBezTo>
                    <a:pt x="164000" y="629465"/>
                    <a:pt x="178372" y="639348"/>
                    <a:pt x="178372" y="639348"/>
                  </a:cubicBezTo>
                  <a:lnTo>
                    <a:pt x="238528" y="646570"/>
                  </a:lnTo>
                  <a:cubicBezTo>
                    <a:pt x="238528" y="646570"/>
                    <a:pt x="266416" y="652462"/>
                    <a:pt x="279551" y="641914"/>
                  </a:cubicBezTo>
                  <a:cubicBezTo>
                    <a:pt x="333234" y="598771"/>
                    <a:pt x="272698" y="549927"/>
                    <a:pt x="272698" y="549927"/>
                  </a:cubicBezTo>
                  <a:cubicBezTo>
                    <a:pt x="272698" y="549927"/>
                    <a:pt x="266035" y="542230"/>
                    <a:pt x="276506" y="530921"/>
                  </a:cubicBezTo>
                  <a:cubicBezTo>
                    <a:pt x="396055" y="402539"/>
                    <a:pt x="226915" y="272540"/>
                    <a:pt x="210449" y="269975"/>
                  </a:cubicBezTo>
                  <a:close/>
                  <a:moveTo>
                    <a:pt x="234816" y="214288"/>
                  </a:moveTo>
                  <a:cubicBezTo>
                    <a:pt x="229009" y="240801"/>
                    <a:pt x="245095" y="276817"/>
                    <a:pt x="271175" y="309316"/>
                  </a:cubicBezTo>
                  <a:cubicBezTo>
                    <a:pt x="301443" y="346947"/>
                    <a:pt x="343228" y="361582"/>
                    <a:pt x="343228" y="361582"/>
                  </a:cubicBezTo>
                  <a:cubicBezTo>
                    <a:pt x="343228" y="361582"/>
                    <a:pt x="360552" y="369659"/>
                    <a:pt x="369118" y="356260"/>
                  </a:cubicBezTo>
                  <a:cubicBezTo>
                    <a:pt x="377970" y="342386"/>
                    <a:pt x="369499" y="330887"/>
                    <a:pt x="352461" y="325756"/>
                  </a:cubicBezTo>
                  <a:cubicBezTo>
                    <a:pt x="336090" y="320814"/>
                    <a:pt x="331711" y="319389"/>
                    <a:pt x="322479" y="293256"/>
                  </a:cubicBezTo>
                  <a:cubicBezTo>
                    <a:pt x="313246" y="267219"/>
                    <a:pt x="295352" y="257811"/>
                    <a:pt x="290592" y="255245"/>
                  </a:cubicBezTo>
                  <a:cubicBezTo>
                    <a:pt x="285833" y="252679"/>
                    <a:pt x="273650" y="248878"/>
                    <a:pt x="270224" y="219990"/>
                  </a:cubicBezTo>
                  <a:cubicBezTo>
                    <a:pt x="266607" y="188536"/>
                    <a:pt x="233483" y="203550"/>
                    <a:pt x="234816" y="214288"/>
                  </a:cubicBezTo>
                  <a:close/>
                  <a:moveTo>
                    <a:pt x="384252" y="174091"/>
                  </a:moveTo>
                  <a:cubicBezTo>
                    <a:pt x="384252" y="174091"/>
                    <a:pt x="314769" y="213338"/>
                    <a:pt x="307249" y="218754"/>
                  </a:cubicBezTo>
                  <a:cubicBezTo>
                    <a:pt x="299730" y="224076"/>
                    <a:pt x="297826" y="252299"/>
                    <a:pt x="325429" y="243747"/>
                  </a:cubicBezTo>
                  <a:lnTo>
                    <a:pt x="396816" y="188441"/>
                  </a:lnTo>
                  <a:cubicBezTo>
                    <a:pt x="406335" y="167249"/>
                    <a:pt x="384252" y="174091"/>
                    <a:pt x="384252" y="174091"/>
                  </a:cubicBezTo>
                  <a:close/>
                  <a:moveTo>
                    <a:pt x="438792" y="175802"/>
                  </a:moveTo>
                  <a:cubicBezTo>
                    <a:pt x="436983" y="177512"/>
                    <a:pt x="342372" y="252394"/>
                    <a:pt x="335519" y="258571"/>
                  </a:cubicBezTo>
                  <a:cubicBezTo>
                    <a:pt x="328665" y="264748"/>
                    <a:pt x="330379" y="290215"/>
                    <a:pt x="356268" y="282138"/>
                  </a:cubicBezTo>
                  <a:lnTo>
                    <a:pt x="453164" y="188441"/>
                  </a:lnTo>
                  <a:cubicBezTo>
                    <a:pt x="460398" y="172856"/>
                    <a:pt x="443075" y="171526"/>
                    <a:pt x="438792" y="175802"/>
                  </a:cubicBezTo>
                  <a:close/>
                  <a:moveTo>
                    <a:pt x="189699" y="660920"/>
                  </a:moveTo>
                  <a:cubicBezTo>
                    <a:pt x="189699" y="660920"/>
                    <a:pt x="170472" y="661775"/>
                    <a:pt x="175707" y="679830"/>
                  </a:cubicBezTo>
                  <a:cubicBezTo>
                    <a:pt x="177801" y="686957"/>
                    <a:pt x="184559" y="697505"/>
                    <a:pt x="195124" y="706058"/>
                  </a:cubicBezTo>
                  <a:cubicBezTo>
                    <a:pt x="201502" y="711284"/>
                    <a:pt x="240241" y="726489"/>
                    <a:pt x="264322" y="723068"/>
                  </a:cubicBezTo>
                  <a:cubicBezTo>
                    <a:pt x="279075" y="720977"/>
                    <a:pt x="291259" y="713755"/>
                    <a:pt x="273841" y="686577"/>
                  </a:cubicBezTo>
                  <a:cubicBezTo>
                    <a:pt x="260420" y="665766"/>
                    <a:pt x="242145" y="665956"/>
                    <a:pt x="242145" y="665956"/>
                  </a:cubicBezTo>
                  <a:lnTo>
                    <a:pt x="189699" y="660920"/>
                  </a:lnTo>
                  <a:close/>
                </a:path>
              </a:pathLst>
            </a:custGeom>
            <a:solidFill>
              <a:srgbClr val="000000"/>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grpSp>
          <p:nvGrpSpPr>
            <p:cNvPr id="26" name="Graphic 42">
              <a:extLst>
                <a:ext uri="{FF2B5EF4-FFF2-40B4-BE49-F238E27FC236}">
                  <a16:creationId xmlns:a16="http://schemas.microsoft.com/office/drawing/2014/main" id="{0529F516-B6DA-2145-90DE-AE2B8E7C58E0}"/>
                </a:ext>
              </a:extLst>
            </p:cNvPr>
            <p:cNvGrpSpPr/>
            <p:nvPr/>
          </p:nvGrpSpPr>
          <p:grpSpPr>
            <a:xfrm>
              <a:off x="3991037" y="2890857"/>
              <a:ext cx="2312937" cy="589173"/>
              <a:chOff x="3991037" y="2890857"/>
              <a:chExt cx="2312937" cy="589173"/>
            </a:xfrm>
            <a:solidFill>
              <a:srgbClr val="1A1A18"/>
            </a:solidFill>
          </p:grpSpPr>
          <p:sp>
            <p:nvSpPr>
              <p:cNvPr id="50" name="Freeform 49">
                <a:extLst>
                  <a:ext uri="{FF2B5EF4-FFF2-40B4-BE49-F238E27FC236}">
                    <a16:creationId xmlns:a16="http://schemas.microsoft.com/office/drawing/2014/main" id="{FD1267AC-4A6E-9244-BBF6-04E85D1EF0E3}"/>
                  </a:ext>
                </a:extLst>
              </p:cNvPr>
              <p:cNvSpPr/>
              <p:nvPr/>
            </p:nvSpPr>
            <p:spPr>
              <a:xfrm>
                <a:off x="3991037" y="2890857"/>
                <a:ext cx="504468" cy="589173"/>
              </a:xfrm>
              <a:custGeom>
                <a:avLst/>
                <a:gdLst>
                  <a:gd name="connsiteX0" fmla="*/ 396245 w 504467"/>
                  <a:gd name="connsiteY0" fmla="*/ 294397 h 589173"/>
                  <a:gd name="connsiteX1" fmla="*/ 396245 w 504467"/>
                  <a:gd name="connsiteY1" fmla="*/ 292686 h 589173"/>
                  <a:gd name="connsiteX2" fmla="*/ 502183 w 504467"/>
                  <a:gd name="connsiteY2" fmla="*/ 157936 h 589173"/>
                  <a:gd name="connsiteX3" fmla="*/ 272413 w 504467"/>
                  <a:gd name="connsiteY3" fmla="*/ 0 h 589173"/>
                  <a:gd name="connsiteX4" fmla="*/ 0 w 504467"/>
                  <a:gd name="connsiteY4" fmla="*/ 0 h 589173"/>
                  <a:gd name="connsiteX5" fmla="*/ 0 w 504467"/>
                  <a:gd name="connsiteY5" fmla="*/ 593925 h 589173"/>
                  <a:gd name="connsiteX6" fmla="*/ 295066 w 504467"/>
                  <a:gd name="connsiteY6" fmla="*/ 593925 h 589173"/>
                  <a:gd name="connsiteX7" fmla="*/ 509703 w 504467"/>
                  <a:gd name="connsiteY7" fmla="*/ 432567 h 589173"/>
                  <a:gd name="connsiteX8" fmla="*/ 396245 w 504467"/>
                  <a:gd name="connsiteY8" fmla="*/ 294397 h 589173"/>
                  <a:gd name="connsiteX9" fmla="*/ 167331 w 504467"/>
                  <a:gd name="connsiteY9" fmla="*/ 113273 h 589173"/>
                  <a:gd name="connsiteX10" fmla="*/ 247760 w 504467"/>
                  <a:gd name="connsiteY10" fmla="*/ 113273 h 589173"/>
                  <a:gd name="connsiteX11" fmla="*/ 337613 w 504467"/>
                  <a:gd name="connsiteY11" fmla="*/ 176752 h 589173"/>
                  <a:gd name="connsiteX12" fmla="*/ 255375 w 504467"/>
                  <a:gd name="connsiteY12" fmla="*/ 237665 h 589173"/>
                  <a:gd name="connsiteX13" fmla="*/ 167426 w 504467"/>
                  <a:gd name="connsiteY13" fmla="*/ 237665 h 589173"/>
                  <a:gd name="connsiteX14" fmla="*/ 167426 w 504467"/>
                  <a:gd name="connsiteY14" fmla="*/ 113273 h 589173"/>
                  <a:gd name="connsiteX15" fmla="*/ 259087 w 504467"/>
                  <a:gd name="connsiteY15" fmla="*/ 480651 h 589173"/>
                  <a:gd name="connsiteX16" fmla="*/ 165427 w 504467"/>
                  <a:gd name="connsiteY16" fmla="*/ 480651 h 589173"/>
                  <a:gd name="connsiteX17" fmla="*/ 165427 w 504467"/>
                  <a:gd name="connsiteY17" fmla="*/ 351033 h 589173"/>
                  <a:gd name="connsiteX18" fmla="*/ 254328 w 504467"/>
                  <a:gd name="connsiteY18" fmla="*/ 351033 h 589173"/>
                  <a:gd name="connsiteX19" fmla="*/ 339421 w 504467"/>
                  <a:gd name="connsiteY19" fmla="*/ 417173 h 589173"/>
                  <a:gd name="connsiteX20" fmla="*/ 259087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245" y="294397"/>
                    </a:moveTo>
                    <a:lnTo>
                      <a:pt x="396245" y="292686"/>
                    </a:lnTo>
                    <a:cubicBezTo>
                      <a:pt x="463349" y="274631"/>
                      <a:pt x="502183" y="220560"/>
                      <a:pt x="502183" y="157936"/>
                    </a:cubicBezTo>
                    <a:cubicBezTo>
                      <a:pt x="502183" y="39532"/>
                      <a:pt x="399101" y="0"/>
                      <a:pt x="272413" y="0"/>
                    </a:cubicBezTo>
                    <a:lnTo>
                      <a:pt x="0" y="0"/>
                    </a:lnTo>
                    <a:lnTo>
                      <a:pt x="0" y="593925"/>
                    </a:lnTo>
                    <a:lnTo>
                      <a:pt x="295066" y="593925"/>
                    </a:lnTo>
                    <a:cubicBezTo>
                      <a:pt x="424610" y="593925"/>
                      <a:pt x="509703" y="544130"/>
                      <a:pt x="509703" y="432567"/>
                    </a:cubicBezTo>
                    <a:cubicBezTo>
                      <a:pt x="509703" y="362152"/>
                      <a:pt x="470963" y="313307"/>
                      <a:pt x="396245" y="294397"/>
                    </a:cubicBezTo>
                    <a:close/>
                    <a:moveTo>
                      <a:pt x="167331" y="113273"/>
                    </a:moveTo>
                    <a:lnTo>
                      <a:pt x="247760" y="113273"/>
                    </a:lnTo>
                    <a:cubicBezTo>
                      <a:pt x="295066" y="113273"/>
                      <a:pt x="337613" y="124392"/>
                      <a:pt x="337613" y="176752"/>
                    </a:cubicBezTo>
                    <a:cubicBezTo>
                      <a:pt x="337613" y="212768"/>
                      <a:pt x="310200" y="237665"/>
                      <a:pt x="255375" y="237665"/>
                    </a:cubicBezTo>
                    <a:lnTo>
                      <a:pt x="167426" y="237665"/>
                    </a:lnTo>
                    <a:lnTo>
                      <a:pt x="167426" y="113273"/>
                    </a:lnTo>
                    <a:close/>
                    <a:moveTo>
                      <a:pt x="259087" y="480651"/>
                    </a:moveTo>
                    <a:lnTo>
                      <a:pt x="165427" y="480651"/>
                    </a:lnTo>
                    <a:lnTo>
                      <a:pt x="165427" y="351033"/>
                    </a:lnTo>
                    <a:lnTo>
                      <a:pt x="254328" y="351033"/>
                    </a:lnTo>
                    <a:cubicBezTo>
                      <a:pt x="304489" y="351033"/>
                      <a:pt x="339421" y="374220"/>
                      <a:pt x="339421" y="417173"/>
                    </a:cubicBezTo>
                    <a:cubicBezTo>
                      <a:pt x="339516" y="462596"/>
                      <a:pt x="310200" y="480651"/>
                      <a:pt x="259087" y="480651"/>
                    </a:cubicBez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1" name="Freeform 50">
                <a:extLst>
                  <a:ext uri="{FF2B5EF4-FFF2-40B4-BE49-F238E27FC236}">
                    <a16:creationId xmlns:a16="http://schemas.microsoft.com/office/drawing/2014/main" id="{FB93E1E3-A224-5F4E-BA61-641E1E0C7FC9}"/>
                  </a:ext>
                </a:extLst>
              </p:cNvPr>
              <p:cNvSpPr/>
              <p:nvPr/>
            </p:nvSpPr>
            <p:spPr>
              <a:xfrm>
                <a:off x="4527867" y="2890857"/>
                <a:ext cx="161810" cy="589173"/>
              </a:xfrm>
              <a:custGeom>
                <a:avLst/>
                <a:gdLst>
                  <a:gd name="connsiteX0" fmla="*/ 0 w 161810"/>
                  <a:gd name="connsiteY0" fmla="*/ 0 h 589173"/>
                  <a:gd name="connsiteX1" fmla="*/ 170186 w 161810"/>
                  <a:gd name="connsiteY1" fmla="*/ 0 h 589173"/>
                  <a:gd name="connsiteX2" fmla="*/ 170186 w 161810"/>
                  <a:gd name="connsiteY2" fmla="*/ 593925 h 589173"/>
                  <a:gd name="connsiteX3" fmla="*/ 0 w 161810"/>
                  <a:gd name="connsiteY3" fmla="*/ 593925 h 589173"/>
                </a:gdLst>
                <a:ahLst/>
                <a:cxnLst>
                  <a:cxn ang="0">
                    <a:pos x="connsiteX0" y="connsiteY0"/>
                  </a:cxn>
                  <a:cxn ang="0">
                    <a:pos x="connsiteX1" y="connsiteY1"/>
                  </a:cxn>
                  <a:cxn ang="0">
                    <a:pos x="connsiteX2" y="connsiteY2"/>
                  </a:cxn>
                  <a:cxn ang="0">
                    <a:pos x="connsiteX3" y="connsiteY3"/>
                  </a:cxn>
                </a:cxnLst>
                <a:rect l="l" t="t" r="r" b="b"/>
                <a:pathLst>
                  <a:path w="161810" h="589173">
                    <a:moveTo>
                      <a:pt x="0" y="0"/>
                    </a:moveTo>
                    <a:lnTo>
                      <a:pt x="170186" y="0"/>
                    </a:lnTo>
                    <a:lnTo>
                      <a:pt x="170186" y="593925"/>
                    </a:lnTo>
                    <a:lnTo>
                      <a:pt x="0" y="593925"/>
                    </a:ln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2" name="Freeform 51">
                <a:extLst>
                  <a:ext uri="{FF2B5EF4-FFF2-40B4-BE49-F238E27FC236}">
                    <a16:creationId xmlns:a16="http://schemas.microsoft.com/office/drawing/2014/main" id="{33EBBA1E-A444-D44B-A182-56793E38A580}"/>
                  </a:ext>
                </a:extLst>
              </p:cNvPr>
              <p:cNvSpPr/>
              <p:nvPr/>
            </p:nvSpPr>
            <p:spPr>
              <a:xfrm>
                <a:off x="4736697" y="2890857"/>
                <a:ext cx="504468" cy="589173"/>
              </a:xfrm>
              <a:custGeom>
                <a:avLst/>
                <a:gdLst>
                  <a:gd name="connsiteX0" fmla="*/ 396340 w 504467"/>
                  <a:gd name="connsiteY0" fmla="*/ 294397 h 589173"/>
                  <a:gd name="connsiteX1" fmla="*/ 396340 w 504467"/>
                  <a:gd name="connsiteY1" fmla="*/ 292686 h 589173"/>
                  <a:gd name="connsiteX2" fmla="*/ 502279 w 504467"/>
                  <a:gd name="connsiteY2" fmla="*/ 157936 h 589173"/>
                  <a:gd name="connsiteX3" fmla="*/ 272508 w 504467"/>
                  <a:gd name="connsiteY3" fmla="*/ 0 h 589173"/>
                  <a:gd name="connsiteX4" fmla="*/ 0 w 504467"/>
                  <a:gd name="connsiteY4" fmla="*/ 0 h 589173"/>
                  <a:gd name="connsiteX5" fmla="*/ 95 w 504467"/>
                  <a:gd name="connsiteY5" fmla="*/ 593925 h 589173"/>
                  <a:gd name="connsiteX6" fmla="*/ 295161 w 504467"/>
                  <a:gd name="connsiteY6" fmla="*/ 593925 h 589173"/>
                  <a:gd name="connsiteX7" fmla="*/ 509798 w 504467"/>
                  <a:gd name="connsiteY7" fmla="*/ 432567 h 589173"/>
                  <a:gd name="connsiteX8" fmla="*/ 396340 w 504467"/>
                  <a:gd name="connsiteY8" fmla="*/ 294397 h 589173"/>
                  <a:gd name="connsiteX9" fmla="*/ 167521 w 504467"/>
                  <a:gd name="connsiteY9" fmla="*/ 113273 h 589173"/>
                  <a:gd name="connsiteX10" fmla="*/ 247951 w 504467"/>
                  <a:gd name="connsiteY10" fmla="*/ 113273 h 589173"/>
                  <a:gd name="connsiteX11" fmla="*/ 337803 w 504467"/>
                  <a:gd name="connsiteY11" fmla="*/ 176752 h 589173"/>
                  <a:gd name="connsiteX12" fmla="*/ 255565 w 504467"/>
                  <a:gd name="connsiteY12" fmla="*/ 237665 h 589173"/>
                  <a:gd name="connsiteX13" fmla="*/ 167617 w 504467"/>
                  <a:gd name="connsiteY13" fmla="*/ 237665 h 589173"/>
                  <a:gd name="connsiteX14" fmla="*/ 167617 w 504467"/>
                  <a:gd name="connsiteY14" fmla="*/ 113273 h 589173"/>
                  <a:gd name="connsiteX15" fmla="*/ 259182 w 504467"/>
                  <a:gd name="connsiteY15" fmla="*/ 480651 h 589173"/>
                  <a:gd name="connsiteX16" fmla="*/ 165523 w 504467"/>
                  <a:gd name="connsiteY16" fmla="*/ 480651 h 589173"/>
                  <a:gd name="connsiteX17" fmla="*/ 165523 w 504467"/>
                  <a:gd name="connsiteY17" fmla="*/ 351033 h 589173"/>
                  <a:gd name="connsiteX18" fmla="*/ 254423 w 504467"/>
                  <a:gd name="connsiteY18" fmla="*/ 351033 h 589173"/>
                  <a:gd name="connsiteX19" fmla="*/ 339516 w 504467"/>
                  <a:gd name="connsiteY19" fmla="*/ 417173 h 589173"/>
                  <a:gd name="connsiteX20" fmla="*/ 259182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340" y="294397"/>
                    </a:moveTo>
                    <a:lnTo>
                      <a:pt x="396340" y="292686"/>
                    </a:lnTo>
                    <a:cubicBezTo>
                      <a:pt x="463444" y="274631"/>
                      <a:pt x="502279" y="220560"/>
                      <a:pt x="502279" y="157936"/>
                    </a:cubicBezTo>
                    <a:cubicBezTo>
                      <a:pt x="502279" y="39532"/>
                      <a:pt x="399196" y="0"/>
                      <a:pt x="272508" y="0"/>
                    </a:cubicBezTo>
                    <a:lnTo>
                      <a:pt x="0" y="0"/>
                    </a:lnTo>
                    <a:lnTo>
                      <a:pt x="95" y="593925"/>
                    </a:lnTo>
                    <a:lnTo>
                      <a:pt x="295161" y="593925"/>
                    </a:lnTo>
                    <a:cubicBezTo>
                      <a:pt x="424705" y="593925"/>
                      <a:pt x="509798" y="544130"/>
                      <a:pt x="509798" y="432567"/>
                    </a:cubicBezTo>
                    <a:cubicBezTo>
                      <a:pt x="509798" y="362152"/>
                      <a:pt x="471059" y="313307"/>
                      <a:pt x="396340" y="294397"/>
                    </a:cubicBezTo>
                    <a:close/>
                    <a:moveTo>
                      <a:pt x="167521" y="113273"/>
                    </a:moveTo>
                    <a:lnTo>
                      <a:pt x="247951" y="113273"/>
                    </a:lnTo>
                    <a:cubicBezTo>
                      <a:pt x="295256" y="113273"/>
                      <a:pt x="337803" y="124392"/>
                      <a:pt x="337803" y="176752"/>
                    </a:cubicBezTo>
                    <a:cubicBezTo>
                      <a:pt x="337803" y="212768"/>
                      <a:pt x="310390" y="237665"/>
                      <a:pt x="255565" y="237665"/>
                    </a:cubicBezTo>
                    <a:lnTo>
                      <a:pt x="167617" y="237665"/>
                    </a:lnTo>
                    <a:lnTo>
                      <a:pt x="167617" y="113273"/>
                    </a:lnTo>
                    <a:close/>
                    <a:moveTo>
                      <a:pt x="259182" y="480651"/>
                    </a:moveTo>
                    <a:lnTo>
                      <a:pt x="165523" y="480651"/>
                    </a:lnTo>
                    <a:lnTo>
                      <a:pt x="165523" y="351033"/>
                    </a:lnTo>
                    <a:lnTo>
                      <a:pt x="254423" y="351033"/>
                    </a:lnTo>
                    <a:cubicBezTo>
                      <a:pt x="304584" y="351033"/>
                      <a:pt x="339516" y="374220"/>
                      <a:pt x="339516" y="417173"/>
                    </a:cubicBezTo>
                    <a:cubicBezTo>
                      <a:pt x="339611" y="462596"/>
                      <a:pt x="310295" y="480651"/>
                      <a:pt x="259182" y="480651"/>
                    </a:cubicBez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3" name="Freeform 52">
                <a:extLst>
                  <a:ext uri="{FF2B5EF4-FFF2-40B4-BE49-F238E27FC236}">
                    <a16:creationId xmlns:a16="http://schemas.microsoft.com/office/drawing/2014/main" id="{E9228351-5CA1-7649-A2D3-B99DD665712C}"/>
                  </a:ext>
                </a:extLst>
              </p:cNvPr>
              <p:cNvSpPr/>
              <p:nvPr/>
            </p:nvSpPr>
            <p:spPr>
              <a:xfrm>
                <a:off x="5270101" y="2890857"/>
                <a:ext cx="504468" cy="589173"/>
              </a:xfrm>
              <a:custGeom>
                <a:avLst/>
                <a:gdLst>
                  <a:gd name="connsiteX0" fmla="*/ 396436 w 504467"/>
                  <a:gd name="connsiteY0" fmla="*/ 294397 h 589173"/>
                  <a:gd name="connsiteX1" fmla="*/ 396436 w 504467"/>
                  <a:gd name="connsiteY1" fmla="*/ 292686 h 589173"/>
                  <a:gd name="connsiteX2" fmla="*/ 502374 w 504467"/>
                  <a:gd name="connsiteY2" fmla="*/ 157936 h 589173"/>
                  <a:gd name="connsiteX3" fmla="*/ 272603 w 504467"/>
                  <a:gd name="connsiteY3" fmla="*/ 0 h 589173"/>
                  <a:gd name="connsiteX4" fmla="*/ 0 w 504467"/>
                  <a:gd name="connsiteY4" fmla="*/ 0 h 589173"/>
                  <a:gd name="connsiteX5" fmla="*/ 190 w 504467"/>
                  <a:gd name="connsiteY5" fmla="*/ 593925 h 589173"/>
                  <a:gd name="connsiteX6" fmla="*/ 295256 w 504467"/>
                  <a:gd name="connsiteY6" fmla="*/ 593925 h 589173"/>
                  <a:gd name="connsiteX7" fmla="*/ 509893 w 504467"/>
                  <a:gd name="connsiteY7" fmla="*/ 432567 h 589173"/>
                  <a:gd name="connsiteX8" fmla="*/ 396436 w 504467"/>
                  <a:gd name="connsiteY8" fmla="*/ 294397 h 589173"/>
                  <a:gd name="connsiteX9" fmla="*/ 167521 w 504467"/>
                  <a:gd name="connsiteY9" fmla="*/ 113273 h 589173"/>
                  <a:gd name="connsiteX10" fmla="*/ 247951 w 504467"/>
                  <a:gd name="connsiteY10" fmla="*/ 113273 h 589173"/>
                  <a:gd name="connsiteX11" fmla="*/ 337803 w 504467"/>
                  <a:gd name="connsiteY11" fmla="*/ 176752 h 589173"/>
                  <a:gd name="connsiteX12" fmla="*/ 255565 w 504467"/>
                  <a:gd name="connsiteY12" fmla="*/ 237665 h 589173"/>
                  <a:gd name="connsiteX13" fmla="*/ 167617 w 504467"/>
                  <a:gd name="connsiteY13" fmla="*/ 237665 h 589173"/>
                  <a:gd name="connsiteX14" fmla="*/ 167617 w 504467"/>
                  <a:gd name="connsiteY14" fmla="*/ 113273 h 589173"/>
                  <a:gd name="connsiteX15" fmla="*/ 259277 w 504467"/>
                  <a:gd name="connsiteY15" fmla="*/ 480651 h 589173"/>
                  <a:gd name="connsiteX16" fmla="*/ 165618 w 504467"/>
                  <a:gd name="connsiteY16" fmla="*/ 480651 h 589173"/>
                  <a:gd name="connsiteX17" fmla="*/ 165618 w 504467"/>
                  <a:gd name="connsiteY17" fmla="*/ 351033 h 589173"/>
                  <a:gd name="connsiteX18" fmla="*/ 254518 w 504467"/>
                  <a:gd name="connsiteY18" fmla="*/ 351033 h 589173"/>
                  <a:gd name="connsiteX19" fmla="*/ 339612 w 504467"/>
                  <a:gd name="connsiteY19" fmla="*/ 417173 h 589173"/>
                  <a:gd name="connsiteX20" fmla="*/ 259277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436" y="294397"/>
                    </a:moveTo>
                    <a:lnTo>
                      <a:pt x="396436" y="292686"/>
                    </a:lnTo>
                    <a:cubicBezTo>
                      <a:pt x="463539" y="274631"/>
                      <a:pt x="502374" y="220560"/>
                      <a:pt x="502374" y="157936"/>
                    </a:cubicBezTo>
                    <a:cubicBezTo>
                      <a:pt x="502374" y="39532"/>
                      <a:pt x="399291" y="0"/>
                      <a:pt x="272603" y="0"/>
                    </a:cubicBezTo>
                    <a:lnTo>
                      <a:pt x="0" y="0"/>
                    </a:lnTo>
                    <a:lnTo>
                      <a:pt x="190" y="593925"/>
                    </a:lnTo>
                    <a:lnTo>
                      <a:pt x="295256" y="593925"/>
                    </a:lnTo>
                    <a:cubicBezTo>
                      <a:pt x="424800" y="593925"/>
                      <a:pt x="509893" y="544130"/>
                      <a:pt x="509893" y="432567"/>
                    </a:cubicBezTo>
                    <a:cubicBezTo>
                      <a:pt x="509893" y="362152"/>
                      <a:pt x="471154" y="313307"/>
                      <a:pt x="396436" y="294397"/>
                    </a:cubicBezTo>
                    <a:close/>
                    <a:moveTo>
                      <a:pt x="167521" y="113273"/>
                    </a:moveTo>
                    <a:lnTo>
                      <a:pt x="247951" y="113273"/>
                    </a:lnTo>
                    <a:cubicBezTo>
                      <a:pt x="295256" y="113273"/>
                      <a:pt x="337803" y="124392"/>
                      <a:pt x="337803" y="176752"/>
                    </a:cubicBezTo>
                    <a:cubicBezTo>
                      <a:pt x="337803" y="212768"/>
                      <a:pt x="310390" y="237665"/>
                      <a:pt x="255565" y="237665"/>
                    </a:cubicBezTo>
                    <a:lnTo>
                      <a:pt x="167617" y="237665"/>
                    </a:lnTo>
                    <a:lnTo>
                      <a:pt x="167617" y="113273"/>
                    </a:lnTo>
                    <a:close/>
                    <a:moveTo>
                      <a:pt x="259277" y="480651"/>
                    </a:moveTo>
                    <a:lnTo>
                      <a:pt x="165618" y="480651"/>
                    </a:lnTo>
                    <a:lnTo>
                      <a:pt x="165618" y="351033"/>
                    </a:lnTo>
                    <a:lnTo>
                      <a:pt x="254518" y="351033"/>
                    </a:lnTo>
                    <a:cubicBezTo>
                      <a:pt x="304680" y="351033"/>
                      <a:pt x="339612" y="374220"/>
                      <a:pt x="339612" y="417173"/>
                    </a:cubicBezTo>
                    <a:cubicBezTo>
                      <a:pt x="339707" y="462596"/>
                      <a:pt x="310390" y="480651"/>
                      <a:pt x="259277" y="480651"/>
                    </a:cubicBez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4" name="Freeform 53">
                <a:extLst>
                  <a:ext uri="{FF2B5EF4-FFF2-40B4-BE49-F238E27FC236}">
                    <a16:creationId xmlns:a16="http://schemas.microsoft.com/office/drawing/2014/main" id="{AE7F08A6-AB16-D949-8165-2810E2F70EB6}"/>
                  </a:ext>
                </a:extLst>
              </p:cNvPr>
              <p:cNvSpPr/>
              <p:nvPr/>
            </p:nvSpPr>
            <p:spPr>
              <a:xfrm>
                <a:off x="5723836" y="2890857"/>
                <a:ext cx="580614" cy="589173"/>
              </a:xfrm>
              <a:custGeom>
                <a:avLst/>
                <a:gdLst>
                  <a:gd name="connsiteX0" fmla="*/ 408524 w 580613"/>
                  <a:gd name="connsiteY0" fmla="*/ 0 h 589173"/>
                  <a:gd name="connsiteX1" fmla="*/ 290307 w 580613"/>
                  <a:gd name="connsiteY1" fmla="*/ 207731 h 589173"/>
                  <a:gd name="connsiteX2" fmla="*/ 188176 w 580613"/>
                  <a:gd name="connsiteY2" fmla="*/ 0 h 589173"/>
                  <a:gd name="connsiteX3" fmla="*/ 0 w 580613"/>
                  <a:gd name="connsiteY3" fmla="*/ 0 h 589173"/>
                  <a:gd name="connsiteX4" fmla="*/ 198646 w 580613"/>
                  <a:gd name="connsiteY4" fmla="*/ 330412 h 589173"/>
                  <a:gd name="connsiteX5" fmla="*/ 43784 w 580613"/>
                  <a:gd name="connsiteY5" fmla="*/ 593925 h 589173"/>
                  <a:gd name="connsiteX6" fmla="*/ 214066 w 580613"/>
                  <a:gd name="connsiteY6" fmla="*/ 593925 h 589173"/>
                  <a:gd name="connsiteX7" fmla="*/ 589180 w 580613"/>
                  <a:gd name="connsiteY7" fmla="*/ 0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613" h="589173">
                    <a:moveTo>
                      <a:pt x="408524" y="0"/>
                    </a:moveTo>
                    <a:lnTo>
                      <a:pt x="290307" y="207731"/>
                    </a:lnTo>
                    <a:lnTo>
                      <a:pt x="188176" y="0"/>
                    </a:lnTo>
                    <a:lnTo>
                      <a:pt x="0" y="0"/>
                    </a:lnTo>
                    <a:lnTo>
                      <a:pt x="198646" y="330412"/>
                    </a:lnTo>
                    <a:lnTo>
                      <a:pt x="43784" y="593925"/>
                    </a:lnTo>
                    <a:lnTo>
                      <a:pt x="214066" y="593925"/>
                    </a:lnTo>
                    <a:lnTo>
                      <a:pt x="589180" y="0"/>
                    </a:ln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dirty="0">
                  <a:latin typeface="+mn-lt"/>
                </a:endParaRPr>
              </a:p>
            </p:txBody>
          </p:sp>
        </p:grpSp>
        <p:grpSp>
          <p:nvGrpSpPr>
            <p:cNvPr id="27" name="Graphic 42">
              <a:extLst>
                <a:ext uri="{FF2B5EF4-FFF2-40B4-BE49-F238E27FC236}">
                  <a16:creationId xmlns:a16="http://schemas.microsoft.com/office/drawing/2014/main" id="{0529F516-B6DA-2145-90DE-AE2B8E7C58E0}"/>
                </a:ext>
              </a:extLst>
            </p:cNvPr>
            <p:cNvGrpSpPr/>
            <p:nvPr/>
          </p:nvGrpSpPr>
          <p:grpSpPr>
            <a:xfrm>
              <a:off x="3992179" y="3669136"/>
              <a:ext cx="1456294" cy="161548"/>
              <a:chOff x="3992179" y="3669136"/>
              <a:chExt cx="1456294" cy="161548"/>
            </a:xfrm>
            <a:solidFill>
              <a:srgbClr val="0033A1"/>
            </a:solidFill>
          </p:grpSpPr>
          <p:sp>
            <p:nvSpPr>
              <p:cNvPr id="41" name="Freeform 40">
                <a:extLst>
                  <a:ext uri="{FF2B5EF4-FFF2-40B4-BE49-F238E27FC236}">
                    <a16:creationId xmlns:a16="http://schemas.microsoft.com/office/drawing/2014/main" id="{6E8272E3-A63A-5E45-A3AA-1E3F590B945B}"/>
                  </a:ext>
                </a:extLst>
              </p:cNvPr>
              <p:cNvSpPr/>
              <p:nvPr/>
            </p:nvSpPr>
            <p:spPr>
              <a:xfrm>
                <a:off x="3992179" y="3671416"/>
                <a:ext cx="104701" cy="152045"/>
              </a:xfrm>
              <a:custGeom>
                <a:avLst/>
                <a:gdLst>
                  <a:gd name="connsiteX0" fmla="*/ 0 w 104700"/>
                  <a:gd name="connsiteY0" fmla="*/ 0 h 152044"/>
                  <a:gd name="connsiteX1" fmla="*/ 29602 w 104700"/>
                  <a:gd name="connsiteY1" fmla="*/ 0 h 152044"/>
                  <a:gd name="connsiteX2" fmla="*/ 29602 w 104700"/>
                  <a:gd name="connsiteY2" fmla="*/ 134275 h 152044"/>
                  <a:gd name="connsiteX3" fmla="*/ 112982 w 104700"/>
                  <a:gd name="connsiteY3" fmla="*/ 134275 h 152044"/>
                  <a:gd name="connsiteX4" fmla="*/ 112982 w 104700"/>
                  <a:gd name="connsiteY4" fmla="*/ 159267 h 152044"/>
                  <a:gd name="connsiteX5" fmla="*/ 0 w 104700"/>
                  <a:gd name="connsiteY5" fmla="*/ 159267 h 152044"/>
                  <a:gd name="connsiteX6" fmla="*/ 0 w 104700"/>
                  <a:gd name="connsiteY6" fmla="*/ 0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00" h="152044">
                    <a:moveTo>
                      <a:pt x="0" y="0"/>
                    </a:moveTo>
                    <a:lnTo>
                      <a:pt x="29602" y="0"/>
                    </a:lnTo>
                    <a:lnTo>
                      <a:pt x="29602" y="134275"/>
                    </a:lnTo>
                    <a:lnTo>
                      <a:pt x="112982" y="134275"/>
                    </a:lnTo>
                    <a:lnTo>
                      <a:pt x="112982" y="159267"/>
                    </a:lnTo>
                    <a:lnTo>
                      <a:pt x="0" y="159267"/>
                    </a:lnTo>
                    <a:lnTo>
                      <a:pt x="0" y="0"/>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2" name="Freeform 41">
                <a:extLst>
                  <a:ext uri="{FF2B5EF4-FFF2-40B4-BE49-F238E27FC236}">
                    <a16:creationId xmlns:a16="http://schemas.microsoft.com/office/drawing/2014/main" id="{5EE78959-F93B-9646-A79A-9BEE978877D1}"/>
                  </a:ext>
                </a:extLst>
              </p:cNvPr>
              <p:cNvSpPr/>
              <p:nvPr/>
            </p:nvSpPr>
            <p:spPr>
              <a:xfrm>
                <a:off x="4128671" y="3671416"/>
                <a:ext cx="28555" cy="152045"/>
              </a:xfrm>
              <a:custGeom>
                <a:avLst/>
                <a:gdLst>
                  <a:gd name="connsiteX0" fmla="*/ 0 w 28554"/>
                  <a:gd name="connsiteY0" fmla="*/ 0 h 152044"/>
                  <a:gd name="connsiteX1" fmla="*/ 29602 w 28554"/>
                  <a:gd name="connsiteY1" fmla="*/ 0 h 152044"/>
                  <a:gd name="connsiteX2" fmla="*/ 29602 w 28554"/>
                  <a:gd name="connsiteY2" fmla="*/ 159267 h 152044"/>
                  <a:gd name="connsiteX3" fmla="*/ 0 w 28554"/>
                  <a:gd name="connsiteY3" fmla="*/ 159267 h 152044"/>
                  <a:gd name="connsiteX4" fmla="*/ 0 w 28554"/>
                  <a:gd name="connsiteY4" fmla="*/ 0 h 15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54" h="152044">
                    <a:moveTo>
                      <a:pt x="0" y="0"/>
                    </a:moveTo>
                    <a:lnTo>
                      <a:pt x="29602" y="0"/>
                    </a:lnTo>
                    <a:lnTo>
                      <a:pt x="29602" y="159267"/>
                    </a:lnTo>
                    <a:lnTo>
                      <a:pt x="0" y="159267"/>
                    </a:lnTo>
                    <a:lnTo>
                      <a:pt x="0" y="0"/>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3" name="Freeform 42">
                <a:extLst>
                  <a:ext uri="{FF2B5EF4-FFF2-40B4-BE49-F238E27FC236}">
                    <a16:creationId xmlns:a16="http://schemas.microsoft.com/office/drawing/2014/main" id="{C1A13D65-7F0C-C34D-93D2-A5E08C942250}"/>
                  </a:ext>
                </a:extLst>
              </p:cNvPr>
              <p:cNvSpPr/>
              <p:nvPr/>
            </p:nvSpPr>
            <p:spPr>
              <a:xfrm>
                <a:off x="4201391" y="3671416"/>
                <a:ext cx="133256" cy="152045"/>
              </a:xfrm>
              <a:custGeom>
                <a:avLst/>
                <a:gdLst>
                  <a:gd name="connsiteX0" fmla="*/ 141727 w 133255"/>
                  <a:gd name="connsiteY0" fmla="*/ 0 h 152044"/>
                  <a:gd name="connsiteX1" fmla="*/ 141727 w 133255"/>
                  <a:gd name="connsiteY1" fmla="*/ 159267 h 152044"/>
                  <a:gd name="connsiteX2" fmla="*/ 117360 w 133255"/>
                  <a:gd name="connsiteY2" fmla="*/ 159267 h 152044"/>
                  <a:gd name="connsiteX3" fmla="*/ 29411 w 133255"/>
                  <a:gd name="connsiteY3" fmla="*/ 51410 h 152044"/>
                  <a:gd name="connsiteX4" fmla="*/ 29411 w 133255"/>
                  <a:gd name="connsiteY4" fmla="*/ 159267 h 152044"/>
                  <a:gd name="connsiteX5" fmla="*/ 0 w 133255"/>
                  <a:gd name="connsiteY5" fmla="*/ 159267 h 152044"/>
                  <a:gd name="connsiteX6" fmla="*/ 0 w 133255"/>
                  <a:gd name="connsiteY6" fmla="*/ 0 h 152044"/>
                  <a:gd name="connsiteX7" fmla="*/ 24367 w 133255"/>
                  <a:gd name="connsiteY7" fmla="*/ 0 h 152044"/>
                  <a:gd name="connsiteX8" fmla="*/ 112315 w 133255"/>
                  <a:gd name="connsiteY8" fmla="*/ 107857 h 152044"/>
                  <a:gd name="connsiteX9" fmla="*/ 112315 w 133255"/>
                  <a:gd name="connsiteY9" fmla="*/ 0 h 152044"/>
                  <a:gd name="connsiteX10" fmla="*/ 141727 w 133255"/>
                  <a:gd name="connsiteY10" fmla="*/ 0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55" h="152044">
                    <a:moveTo>
                      <a:pt x="141727" y="0"/>
                    </a:moveTo>
                    <a:lnTo>
                      <a:pt x="141727" y="159267"/>
                    </a:lnTo>
                    <a:lnTo>
                      <a:pt x="117360" y="159267"/>
                    </a:lnTo>
                    <a:lnTo>
                      <a:pt x="29411" y="51410"/>
                    </a:lnTo>
                    <a:lnTo>
                      <a:pt x="29411" y="159267"/>
                    </a:lnTo>
                    <a:lnTo>
                      <a:pt x="0" y="159267"/>
                    </a:lnTo>
                    <a:lnTo>
                      <a:pt x="0" y="0"/>
                    </a:lnTo>
                    <a:lnTo>
                      <a:pt x="24367" y="0"/>
                    </a:lnTo>
                    <a:lnTo>
                      <a:pt x="112315" y="107857"/>
                    </a:lnTo>
                    <a:lnTo>
                      <a:pt x="112315" y="0"/>
                    </a:lnTo>
                    <a:lnTo>
                      <a:pt x="141727" y="0"/>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4" name="Freeform 43">
                <a:extLst>
                  <a:ext uri="{FF2B5EF4-FFF2-40B4-BE49-F238E27FC236}">
                    <a16:creationId xmlns:a16="http://schemas.microsoft.com/office/drawing/2014/main" id="{14ED971E-58C0-D64B-9980-2AF8A13392CF}"/>
                  </a:ext>
                </a:extLst>
              </p:cNvPr>
              <p:cNvSpPr/>
              <p:nvPr/>
            </p:nvSpPr>
            <p:spPr>
              <a:xfrm>
                <a:off x="4385950" y="3671416"/>
                <a:ext cx="114219" cy="152045"/>
              </a:xfrm>
              <a:custGeom>
                <a:avLst/>
                <a:gdLst>
                  <a:gd name="connsiteX0" fmla="*/ 119645 w 114219"/>
                  <a:gd name="connsiteY0" fmla="*/ 134465 h 152044"/>
                  <a:gd name="connsiteX1" fmla="*/ 119645 w 114219"/>
                  <a:gd name="connsiteY1" fmla="*/ 159267 h 152044"/>
                  <a:gd name="connsiteX2" fmla="*/ 0 w 114219"/>
                  <a:gd name="connsiteY2" fmla="*/ 159267 h 152044"/>
                  <a:gd name="connsiteX3" fmla="*/ 0 w 114219"/>
                  <a:gd name="connsiteY3" fmla="*/ 0 h 152044"/>
                  <a:gd name="connsiteX4" fmla="*/ 116408 w 114219"/>
                  <a:gd name="connsiteY4" fmla="*/ 0 h 152044"/>
                  <a:gd name="connsiteX5" fmla="*/ 116408 w 114219"/>
                  <a:gd name="connsiteY5" fmla="*/ 24802 h 152044"/>
                  <a:gd name="connsiteX6" fmla="*/ 29602 w 114219"/>
                  <a:gd name="connsiteY6" fmla="*/ 24802 h 152044"/>
                  <a:gd name="connsiteX7" fmla="*/ 29602 w 114219"/>
                  <a:gd name="connsiteY7" fmla="*/ 66235 h 152044"/>
                  <a:gd name="connsiteX8" fmla="*/ 106605 w 114219"/>
                  <a:gd name="connsiteY8" fmla="*/ 66235 h 152044"/>
                  <a:gd name="connsiteX9" fmla="*/ 106605 w 114219"/>
                  <a:gd name="connsiteY9" fmla="*/ 90562 h 152044"/>
                  <a:gd name="connsiteX10" fmla="*/ 29602 w 114219"/>
                  <a:gd name="connsiteY10" fmla="*/ 90562 h 152044"/>
                  <a:gd name="connsiteX11" fmla="*/ 29602 w 114219"/>
                  <a:gd name="connsiteY11" fmla="*/ 134465 h 152044"/>
                  <a:gd name="connsiteX12" fmla="*/ 119645 w 114219"/>
                  <a:gd name="connsiteY12" fmla="*/ 134465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219" h="152044">
                    <a:moveTo>
                      <a:pt x="119645" y="134465"/>
                    </a:moveTo>
                    <a:lnTo>
                      <a:pt x="119645" y="159267"/>
                    </a:lnTo>
                    <a:lnTo>
                      <a:pt x="0" y="159267"/>
                    </a:lnTo>
                    <a:lnTo>
                      <a:pt x="0" y="0"/>
                    </a:lnTo>
                    <a:lnTo>
                      <a:pt x="116408" y="0"/>
                    </a:lnTo>
                    <a:lnTo>
                      <a:pt x="116408" y="24802"/>
                    </a:lnTo>
                    <a:lnTo>
                      <a:pt x="29602" y="24802"/>
                    </a:lnTo>
                    <a:lnTo>
                      <a:pt x="29602" y="66235"/>
                    </a:lnTo>
                    <a:lnTo>
                      <a:pt x="106605" y="66235"/>
                    </a:lnTo>
                    <a:lnTo>
                      <a:pt x="106605" y="90562"/>
                    </a:lnTo>
                    <a:lnTo>
                      <a:pt x="29602" y="90562"/>
                    </a:lnTo>
                    <a:lnTo>
                      <a:pt x="29602" y="134465"/>
                    </a:lnTo>
                    <a:lnTo>
                      <a:pt x="119645" y="134465"/>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5" name="Freeform 44">
                <a:extLst>
                  <a:ext uri="{FF2B5EF4-FFF2-40B4-BE49-F238E27FC236}">
                    <a16:creationId xmlns:a16="http://schemas.microsoft.com/office/drawing/2014/main" id="{546B0B23-11A1-9640-823D-7559ED0A8E70}"/>
                  </a:ext>
                </a:extLst>
              </p:cNvPr>
              <p:cNvSpPr/>
              <p:nvPr/>
            </p:nvSpPr>
            <p:spPr>
              <a:xfrm>
                <a:off x="4590116" y="3669136"/>
                <a:ext cx="142774" cy="161548"/>
              </a:xfrm>
              <a:custGeom>
                <a:avLst/>
                <a:gdLst>
                  <a:gd name="connsiteX0" fmla="*/ 120406 w 142773"/>
                  <a:gd name="connsiteY0" fmla="*/ 80109 h 161547"/>
                  <a:gd name="connsiteX1" fmla="*/ 148390 w 142773"/>
                  <a:gd name="connsiteY1" fmla="*/ 80109 h 161547"/>
                  <a:gd name="connsiteX2" fmla="*/ 148390 w 142773"/>
                  <a:gd name="connsiteY2" fmla="*/ 143587 h 161547"/>
                  <a:gd name="connsiteX3" fmla="*/ 85950 w 142773"/>
                  <a:gd name="connsiteY3" fmla="*/ 163828 h 161547"/>
                  <a:gd name="connsiteX4" fmla="*/ 0 w 142773"/>
                  <a:gd name="connsiteY4" fmla="*/ 81914 h 161547"/>
                  <a:gd name="connsiteX5" fmla="*/ 86331 w 142773"/>
                  <a:gd name="connsiteY5" fmla="*/ 0 h 161547"/>
                  <a:gd name="connsiteX6" fmla="*/ 150388 w 142773"/>
                  <a:gd name="connsiteY6" fmla="*/ 25943 h 161547"/>
                  <a:gd name="connsiteX7" fmla="*/ 131733 w 142773"/>
                  <a:gd name="connsiteY7" fmla="*/ 44188 h 161547"/>
                  <a:gd name="connsiteX8" fmla="*/ 87758 w 142773"/>
                  <a:gd name="connsiteY8" fmla="*/ 25943 h 161547"/>
                  <a:gd name="connsiteX9" fmla="*/ 29887 w 142773"/>
                  <a:gd name="connsiteY9" fmla="*/ 81914 h 161547"/>
                  <a:gd name="connsiteX10" fmla="*/ 87568 w 142773"/>
                  <a:gd name="connsiteY10" fmla="*/ 137886 h 161547"/>
                  <a:gd name="connsiteX11" fmla="*/ 120406 w 142773"/>
                  <a:gd name="connsiteY11" fmla="*/ 129713 h 161547"/>
                  <a:gd name="connsiteX12" fmla="*/ 120406 w 142773"/>
                  <a:gd name="connsiteY12" fmla="*/ 80109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773" h="161547">
                    <a:moveTo>
                      <a:pt x="120406" y="80109"/>
                    </a:moveTo>
                    <a:lnTo>
                      <a:pt x="148390" y="80109"/>
                    </a:lnTo>
                    <a:lnTo>
                      <a:pt x="148390" y="143587"/>
                    </a:lnTo>
                    <a:cubicBezTo>
                      <a:pt x="131733" y="156986"/>
                      <a:pt x="108508" y="163828"/>
                      <a:pt x="85950" y="163828"/>
                    </a:cubicBezTo>
                    <a:cubicBezTo>
                      <a:pt x="36455" y="163828"/>
                      <a:pt x="0" y="129523"/>
                      <a:pt x="0" y="81914"/>
                    </a:cubicBezTo>
                    <a:cubicBezTo>
                      <a:pt x="0" y="34400"/>
                      <a:pt x="36455" y="0"/>
                      <a:pt x="86331" y="0"/>
                    </a:cubicBezTo>
                    <a:cubicBezTo>
                      <a:pt x="112982" y="0"/>
                      <a:pt x="135350" y="8838"/>
                      <a:pt x="150388" y="25943"/>
                    </a:cubicBezTo>
                    <a:lnTo>
                      <a:pt x="131733" y="44188"/>
                    </a:lnTo>
                    <a:cubicBezTo>
                      <a:pt x="119169" y="31644"/>
                      <a:pt x="104891" y="25943"/>
                      <a:pt x="87758" y="25943"/>
                    </a:cubicBezTo>
                    <a:cubicBezTo>
                      <a:pt x="53778" y="25943"/>
                      <a:pt x="29887" y="48939"/>
                      <a:pt x="29887" y="81914"/>
                    </a:cubicBezTo>
                    <a:cubicBezTo>
                      <a:pt x="29887" y="114224"/>
                      <a:pt x="53778" y="137886"/>
                      <a:pt x="87568" y="137886"/>
                    </a:cubicBezTo>
                    <a:cubicBezTo>
                      <a:pt x="98990" y="137886"/>
                      <a:pt x="110126" y="135605"/>
                      <a:pt x="120406" y="129713"/>
                    </a:cubicBezTo>
                    <a:lnTo>
                      <a:pt x="120406" y="80109"/>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6" name="Freeform 45">
                <a:extLst>
                  <a:ext uri="{FF2B5EF4-FFF2-40B4-BE49-F238E27FC236}">
                    <a16:creationId xmlns:a16="http://schemas.microsoft.com/office/drawing/2014/main" id="{44E4764C-55F4-B246-9378-1314FF67DCEF}"/>
                  </a:ext>
                </a:extLst>
              </p:cNvPr>
              <p:cNvSpPr/>
              <p:nvPr/>
            </p:nvSpPr>
            <p:spPr>
              <a:xfrm>
                <a:off x="4777531" y="3671416"/>
                <a:ext cx="133256" cy="152045"/>
              </a:xfrm>
              <a:custGeom>
                <a:avLst/>
                <a:gdLst>
                  <a:gd name="connsiteX0" fmla="*/ 104320 w 133255"/>
                  <a:gd name="connsiteY0" fmla="*/ 159267 h 152044"/>
                  <a:gd name="connsiteX1" fmla="*/ 71768 w 133255"/>
                  <a:gd name="connsiteY1" fmla="*/ 112608 h 152044"/>
                  <a:gd name="connsiteX2" fmla="*/ 65581 w 133255"/>
                  <a:gd name="connsiteY2" fmla="*/ 112798 h 152044"/>
                  <a:gd name="connsiteX3" fmla="*/ 29602 w 133255"/>
                  <a:gd name="connsiteY3" fmla="*/ 112798 h 152044"/>
                  <a:gd name="connsiteX4" fmla="*/ 29602 w 133255"/>
                  <a:gd name="connsiteY4" fmla="*/ 159172 h 152044"/>
                  <a:gd name="connsiteX5" fmla="*/ 0 w 133255"/>
                  <a:gd name="connsiteY5" fmla="*/ 159172 h 152044"/>
                  <a:gd name="connsiteX6" fmla="*/ 0 w 133255"/>
                  <a:gd name="connsiteY6" fmla="*/ 0 h 152044"/>
                  <a:gd name="connsiteX7" fmla="*/ 65676 w 133255"/>
                  <a:gd name="connsiteY7" fmla="*/ 0 h 152044"/>
                  <a:gd name="connsiteX8" fmla="*/ 133541 w 133255"/>
                  <a:gd name="connsiteY8" fmla="*/ 56637 h 152044"/>
                  <a:gd name="connsiteX9" fmla="*/ 99561 w 133255"/>
                  <a:gd name="connsiteY9" fmla="*/ 106906 h 152044"/>
                  <a:gd name="connsiteX10" fmla="*/ 136206 w 133255"/>
                  <a:gd name="connsiteY10" fmla="*/ 159267 h 152044"/>
                  <a:gd name="connsiteX11" fmla="*/ 104320 w 133255"/>
                  <a:gd name="connsiteY11" fmla="*/ 159267 h 152044"/>
                  <a:gd name="connsiteX12" fmla="*/ 64248 w 133255"/>
                  <a:gd name="connsiteY12" fmla="*/ 25087 h 152044"/>
                  <a:gd name="connsiteX13" fmla="*/ 29602 w 133255"/>
                  <a:gd name="connsiteY13" fmla="*/ 25087 h 152044"/>
                  <a:gd name="connsiteX14" fmla="*/ 29602 w 133255"/>
                  <a:gd name="connsiteY14" fmla="*/ 88566 h 152044"/>
                  <a:gd name="connsiteX15" fmla="*/ 64248 w 133255"/>
                  <a:gd name="connsiteY15" fmla="*/ 88566 h 152044"/>
                  <a:gd name="connsiteX16" fmla="*/ 103654 w 133255"/>
                  <a:gd name="connsiteY16" fmla="*/ 56732 h 152044"/>
                  <a:gd name="connsiteX17" fmla="*/ 64248 w 133255"/>
                  <a:gd name="connsiteY17" fmla="*/ 25087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3255" h="152044">
                    <a:moveTo>
                      <a:pt x="104320" y="159267"/>
                    </a:moveTo>
                    <a:lnTo>
                      <a:pt x="71768" y="112608"/>
                    </a:lnTo>
                    <a:cubicBezTo>
                      <a:pt x="69674" y="112798"/>
                      <a:pt x="67675" y="112798"/>
                      <a:pt x="65581" y="112798"/>
                    </a:cubicBezTo>
                    <a:lnTo>
                      <a:pt x="29602" y="112798"/>
                    </a:lnTo>
                    <a:lnTo>
                      <a:pt x="29602" y="159172"/>
                    </a:lnTo>
                    <a:lnTo>
                      <a:pt x="0" y="159172"/>
                    </a:lnTo>
                    <a:lnTo>
                      <a:pt x="0" y="0"/>
                    </a:lnTo>
                    <a:lnTo>
                      <a:pt x="65676" y="0"/>
                    </a:lnTo>
                    <a:cubicBezTo>
                      <a:pt x="107651" y="0"/>
                      <a:pt x="133541" y="21381"/>
                      <a:pt x="133541" y="56637"/>
                    </a:cubicBezTo>
                    <a:cubicBezTo>
                      <a:pt x="133541" y="80774"/>
                      <a:pt x="121263" y="98544"/>
                      <a:pt x="99561" y="106906"/>
                    </a:cubicBezTo>
                    <a:lnTo>
                      <a:pt x="136206" y="159267"/>
                    </a:lnTo>
                    <a:lnTo>
                      <a:pt x="104320" y="159267"/>
                    </a:lnTo>
                    <a:close/>
                    <a:moveTo>
                      <a:pt x="64248" y="25087"/>
                    </a:moveTo>
                    <a:lnTo>
                      <a:pt x="29602" y="25087"/>
                    </a:lnTo>
                    <a:lnTo>
                      <a:pt x="29602" y="88566"/>
                    </a:lnTo>
                    <a:lnTo>
                      <a:pt x="64248" y="88566"/>
                    </a:lnTo>
                    <a:cubicBezTo>
                      <a:pt x="90233" y="88566"/>
                      <a:pt x="103654" y="76783"/>
                      <a:pt x="103654" y="56732"/>
                    </a:cubicBezTo>
                    <a:cubicBezTo>
                      <a:pt x="103654" y="36681"/>
                      <a:pt x="90233" y="25087"/>
                      <a:pt x="64248" y="25087"/>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7" name="Freeform 46">
                <a:extLst>
                  <a:ext uri="{FF2B5EF4-FFF2-40B4-BE49-F238E27FC236}">
                    <a16:creationId xmlns:a16="http://schemas.microsoft.com/office/drawing/2014/main" id="{4010427B-FD98-7D4B-9597-E95358269F80}"/>
                  </a:ext>
                </a:extLst>
              </p:cNvPr>
              <p:cNvSpPr/>
              <p:nvPr/>
            </p:nvSpPr>
            <p:spPr>
              <a:xfrm>
                <a:off x="4932678" y="3669136"/>
                <a:ext cx="171329" cy="161548"/>
              </a:xfrm>
              <a:custGeom>
                <a:avLst/>
                <a:gdLst>
                  <a:gd name="connsiteX0" fmla="*/ 0 w 171328"/>
                  <a:gd name="connsiteY0" fmla="*/ 81914 h 161547"/>
                  <a:gd name="connsiteX1" fmla="*/ 85950 w 171328"/>
                  <a:gd name="connsiteY1" fmla="*/ 0 h 161547"/>
                  <a:gd name="connsiteX2" fmla="*/ 171900 w 171328"/>
                  <a:gd name="connsiteY2" fmla="*/ 81914 h 161547"/>
                  <a:gd name="connsiteX3" fmla="*/ 85950 w 171328"/>
                  <a:gd name="connsiteY3" fmla="*/ 163828 h 161547"/>
                  <a:gd name="connsiteX4" fmla="*/ 0 w 171328"/>
                  <a:gd name="connsiteY4" fmla="*/ 81914 h 161547"/>
                  <a:gd name="connsiteX5" fmla="*/ 142012 w 171328"/>
                  <a:gd name="connsiteY5" fmla="*/ 81914 h 161547"/>
                  <a:gd name="connsiteX6" fmla="*/ 85950 w 171328"/>
                  <a:gd name="connsiteY6" fmla="*/ 25943 h 161547"/>
                  <a:gd name="connsiteX7" fmla="*/ 29887 w 171328"/>
                  <a:gd name="connsiteY7" fmla="*/ 81914 h 161547"/>
                  <a:gd name="connsiteX8" fmla="*/ 85950 w 171328"/>
                  <a:gd name="connsiteY8" fmla="*/ 137886 h 161547"/>
                  <a:gd name="connsiteX9" fmla="*/ 142012 w 171328"/>
                  <a:gd name="connsiteY9" fmla="*/ 81914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328" h="161547">
                    <a:moveTo>
                      <a:pt x="0" y="81914"/>
                    </a:moveTo>
                    <a:cubicBezTo>
                      <a:pt x="0" y="34780"/>
                      <a:pt x="36455" y="0"/>
                      <a:pt x="85950" y="0"/>
                    </a:cubicBezTo>
                    <a:cubicBezTo>
                      <a:pt x="135445" y="0"/>
                      <a:pt x="171900" y="34590"/>
                      <a:pt x="171900" y="81914"/>
                    </a:cubicBezTo>
                    <a:cubicBezTo>
                      <a:pt x="171900" y="129238"/>
                      <a:pt x="135445" y="163828"/>
                      <a:pt x="85950" y="163828"/>
                    </a:cubicBezTo>
                    <a:cubicBezTo>
                      <a:pt x="36455" y="163828"/>
                      <a:pt x="0" y="129048"/>
                      <a:pt x="0" y="81914"/>
                    </a:cubicBezTo>
                    <a:close/>
                    <a:moveTo>
                      <a:pt x="142012" y="81914"/>
                    </a:moveTo>
                    <a:cubicBezTo>
                      <a:pt x="142012" y="49415"/>
                      <a:pt x="118122" y="25943"/>
                      <a:pt x="85950" y="25943"/>
                    </a:cubicBezTo>
                    <a:cubicBezTo>
                      <a:pt x="53778" y="25943"/>
                      <a:pt x="29887" y="49415"/>
                      <a:pt x="29887" y="81914"/>
                    </a:cubicBezTo>
                    <a:cubicBezTo>
                      <a:pt x="29887" y="114414"/>
                      <a:pt x="53778" y="137886"/>
                      <a:pt x="85950" y="137886"/>
                    </a:cubicBezTo>
                    <a:cubicBezTo>
                      <a:pt x="118026" y="137886"/>
                      <a:pt x="142012" y="114509"/>
                      <a:pt x="142012" y="81914"/>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8" name="Freeform 47">
                <a:extLst>
                  <a:ext uri="{FF2B5EF4-FFF2-40B4-BE49-F238E27FC236}">
                    <a16:creationId xmlns:a16="http://schemas.microsoft.com/office/drawing/2014/main" id="{8B3C8FE0-F6DA-174B-9127-B578F53283BA}"/>
                  </a:ext>
                </a:extLst>
              </p:cNvPr>
              <p:cNvSpPr/>
              <p:nvPr/>
            </p:nvSpPr>
            <p:spPr>
              <a:xfrm>
                <a:off x="5134561" y="3671416"/>
                <a:ext cx="133256" cy="161548"/>
              </a:xfrm>
              <a:custGeom>
                <a:avLst/>
                <a:gdLst>
                  <a:gd name="connsiteX0" fmla="*/ 0 w 133255"/>
                  <a:gd name="connsiteY0" fmla="*/ 89896 h 161547"/>
                  <a:gd name="connsiteX1" fmla="*/ 0 w 133255"/>
                  <a:gd name="connsiteY1" fmla="*/ 0 h 161547"/>
                  <a:gd name="connsiteX2" fmla="*/ 29602 w 133255"/>
                  <a:gd name="connsiteY2" fmla="*/ 0 h 161547"/>
                  <a:gd name="connsiteX3" fmla="*/ 29602 w 133255"/>
                  <a:gd name="connsiteY3" fmla="*/ 88756 h 161547"/>
                  <a:gd name="connsiteX4" fmla="*/ 70150 w 133255"/>
                  <a:gd name="connsiteY4" fmla="*/ 135605 h 161547"/>
                  <a:gd name="connsiteX5" fmla="*/ 110507 w 133255"/>
                  <a:gd name="connsiteY5" fmla="*/ 88756 h 161547"/>
                  <a:gd name="connsiteX6" fmla="*/ 110507 w 133255"/>
                  <a:gd name="connsiteY6" fmla="*/ 0 h 161547"/>
                  <a:gd name="connsiteX7" fmla="*/ 139633 w 133255"/>
                  <a:gd name="connsiteY7" fmla="*/ 0 h 161547"/>
                  <a:gd name="connsiteX8" fmla="*/ 139633 w 133255"/>
                  <a:gd name="connsiteY8" fmla="*/ 89896 h 161547"/>
                  <a:gd name="connsiteX9" fmla="*/ 69864 w 133255"/>
                  <a:gd name="connsiteY9" fmla="*/ 161548 h 161547"/>
                  <a:gd name="connsiteX10" fmla="*/ 0 w 133255"/>
                  <a:gd name="connsiteY10" fmla="*/ 89896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55" h="161547">
                    <a:moveTo>
                      <a:pt x="0" y="89896"/>
                    </a:moveTo>
                    <a:lnTo>
                      <a:pt x="0" y="0"/>
                    </a:lnTo>
                    <a:lnTo>
                      <a:pt x="29602" y="0"/>
                    </a:lnTo>
                    <a:lnTo>
                      <a:pt x="29602" y="88756"/>
                    </a:lnTo>
                    <a:cubicBezTo>
                      <a:pt x="29602" y="121541"/>
                      <a:pt x="44450" y="135605"/>
                      <a:pt x="70150" y="135605"/>
                    </a:cubicBezTo>
                    <a:cubicBezTo>
                      <a:pt x="95944" y="135605"/>
                      <a:pt x="110507" y="121541"/>
                      <a:pt x="110507" y="88756"/>
                    </a:cubicBezTo>
                    <a:lnTo>
                      <a:pt x="110507" y="0"/>
                    </a:lnTo>
                    <a:lnTo>
                      <a:pt x="139633" y="0"/>
                    </a:lnTo>
                    <a:lnTo>
                      <a:pt x="139633" y="89896"/>
                    </a:lnTo>
                    <a:cubicBezTo>
                      <a:pt x="139633" y="136270"/>
                      <a:pt x="113458" y="161548"/>
                      <a:pt x="69864" y="161548"/>
                    </a:cubicBezTo>
                    <a:cubicBezTo>
                      <a:pt x="26270" y="161548"/>
                      <a:pt x="0" y="136270"/>
                      <a:pt x="0" y="89896"/>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9" name="Freeform 48">
                <a:extLst>
                  <a:ext uri="{FF2B5EF4-FFF2-40B4-BE49-F238E27FC236}">
                    <a16:creationId xmlns:a16="http://schemas.microsoft.com/office/drawing/2014/main" id="{A17F4EFE-5C62-8C4A-913D-61D1E70ECA9C}"/>
                  </a:ext>
                </a:extLst>
              </p:cNvPr>
              <p:cNvSpPr/>
              <p:nvPr/>
            </p:nvSpPr>
            <p:spPr>
              <a:xfrm>
                <a:off x="5315883" y="3671416"/>
                <a:ext cx="133256" cy="152045"/>
              </a:xfrm>
              <a:custGeom>
                <a:avLst/>
                <a:gdLst>
                  <a:gd name="connsiteX0" fmla="*/ 133446 w 133255"/>
                  <a:gd name="connsiteY0" fmla="*/ 56732 h 152044"/>
                  <a:gd name="connsiteX1" fmla="*/ 65581 w 133255"/>
                  <a:gd name="connsiteY1" fmla="*/ 113368 h 152044"/>
                  <a:gd name="connsiteX2" fmla="*/ 29602 w 133255"/>
                  <a:gd name="connsiteY2" fmla="*/ 113368 h 152044"/>
                  <a:gd name="connsiteX3" fmla="*/ 29602 w 133255"/>
                  <a:gd name="connsiteY3" fmla="*/ 159362 h 152044"/>
                  <a:gd name="connsiteX4" fmla="*/ 0 w 133255"/>
                  <a:gd name="connsiteY4" fmla="*/ 159362 h 152044"/>
                  <a:gd name="connsiteX5" fmla="*/ 0 w 133255"/>
                  <a:gd name="connsiteY5" fmla="*/ 0 h 152044"/>
                  <a:gd name="connsiteX6" fmla="*/ 65676 w 133255"/>
                  <a:gd name="connsiteY6" fmla="*/ 0 h 152044"/>
                  <a:gd name="connsiteX7" fmla="*/ 133446 w 133255"/>
                  <a:gd name="connsiteY7" fmla="*/ 56732 h 152044"/>
                  <a:gd name="connsiteX8" fmla="*/ 103559 w 133255"/>
                  <a:gd name="connsiteY8" fmla="*/ 56732 h 152044"/>
                  <a:gd name="connsiteX9" fmla="*/ 64153 w 133255"/>
                  <a:gd name="connsiteY9" fmla="*/ 25087 h 152044"/>
                  <a:gd name="connsiteX10" fmla="*/ 29507 w 133255"/>
                  <a:gd name="connsiteY10" fmla="*/ 25087 h 152044"/>
                  <a:gd name="connsiteX11" fmla="*/ 29507 w 133255"/>
                  <a:gd name="connsiteY11" fmla="*/ 88376 h 152044"/>
                  <a:gd name="connsiteX12" fmla="*/ 64153 w 133255"/>
                  <a:gd name="connsiteY12" fmla="*/ 88376 h 152044"/>
                  <a:gd name="connsiteX13" fmla="*/ 103559 w 133255"/>
                  <a:gd name="connsiteY13" fmla="*/ 56732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255" h="152044">
                    <a:moveTo>
                      <a:pt x="133446" y="56732"/>
                    </a:moveTo>
                    <a:cubicBezTo>
                      <a:pt x="133446" y="91797"/>
                      <a:pt x="107461" y="113368"/>
                      <a:pt x="65581" y="113368"/>
                    </a:cubicBezTo>
                    <a:lnTo>
                      <a:pt x="29602" y="113368"/>
                    </a:lnTo>
                    <a:lnTo>
                      <a:pt x="29602" y="159362"/>
                    </a:lnTo>
                    <a:lnTo>
                      <a:pt x="0" y="159362"/>
                    </a:lnTo>
                    <a:lnTo>
                      <a:pt x="0" y="0"/>
                    </a:lnTo>
                    <a:lnTo>
                      <a:pt x="65676" y="0"/>
                    </a:lnTo>
                    <a:cubicBezTo>
                      <a:pt x="107461" y="0"/>
                      <a:pt x="133446" y="21381"/>
                      <a:pt x="133446" y="56732"/>
                    </a:cubicBezTo>
                    <a:close/>
                    <a:moveTo>
                      <a:pt x="103559" y="56732"/>
                    </a:moveTo>
                    <a:cubicBezTo>
                      <a:pt x="103559" y="36681"/>
                      <a:pt x="90138" y="25087"/>
                      <a:pt x="64153" y="25087"/>
                    </a:cubicBezTo>
                    <a:lnTo>
                      <a:pt x="29507" y="25087"/>
                    </a:lnTo>
                    <a:lnTo>
                      <a:pt x="29507" y="88376"/>
                    </a:lnTo>
                    <a:lnTo>
                      <a:pt x="64153" y="88376"/>
                    </a:lnTo>
                    <a:cubicBezTo>
                      <a:pt x="90138" y="88281"/>
                      <a:pt x="103559" y="76688"/>
                      <a:pt x="103559" y="56732"/>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grpSp>
        <p:grpSp>
          <p:nvGrpSpPr>
            <p:cNvPr id="28" name="Graphic 42">
              <a:extLst>
                <a:ext uri="{FF2B5EF4-FFF2-40B4-BE49-F238E27FC236}">
                  <a16:creationId xmlns:a16="http://schemas.microsoft.com/office/drawing/2014/main" id="{0529F516-B6DA-2145-90DE-AE2B8E7C58E0}"/>
                </a:ext>
              </a:extLst>
            </p:cNvPr>
            <p:cNvGrpSpPr/>
            <p:nvPr/>
          </p:nvGrpSpPr>
          <p:grpSpPr>
            <a:xfrm>
              <a:off x="7034976" y="3181539"/>
              <a:ext cx="428322" cy="541659"/>
              <a:chOff x="7034976" y="3181539"/>
              <a:chExt cx="428322" cy="541659"/>
            </a:xfrm>
            <a:solidFill>
              <a:srgbClr val="FED925"/>
            </a:solidFill>
          </p:grpSpPr>
          <p:sp>
            <p:nvSpPr>
              <p:cNvPr id="29" name="Freeform 28">
                <a:extLst>
                  <a:ext uri="{FF2B5EF4-FFF2-40B4-BE49-F238E27FC236}">
                    <a16:creationId xmlns:a16="http://schemas.microsoft.com/office/drawing/2014/main" id="{F2DCCE77-E714-5D46-B730-95FFF650ECB0}"/>
                  </a:ext>
                </a:extLst>
              </p:cNvPr>
              <p:cNvSpPr/>
              <p:nvPr/>
            </p:nvSpPr>
            <p:spPr>
              <a:xfrm>
                <a:off x="7080854" y="3654977"/>
                <a:ext cx="47591" cy="47514"/>
              </a:xfrm>
              <a:custGeom>
                <a:avLst/>
                <a:gdLst>
                  <a:gd name="connsiteX0" fmla="*/ 27793 w 47591"/>
                  <a:gd name="connsiteY0" fmla="*/ 0 h 47513"/>
                  <a:gd name="connsiteX1" fmla="*/ 0 w 47591"/>
                  <a:gd name="connsiteY1" fmla="*/ 27748 h 47513"/>
                  <a:gd name="connsiteX2" fmla="*/ 27793 w 47591"/>
                  <a:gd name="connsiteY2" fmla="*/ 55496 h 47513"/>
                  <a:gd name="connsiteX3" fmla="*/ 55587 w 47591"/>
                  <a:gd name="connsiteY3" fmla="*/ 27748 h 47513"/>
                  <a:gd name="connsiteX4" fmla="*/ 27793 w 47591"/>
                  <a:gd name="connsiteY4" fmla="*/ 0 h 4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1" h="47513">
                    <a:moveTo>
                      <a:pt x="27793" y="0"/>
                    </a:moveTo>
                    <a:cubicBezTo>
                      <a:pt x="12469" y="0"/>
                      <a:pt x="0" y="12449"/>
                      <a:pt x="0" y="27748"/>
                    </a:cubicBezTo>
                    <a:cubicBezTo>
                      <a:pt x="0" y="43048"/>
                      <a:pt x="12374" y="55496"/>
                      <a:pt x="27793" y="55496"/>
                    </a:cubicBezTo>
                    <a:cubicBezTo>
                      <a:pt x="43118" y="55496"/>
                      <a:pt x="55587" y="43048"/>
                      <a:pt x="55587" y="27748"/>
                    </a:cubicBezTo>
                    <a:cubicBezTo>
                      <a:pt x="55587" y="12449"/>
                      <a:pt x="43118" y="0"/>
                      <a:pt x="27793" y="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0" name="Freeform 29">
                <a:extLst>
                  <a:ext uri="{FF2B5EF4-FFF2-40B4-BE49-F238E27FC236}">
                    <a16:creationId xmlns:a16="http://schemas.microsoft.com/office/drawing/2014/main" id="{C8FC6839-9588-D646-B90F-ECBBA1D4C240}"/>
                  </a:ext>
                </a:extLst>
              </p:cNvPr>
              <p:cNvSpPr/>
              <p:nvPr/>
            </p:nvSpPr>
            <p:spPr>
              <a:xfrm>
                <a:off x="7320905" y="3651270"/>
                <a:ext cx="66628" cy="66520"/>
              </a:xfrm>
              <a:custGeom>
                <a:avLst/>
                <a:gdLst>
                  <a:gd name="connsiteX0" fmla="*/ 33599 w 66627"/>
                  <a:gd name="connsiteY0" fmla="*/ 0 h 66519"/>
                  <a:gd name="connsiteX1" fmla="*/ 0 w 66627"/>
                  <a:gd name="connsiteY1" fmla="*/ 33545 h 66519"/>
                  <a:gd name="connsiteX2" fmla="*/ 33599 w 66627"/>
                  <a:gd name="connsiteY2" fmla="*/ 67090 h 66519"/>
                  <a:gd name="connsiteX3" fmla="*/ 67199 w 66627"/>
                  <a:gd name="connsiteY3" fmla="*/ 33545 h 66519"/>
                  <a:gd name="connsiteX4" fmla="*/ 33599 w 66627"/>
                  <a:gd name="connsiteY4" fmla="*/ 0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27" h="66519">
                    <a:moveTo>
                      <a:pt x="33599" y="0"/>
                    </a:moveTo>
                    <a:cubicBezTo>
                      <a:pt x="15039" y="0"/>
                      <a:pt x="0" y="15014"/>
                      <a:pt x="0" y="33545"/>
                    </a:cubicBezTo>
                    <a:cubicBezTo>
                      <a:pt x="0" y="52075"/>
                      <a:pt x="15039" y="67090"/>
                      <a:pt x="33599" y="67090"/>
                    </a:cubicBezTo>
                    <a:cubicBezTo>
                      <a:pt x="52160" y="67090"/>
                      <a:pt x="67199" y="52075"/>
                      <a:pt x="67199" y="33545"/>
                    </a:cubicBezTo>
                    <a:cubicBezTo>
                      <a:pt x="67199" y="15014"/>
                      <a:pt x="52160" y="0"/>
                      <a:pt x="33599" y="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1" name="Freeform 30">
                <a:extLst>
                  <a:ext uri="{FF2B5EF4-FFF2-40B4-BE49-F238E27FC236}">
                    <a16:creationId xmlns:a16="http://schemas.microsoft.com/office/drawing/2014/main" id="{6B94587F-5F48-CD4E-BEB8-65C6E2BB3EF1}"/>
                  </a:ext>
                </a:extLst>
              </p:cNvPr>
              <p:cNvSpPr/>
              <p:nvPr/>
            </p:nvSpPr>
            <p:spPr>
              <a:xfrm>
                <a:off x="7034976" y="3450761"/>
                <a:ext cx="66628" cy="66520"/>
              </a:xfrm>
              <a:custGeom>
                <a:avLst/>
                <a:gdLst>
                  <a:gd name="connsiteX0" fmla="*/ 67389 w 66627"/>
                  <a:gd name="connsiteY0" fmla="*/ 33640 h 66519"/>
                  <a:gd name="connsiteX1" fmla="*/ 33695 w 66627"/>
                  <a:gd name="connsiteY1" fmla="*/ 0 h 66519"/>
                  <a:gd name="connsiteX2" fmla="*/ 0 w 66627"/>
                  <a:gd name="connsiteY2" fmla="*/ 33640 h 66519"/>
                  <a:gd name="connsiteX3" fmla="*/ 33695 w 66627"/>
                  <a:gd name="connsiteY3" fmla="*/ 67280 h 66519"/>
                  <a:gd name="connsiteX4" fmla="*/ 67389 w 66627"/>
                  <a:gd name="connsiteY4" fmla="*/ 33640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27" h="66519">
                    <a:moveTo>
                      <a:pt x="67389" y="33640"/>
                    </a:moveTo>
                    <a:cubicBezTo>
                      <a:pt x="67389" y="15109"/>
                      <a:pt x="52350" y="0"/>
                      <a:pt x="33695" y="0"/>
                    </a:cubicBezTo>
                    <a:cubicBezTo>
                      <a:pt x="15134" y="0"/>
                      <a:pt x="0" y="15109"/>
                      <a:pt x="0" y="33640"/>
                    </a:cubicBezTo>
                    <a:cubicBezTo>
                      <a:pt x="0" y="52265"/>
                      <a:pt x="15134" y="67280"/>
                      <a:pt x="33695" y="67280"/>
                    </a:cubicBezTo>
                    <a:cubicBezTo>
                      <a:pt x="52350" y="67280"/>
                      <a:pt x="67389" y="52170"/>
                      <a:pt x="67389" y="3364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2" name="Freeform 31">
                <a:extLst>
                  <a:ext uri="{FF2B5EF4-FFF2-40B4-BE49-F238E27FC236}">
                    <a16:creationId xmlns:a16="http://schemas.microsoft.com/office/drawing/2014/main" id="{39E22B58-60C8-344B-93DC-D3959FDD632B}"/>
                  </a:ext>
                </a:extLst>
              </p:cNvPr>
              <p:cNvSpPr/>
              <p:nvPr/>
            </p:nvSpPr>
            <p:spPr>
              <a:xfrm>
                <a:off x="7086333" y="3412318"/>
                <a:ext cx="38073" cy="57017"/>
              </a:xfrm>
              <a:custGeom>
                <a:avLst/>
                <a:gdLst>
                  <a:gd name="connsiteX0" fmla="*/ 32594 w 38073"/>
                  <a:gd name="connsiteY0" fmla="*/ 59920 h 57016"/>
                  <a:gd name="connsiteX1" fmla="*/ 46491 w 38073"/>
                  <a:gd name="connsiteY1" fmla="*/ 50322 h 57016"/>
                  <a:gd name="connsiteX2" fmla="*/ 17365 w 38073"/>
                  <a:gd name="connsiteY2" fmla="*/ 2903 h 57016"/>
                  <a:gd name="connsiteX3" fmla="*/ 232 w 38073"/>
                  <a:gd name="connsiteY3" fmla="*/ 18108 h 57016"/>
                  <a:gd name="connsiteX4" fmla="*/ 32594 w 38073"/>
                  <a:gd name="connsiteY4" fmla="*/ 59920 h 5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73" h="57016">
                    <a:moveTo>
                      <a:pt x="32594" y="59920"/>
                    </a:moveTo>
                    <a:cubicBezTo>
                      <a:pt x="51250" y="63341"/>
                      <a:pt x="46491" y="50322"/>
                      <a:pt x="46491" y="50322"/>
                    </a:cubicBezTo>
                    <a:cubicBezTo>
                      <a:pt x="46491" y="50322"/>
                      <a:pt x="35545" y="14877"/>
                      <a:pt x="17365" y="2903"/>
                    </a:cubicBezTo>
                    <a:cubicBezTo>
                      <a:pt x="2421" y="-6885"/>
                      <a:pt x="-1005" y="10600"/>
                      <a:pt x="232" y="18108"/>
                    </a:cubicBezTo>
                    <a:cubicBezTo>
                      <a:pt x="803" y="23714"/>
                      <a:pt x="24599" y="58495"/>
                      <a:pt x="32594" y="5992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3" name="Freeform 32">
                <a:extLst>
                  <a:ext uri="{FF2B5EF4-FFF2-40B4-BE49-F238E27FC236}">
                    <a16:creationId xmlns:a16="http://schemas.microsoft.com/office/drawing/2014/main" id="{0C541422-45D5-8848-B1D4-FE8CFB798C17}"/>
                  </a:ext>
                </a:extLst>
              </p:cNvPr>
              <p:cNvSpPr/>
              <p:nvPr/>
            </p:nvSpPr>
            <p:spPr>
              <a:xfrm>
                <a:off x="7119329" y="3361588"/>
                <a:ext cx="57110" cy="66520"/>
              </a:xfrm>
              <a:custGeom>
                <a:avLst/>
                <a:gdLst>
                  <a:gd name="connsiteX0" fmla="*/ 56327 w 57109"/>
                  <a:gd name="connsiteY0" fmla="*/ 67222 h 66519"/>
                  <a:gd name="connsiteX1" fmla="*/ 49854 w 57109"/>
                  <a:gd name="connsiteY1" fmla="*/ 20658 h 66519"/>
                  <a:gd name="connsiteX2" fmla="*/ 6166 w 57109"/>
                  <a:gd name="connsiteY2" fmla="*/ 3173 h 66519"/>
                  <a:gd name="connsiteX3" fmla="*/ 12638 w 57109"/>
                  <a:gd name="connsiteY3" fmla="*/ 49737 h 66519"/>
                  <a:gd name="connsiteX4" fmla="*/ 56327 w 57109"/>
                  <a:gd name="connsiteY4" fmla="*/ 67222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09" h="66519">
                    <a:moveTo>
                      <a:pt x="56327" y="67222"/>
                    </a:moveTo>
                    <a:cubicBezTo>
                      <a:pt x="66607" y="59240"/>
                      <a:pt x="63751" y="38334"/>
                      <a:pt x="49854" y="20658"/>
                    </a:cubicBezTo>
                    <a:cubicBezTo>
                      <a:pt x="35958" y="2983"/>
                      <a:pt x="16445" y="-4904"/>
                      <a:pt x="6166" y="3173"/>
                    </a:cubicBezTo>
                    <a:cubicBezTo>
                      <a:pt x="-4114" y="11251"/>
                      <a:pt x="-1259" y="32062"/>
                      <a:pt x="12638" y="49737"/>
                    </a:cubicBezTo>
                    <a:cubicBezTo>
                      <a:pt x="26439" y="67412"/>
                      <a:pt x="46047" y="75204"/>
                      <a:pt x="56327" y="67222"/>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4" name="Freeform 33">
                <a:extLst>
                  <a:ext uri="{FF2B5EF4-FFF2-40B4-BE49-F238E27FC236}">
                    <a16:creationId xmlns:a16="http://schemas.microsoft.com/office/drawing/2014/main" id="{DE4EE203-FF06-174B-9342-39F381581902}"/>
                  </a:ext>
                </a:extLst>
              </p:cNvPr>
              <p:cNvSpPr/>
              <p:nvPr/>
            </p:nvSpPr>
            <p:spPr>
              <a:xfrm>
                <a:off x="7159570" y="3313826"/>
                <a:ext cx="19037" cy="19006"/>
              </a:xfrm>
              <a:custGeom>
                <a:avLst/>
                <a:gdLst>
                  <a:gd name="connsiteX0" fmla="*/ 11803 w 19036"/>
                  <a:gd name="connsiteY0" fmla="*/ 23567 h 19005"/>
                  <a:gd name="connsiteX1" fmla="*/ 23605 w 19036"/>
                  <a:gd name="connsiteY1" fmla="*/ 11783 h 19005"/>
                  <a:gd name="connsiteX2" fmla="*/ 11803 w 19036"/>
                  <a:gd name="connsiteY2" fmla="*/ 0 h 19005"/>
                  <a:gd name="connsiteX3" fmla="*/ 0 w 19036"/>
                  <a:gd name="connsiteY3" fmla="*/ 11783 h 19005"/>
                  <a:gd name="connsiteX4" fmla="*/ 11803 w 19036"/>
                  <a:gd name="connsiteY4" fmla="*/ 23567 h 1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6" h="19005">
                    <a:moveTo>
                      <a:pt x="11803" y="23567"/>
                    </a:moveTo>
                    <a:cubicBezTo>
                      <a:pt x="18275" y="23567"/>
                      <a:pt x="23605" y="18340"/>
                      <a:pt x="23605" y="11783"/>
                    </a:cubicBezTo>
                    <a:cubicBezTo>
                      <a:pt x="23605" y="5322"/>
                      <a:pt x="18370" y="0"/>
                      <a:pt x="11803" y="0"/>
                    </a:cubicBezTo>
                    <a:cubicBezTo>
                      <a:pt x="5330" y="0"/>
                      <a:pt x="0" y="5227"/>
                      <a:pt x="0" y="11783"/>
                    </a:cubicBezTo>
                    <a:cubicBezTo>
                      <a:pt x="0" y="18340"/>
                      <a:pt x="5330" y="23567"/>
                      <a:pt x="11803" y="2356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5" name="Freeform 34">
                <a:extLst>
                  <a:ext uri="{FF2B5EF4-FFF2-40B4-BE49-F238E27FC236}">
                    <a16:creationId xmlns:a16="http://schemas.microsoft.com/office/drawing/2014/main" id="{587DD3B6-F695-804A-86B0-17A59C5CCF8E}"/>
                  </a:ext>
                </a:extLst>
              </p:cNvPr>
              <p:cNvSpPr/>
              <p:nvPr/>
            </p:nvSpPr>
            <p:spPr>
              <a:xfrm>
                <a:off x="7201005" y="3373797"/>
                <a:ext cx="28555" cy="19006"/>
              </a:xfrm>
              <a:custGeom>
                <a:avLst/>
                <a:gdLst>
                  <a:gd name="connsiteX0" fmla="*/ 7584 w 28554"/>
                  <a:gd name="connsiteY0" fmla="*/ 24700 h 19005"/>
                  <a:gd name="connsiteX1" fmla="*/ 20434 w 28554"/>
                  <a:gd name="connsiteY1" fmla="*/ 24700 h 19005"/>
                  <a:gd name="connsiteX2" fmla="*/ 28810 w 28554"/>
                  <a:gd name="connsiteY2" fmla="*/ 10350 h 19005"/>
                  <a:gd name="connsiteX3" fmla="*/ 14913 w 28554"/>
                  <a:gd name="connsiteY3" fmla="*/ 943 h 19005"/>
                  <a:gd name="connsiteX4" fmla="*/ 1017 w 28554"/>
                  <a:gd name="connsiteY4" fmla="*/ 9495 h 19005"/>
                  <a:gd name="connsiteX5" fmla="*/ 7584 w 28554"/>
                  <a:gd name="connsiteY5" fmla="*/ 24700 h 1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54" h="19005">
                    <a:moveTo>
                      <a:pt x="7584" y="24700"/>
                    </a:moveTo>
                    <a:cubicBezTo>
                      <a:pt x="11201" y="25555"/>
                      <a:pt x="20434" y="24700"/>
                      <a:pt x="20434" y="24700"/>
                    </a:cubicBezTo>
                    <a:lnTo>
                      <a:pt x="28810" y="10350"/>
                    </a:lnTo>
                    <a:lnTo>
                      <a:pt x="14913" y="943"/>
                    </a:lnTo>
                    <a:cubicBezTo>
                      <a:pt x="14913" y="943"/>
                      <a:pt x="5490" y="-4189"/>
                      <a:pt x="1017" y="9495"/>
                    </a:cubicBezTo>
                    <a:cubicBezTo>
                      <a:pt x="-2505" y="19948"/>
                      <a:pt x="3967" y="23844"/>
                      <a:pt x="7584" y="2470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6" name="Freeform 35">
                <a:extLst>
                  <a:ext uri="{FF2B5EF4-FFF2-40B4-BE49-F238E27FC236}">
                    <a16:creationId xmlns:a16="http://schemas.microsoft.com/office/drawing/2014/main" id="{687F2AEC-1A82-954F-B7FF-274B70CB2F7E}"/>
                  </a:ext>
                </a:extLst>
              </p:cNvPr>
              <p:cNvSpPr/>
              <p:nvPr/>
            </p:nvSpPr>
            <p:spPr>
              <a:xfrm>
                <a:off x="7146340" y="3278251"/>
                <a:ext cx="180847" cy="370609"/>
              </a:xfrm>
              <a:custGeom>
                <a:avLst/>
                <a:gdLst>
                  <a:gd name="connsiteX0" fmla="*/ 139633 w 180846"/>
                  <a:gd name="connsiteY0" fmla="*/ 280367 h 370609"/>
                  <a:gd name="connsiteX1" fmla="*/ 143440 w 180846"/>
                  <a:gd name="connsiteY1" fmla="*/ 261361 h 370609"/>
                  <a:gd name="connsiteX2" fmla="*/ 77574 w 180846"/>
                  <a:gd name="connsiteY2" fmla="*/ 224 h 370609"/>
                  <a:gd name="connsiteX3" fmla="*/ 55587 w 180846"/>
                  <a:gd name="connsiteY3" fmla="*/ 21796 h 370609"/>
                  <a:gd name="connsiteX4" fmla="*/ 80429 w 180846"/>
                  <a:gd name="connsiteY4" fmla="*/ 34814 h 370609"/>
                  <a:gd name="connsiteX5" fmla="*/ 96229 w 180846"/>
                  <a:gd name="connsiteY5" fmla="*/ 48308 h 370609"/>
                  <a:gd name="connsiteX6" fmla="*/ 71196 w 180846"/>
                  <a:gd name="connsiteY6" fmla="*/ 56006 h 370609"/>
                  <a:gd name="connsiteX7" fmla="*/ 67770 w 180846"/>
                  <a:gd name="connsiteY7" fmla="*/ 80143 h 370609"/>
                  <a:gd name="connsiteX8" fmla="*/ 85569 w 180846"/>
                  <a:gd name="connsiteY8" fmla="*/ 82233 h 370609"/>
                  <a:gd name="connsiteX9" fmla="*/ 126212 w 180846"/>
                  <a:gd name="connsiteY9" fmla="*/ 105895 h 370609"/>
                  <a:gd name="connsiteX10" fmla="*/ 130876 w 180846"/>
                  <a:gd name="connsiteY10" fmla="*/ 140866 h 370609"/>
                  <a:gd name="connsiteX11" fmla="*/ 98990 w 180846"/>
                  <a:gd name="connsiteY11" fmla="*/ 197882 h 370609"/>
                  <a:gd name="connsiteX12" fmla="*/ 80810 w 180846"/>
                  <a:gd name="connsiteY12" fmla="*/ 192751 h 370609"/>
                  <a:gd name="connsiteX13" fmla="*/ 58347 w 180846"/>
                  <a:gd name="connsiteY13" fmla="*/ 143812 h 370609"/>
                  <a:gd name="connsiteX14" fmla="*/ 13611 w 180846"/>
                  <a:gd name="connsiteY14" fmla="*/ 178402 h 370609"/>
                  <a:gd name="connsiteX15" fmla="*/ 11041 w 180846"/>
                  <a:gd name="connsiteY15" fmla="*/ 194461 h 370609"/>
                  <a:gd name="connsiteX16" fmla="*/ 7234 w 180846"/>
                  <a:gd name="connsiteY16" fmla="*/ 201684 h 370609"/>
                  <a:gd name="connsiteX17" fmla="*/ 0 w 180846"/>
                  <a:gd name="connsiteY17" fmla="*/ 210426 h 370609"/>
                  <a:gd name="connsiteX18" fmla="*/ 59679 w 180846"/>
                  <a:gd name="connsiteY18" fmla="*/ 278086 h 370609"/>
                  <a:gd name="connsiteX19" fmla="*/ 55206 w 180846"/>
                  <a:gd name="connsiteY19" fmla="*/ 293671 h 370609"/>
                  <a:gd name="connsiteX20" fmla="*/ 35313 w 180846"/>
                  <a:gd name="connsiteY20" fmla="*/ 294051 h 370609"/>
                  <a:gd name="connsiteX21" fmla="*/ 27603 w 180846"/>
                  <a:gd name="connsiteY21" fmla="*/ 300418 h 370609"/>
                  <a:gd name="connsiteX22" fmla="*/ 28936 w 180846"/>
                  <a:gd name="connsiteY22" fmla="*/ 342705 h 370609"/>
                  <a:gd name="connsiteX23" fmla="*/ 45402 w 180846"/>
                  <a:gd name="connsiteY23" fmla="*/ 369598 h 370609"/>
                  <a:gd name="connsiteX24" fmla="*/ 105557 w 180846"/>
                  <a:gd name="connsiteY24" fmla="*/ 376820 h 370609"/>
                  <a:gd name="connsiteX25" fmla="*/ 146581 w 180846"/>
                  <a:gd name="connsiteY25" fmla="*/ 372164 h 370609"/>
                  <a:gd name="connsiteX26" fmla="*/ 139633 w 180846"/>
                  <a:gd name="connsiteY26" fmla="*/ 280367 h 37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0846" h="370609">
                    <a:moveTo>
                      <a:pt x="139633" y="280367"/>
                    </a:moveTo>
                    <a:cubicBezTo>
                      <a:pt x="139633" y="280367"/>
                      <a:pt x="132970" y="272670"/>
                      <a:pt x="143440" y="261361"/>
                    </a:cubicBezTo>
                    <a:cubicBezTo>
                      <a:pt x="263180" y="132788"/>
                      <a:pt x="94040" y="2790"/>
                      <a:pt x="77574" y="224"/>
                    </a:cubicBezTo>
                    <a:cubicBezTo>
                      <a:pt x="69578" y="-1011"/>
                      <a:pt x="53493" y="2410"/>
                      <a:pt x="55587" y="21796"/>
                    </a:cubicBezTo>
                    <a:cubicBezTo>
                      <a:pt x="57300" y="37760"/>
                      <a:pt x="80429" y="34814"/>
                      <a:pt x="80429" y="34814"/>
                    </a:cubicBezTo>
                    <a:cubicBezTo>
                      <a:pt x="80429" y="34814"/>
                      <a:pt x="99466" y="36525"/>
                      <a:pt x="96229" y="48308"/>
                    </a:cubicBezTo>
                    <a:cubicBezTo>
                      <a:pt x="91946" y="64178"/>
                      <a:pt x="75099" y="53440"/>
                      <a:pt x="71196" y="56006"/>
                    </a:cubicBezTo>
                    <a:cubicBezTo>
                      <a:pt x="53873" y="67504"/>
                      <a:pt x="61773" y="77102"/>
                      <a:pt x="67770" y="80143"/>
                    </a:cubicBezTo>
                    <a:cubicBezTo>
                      <a:pt x="73767" y="83184"/>
                      <a:pt x="74147" y="83564"/>
                      <a:pt x="85569" y="82233"/>
                    </a:cubicBezTo>
                    <a:cubicBezTo>
                      <a:pt x="116313" y="78717"/>
                      <a:pt x="126212" y="105895"/>
                      <a:pt x="126212" y="105895"/>
                    </a:cubicBezTo>
                    <a:cubicBezTo>
                      <a:pt x="126212" y="105895"/>
                      <a:pt x="143155" y="128132"/>
                      <a:pt x="130876" y="140866"/>
                    </a:cubicBezTo>
                    <a:cubicBezTo>
                      <a:pt x="107556" y="165383"/>
                      <a:pt x="100227" y="191991"/>
                      <a:pt x="98990" y="197882"/>
                    </a:cubicBezTo>
                    <a:cubicBezTo>
                      <a:pt x="96610" y="209666"/>
                      <a:pt x="76717" y="209666"/>
                      <a:pt x="80810" y="192751"/>
                    </a:cubicBezTo>
                    <a:cubicBezTo>
                      <a:pt x="94421" y="136209"/>
                      <a:pt x="58823" y="138775"/>
                      <a:pt x="58347" y="143812"/>
                    </a:cubicBezTo>
                    <a:cubicBezTo>
                      <a:pt x="55396" y="178782"/>
                      <a:pt x="13611" y="178402"/>
                      <a:pt x="13611" y="178402"/>
                    </a:cubicBezTo>
                    <a:lnTo>
                      <a:pt x="11041" y="194461"/>
                    </a:lnTo>
                    <a:lnTo>
                      <a:pt x="7234" y="201684"/>
                    </a:lnTo>
                    <a:lnTo>
                      <a:pt x="0" y="210426"/>
                    </a:lnTo>
                    <a:cubicBezTo>
                      <a:pt x="11136" y="243116"/>
                      <a:pt x="47877" y="265542"/>
                      <a:pt x="59679" y="278086"/>
                    </a:cubicBezTo>
                    <a:cubicBezTo>
                      <a:pt x="71482" y="290725"/>
                      <a:pt x="55206" y="293671"/>
                      <a:pt x="55206" y="293671"/>
                    </a:cubicBezTo>
                    <a:cubicBezTo>
                      <a:pt x="55206" y="293671"/>
                      <a:pt x="48733" y="295761"/>
                      <a:pt x="35313" y="294051"/>
                    </a:cubicBezTo>
                    <a:cubicBezTo>
                      <a:pt x="28460" y="293196"/>
                      <a:pt x="28936" y="296236"/>
                      <a:pt x="27603" y="300418"/>
                    </a:cubicBezTo>
                    <a:cubicBezTo>
                      <a:pt x="25985" y="305644"/>
                      <a:pt x="26746" y="325600"/>
                      <a:pt x="28936" y="342705"/>
                    </a:cubicBezTo>
                    <a:cubicBezTo>
                      <a:pt x="31029" y="359715"/>
                      <a:pt x="45402" y="369598"/>
                      <a:pt x="45402" y="369598"/>
                    </a:cubicBezTo>
                    <a:lnTo>
                      <a:pt x="105557" y="376820"/>
                    </a:lnTo>
                    <a:cubicBezTo>
                      <a:pt x="105557" y="376820"/>
                      <a:pt x="133446" y="382712"/>
                      <a:pt x="146581" y="372164"/>
                    </a:cubicBezTo>
                    <a:cubicBezTo>
                      <a:pt x="200169" y="329306"/>
                      <a:pt x="139633" y="280367"/>
                      <a:pt x="139633" y="28036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7" name="Freeform 36">
                <a:extLst>
                  <a:ext uri="{FF2B5EF4-FFF2-40B4-BE49-F238E27FC236}">
                    <a16:creationId xmlns:a16="http://schemas.microsoft.com/office/drawing/2014/main" id="{58B1A52C-E3D6-C54C-8047-7002450F00CB}"/>
                  </a:ext>
                </a:extLst>
              </p:cNvPr>
              <p:cNvSpPr/>
              <p:nvPr/>
            </p:nvSpPr>
            <p:spPr>
              <a:xfrm>
                <a:off x="7247096" y="3209586"/>
                <a:ext cx="133256" cy="161548"/>
              </a:xfrm>
              <a:custGeom>
                <a:avLst/>
                <a:gdLst>
                  <a:gd name="connsiteX0" fmla="*/ 109692 w 133255"/>
                  <a:gd name="connsiteY0" fmla="*/ 160497 h 161547"/>
                  <a:gd name="connsiteX1" fmla="*/ 135582 w 133255"/>
                  <a:gd name="connsiteY1" fmla="*/ 155175 h 161547"/>
                  <a:gd name="connsiteX2" fmla="*/ 118925 w 133255"/>
                  <a:gd name="connsiteY2" fmla="*/ 124672 h 161547"/>
                  <a:gd name="connsiteX3" fmla="*/ 88943 w 133255"/>
                  <a:gd name="connsiteY3" fmla="*/ 92172 h 161547"/>
                  <a:gd name="connsiteX4" fmla="*/ 57056 w 133255"/>
                  <a:gd name="connsiteY4" fmla="*/ 54161 h 161547"/>
                  <a:gd name="connsiteX5" fmla="*/ 36687 w 133255"/>
                  <a:gd name="connsiteY5" fmla="*/ 18905 h 161547"/>
                  <a:gd name="connsiteX6" fmla="*/ 1184 w 133255"/>
                  <a:gd name="connsiteY6" fmla="*/ 13109 h 161547"/>
                  <a:gd name="connsiteX7" fmla="*/ 37544 w 133255"/>
                  <a:gd name="connsiteY7" fmla="*/ 108137 h 161547"/>
                  <a:gd name="connsiteX8" fmla="*/ 109692 w 133255"/>
                  <a:gd name="connsiteY8" fmla="*/ 160497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55" h="161547">
                    <a:moveTo>
                      <a:pt x="109692" y="160497"/>
                    </a:moveTo>
                    <a:cubicBezTo>
                      <a:pt x="109692" y="160497"/>
                      <a:pt x="127016" y="168574"/>
                      <a:pt x="135582" y="155175"/>
                    </a:cubicBezTo>
                    <a:cubicBezTo>
                      <a:pt x="144434" y="141301"/>
                      <a:pt x="135963" y="129803"/>
                      <a:pt x="118925" y="124672"/>
                    </a:cubicBezTo>
                    <a:cubicBezTo>
                      <a:pt x="102554" y="119730"/>
                      <a:pt x="98175" y="118305"/>
                      <a:pt x="88943" y="92172"/>
                    </a:cubicBezTo>
                    <a:cubicBezTo>
                      <a:pt x="79710" y="66134"/>
                      <a:pt x="61815" y="56727"/>
                      <a:pt x="57056" y="54161"/>
                    </a:cubicBezTo>
                    <a:cubicBezTo>
                      <a:pt x="52297" y="51595"/>
                      <a:pt x="40114" y="47794"/>
                      <a:pt x="36687" y="18905"/>
                    </a:cubicBezTo>
                    <a:cubicBezTo>
                      <a:pt x="32975" y="-12644"/>
                      <a:pt x="-148" y="2466"/>
                      <a:pt x="1184" y="13109"/>
                    </a:cubicBezTo>
                    <a:cubicBezTo>
                      <a:pt x="-4622" y="39621"/>
                      <a:pt x="11464" y="75637"/>
                      <a:pt x="37544" y="108137"/>
                    </a:cubicBezTo>
                    <a:cubicBezTo>
                      <a:pt x="67907" y="145863"/>
                      <a:pt x="109692" y="160497"/>
                      <a:pt x="109692" y="16049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8" name="Freeform 37">
                <a:extLst>
                  <a:ext uri="{FF2B5EF4-FFF2-40B4-BE49-F238E27FC236}">
                    <a16:creationId xmlns:a16="http://schemas.microsoft.com/office/drawing/2014/main" id="{82E2EEA5-1FC3-3F44-82D3-CAAE46C85599}"/>
                  </a:ext>
                </a:extLst>
              </p:cNvPr>
              <p:cNvSpPr/>
              <p:nvPr/>
            </p:nvSpPr>
            <p:spPr>
              <a:xfrm>
                <a:off x="7316051" y="3181539"/>
                <a:ext cx="95183" cy="66520"/>
              </a:xfrm>
              <a:custGeom>
                <a:avLst/>
                <a:gdLst>
                  <a:gd name="connsiteX0" fmla="*/ 23034 w 95182"/>
                  <a:gd name="connsiteY0" fmla="*/ 70709 h 66519"/>
                  <a:gd name="connsiteX1" fmla="*/ 94421 w 95182"/>
                  <a:gd name="connsiteY1" fmla="*/ 15403 h 66519"/>
                  <a:gd name="connsiteX2" fmla="*/ 81761 w 95182"/>
                  <a:gd name="connsiteY2" fmla="*/ 1053 h 66519"/>
                  <a:gd name="connsiteX3" fmla="*/ 4759 w 95182"/>
                  <a:gd name="connsiteY3" fmla="*/ 45717 h 66519"/>
                  <a:gd name="connsiteX4" fmla="*/ 23034 w 95182"/>
                  <a:gd name="connsiteY4" fmla="*/ 70709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82" h="66519">
                    <a:moveTo>
                      <a:pt x="23034" y="70709"/>
                    </a:moveTo>
                    <a:lnTo>
                      <a:pt x="94421" y="15403"/>
                    </a:lnTo>
                    <a:cubicBezTo>
                      <a:pt x="103844" y="-5789"/>
                      <a:pt x="81761" y="1053"/>
                      <a:pt x="81761" y="1053"/>
                    </a:cubicBezTo>
                    <a:cubicBezTo>
                      <a:pt x="81761" y="1053"/>
                      <a:pt x="12278" y="40300"/>
                      <a:pt x="4759" y="45717"/>
                    </a:cubicBezTo>
                    <a:cubicBezTo>
                      <a:pt x="-2665" y="51038"/>
                      <a:pt x="-4569" y="79261"/>
                      <a:pt x="23034" y="70709"/>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9" name="Freeform 38">
                <a:extLst>
                  <a:ext uri="{FF2B5EF4-FFF2-40B4-BE49-F238E27FC236}">
                    <a16:creationId xmlns:a16="http://schemas.microsoft.com/office/drawing/2014/main" id="{77DB61D5-C053-7448-AA92-2959810821EC}"/>
                  </a:ext>
                </a:extLst>
              </p:cNvPr>
              <p:cNvSpPr/>
              <p:nvPr/>
            </p:nvSpPr>
            <p:spPr>
              <a:xfrm>
                <a:off x="7345640" y="3182200"/>
                <a:ext cx="114219" cy="104531"/>
              </a:xfrm>
              <a:custGeom>
                <a:avLst/>
                <a:gdLst>
                  <a:gd name="connsiteX0" fmla="*/ 106712 w 114219"/>
                  <a:gd name="connsiteY0" fmla="*/ 2103 h 104530"/>
                  <a:gd name="connsiteX1" fmla="*/ 3439 w 114219"/>
                  <a:gd name="connsiteY1" fmla="*/ 84872 h 104530"/>
                  <a:gd name="connsiteX2" fmla="*/ 24189 w 114219"/>
                  <a:gd name="connsiteY2" fmla="*/ 108439 h 104530"/>
                  <a:gd name="connsiteX3" fmla="*/ 121085 w 114219"/>
                  <a:gd name="connsiteY3" fmla="*/ 14742 h 104530"/>
                  <a:gd name="connsiteX4" fmla="*/ 106712 w 114219"/>
                  <a:gd name="connsiteY4" fmla="*/ 2103 h 10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19" h="104530">
                    <a:moveTo>
                      <a:pt x="106712" y="2103"/>
                    </a:moveTo>
                    <a:cubicBezTo>
                      <a:pt x="104903" y="3814"/>
                      <a:pt x="10292" y="78696"/>
                      <a:pt x="3439" y="84872"/>
                    </a:cubicBezTo>
                    <a:cubicBezTo>
                      <a:pt x="-3414" y="91049"/>
                      <a:pt x="-1701" y="116517"/>
                      <a:pt x="24189" y="108439"/>
                    </a:cubicBezTo>
                    <a:lnTo>
                      <a:pt x="121085" y="14742"/>
                    </a:lnTo>
                    <a:cubicBezTo>
                      <a:pt x="128318" y="-843"/>
                      <a:pt x="110995" y="-2173"/>
                      <a:pt x="106712" y="2103"/>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0" name="Freeform 39">
                <a:extLst>
                  <a:ext uri="{FF2B5EF4-FFF2-40B4-BE49-F238E27FC236}">
                    <a16:creationId xmlns:a16="http://schemas.microsoft.com/office/drawing/2014/main" id="{2ECBC9A8-A999-C843-A44C-095DB60B7C38}"/>
                  </a:ext>
                </a:extLst>
              </p:cNvPr>
              <p:cNvSpPr/>
              <p:nvPr/>
            </p:nvSpPr>
            <p:spPr>
              <a:xfrm>
                <a:off x="7188364" y="3669421"/>
                <a:ext cx="104701" cy="57017"/>
              </a:xfrm>
              <a:custGeom>
                <a:avLst/>
                <a:gdLst>
                  <a:gd name="connsiteX0" fmla="*/ 67341 w 104700"/>
                  <a:gd name="connsiteY0" fmla="*/ 5131 h 57016"/>
                  <a:gd name="connsiteX1" fmla="*/ 14895 w 104700"/>
                  <a:gd name="connsiteY1" fmla="*/ 0 h 57016"/>
                  <a:gd name="connsiteX2" fmla="*/ 903 w 104700"/>
                  <a:gd name="connsiteY2" fmla="*/ 18911 h 57016"/>
                  <a:gd name="connsiteX3" fmla="*/ 20321 w 104700"/>
                  <a:gd name="connsiteY3" fmla="*/ 45138 h 57016"/>
                  <a:gd name="connsiteX4" fmla="*/ 89519 w 104700"/>
                  <a:gd name="connsiteY4" fmla="*/ 62148 h 57016"/>
                  <a:gd name="connsiteX5" fmla="*/ 99037 w 104700"/>
                  <a:gd name="connsiteY5" fmla="*/ 25658 h 57016"/>
                  <a:gd name="connsiteX6" fmla="*/ 67341 w 104700"/>
                  <a:gd name="connsiteY6" fmla="*/ 5131 h 5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00" h="57016">
                    <a:moveTo>
                      <a:pt x="67341" y="5131"/>
                    </a:moveTo>
                    <a:lnTo>
                      <a:pt x="14895" y="0"/>
                    </a:lnTo>
                    <a:cubicBezTo>
                      <a:pt x="14895" y="0"/>
                      <a:pt x="-4332" y="855"/>
                      <a:pt x="903" y="18911"/>
                    </a:cubicBezTo>
                    <a:cubicBezTo>
                      <a:pt x="2997" y="26038"/>
                      <a:pt x="9756" y="36586"/>
                      <a:pt x="20321" y="45138"/>
                    </a:cubicBezTo>
                    <a:cubicBezTo>
                      <a:pt x="26698" y="50365"/>
                      <a:pt x="65437" y="65569"/>
                      <a:pt x="89519" y="62148"/>
                    </a:cubicBezTo>
                    <a:cubicBezTo>
                      <a:pt x="104272" y="60058"/>
                      <a:pt x="116455" y="52836"/>
                      <a:pt x="99037" y="25658"/>
                    </a:cubicBezTo>
                    <a:cubicBezTo>
                      <a:pt x="85616" y="4846"/>
                      <a:pt x="67341" y="5131"/>
                      <a:pt x="67341" y="5131"/>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grpSp>
      </p:grpSp>
      <p:sp>
        <p:nvSpPr>
          <p:cNvPr id="58" name="Slide Number Placeholder 5">
            <a:extLst>
              <a:ext uri="{FF2B5EF4-FFF2-40B4-BE49-F238E27FC236}">
                <a16:creationId xmlns:a16="http://schemas.microsoft.com/office/drawing/2014/main" id="{1CE65C7F-906F-F646-A02F-DBC486675FE0}"/>
              </a:ext>
            </a:extLst>
          </p:cNvPr>
          <p:cNvSpPr txBox="1">
            <a:spLocks/>
          </p:cNvSpPr>
          <p:nvPr userDrawn="1"/>
        </p:nvSpPr>
        <p:spPr>
          <a:xfrm>
            <a:off x="11055564" y="6434138"/>
            <a:ext cx="507428"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defRPr/>
            </a:pPr>
            <a:fld id="{559738A1-5B81-194A-8B51-9DB7322F630D}" type="slidenum">
              <a:rPr lang="en-GB" smtClean="0"/>
              <a:pPr algn="ctr">
                <a:defRPr/>
              </a:pPr>
              <a:t>‹#›</a:t>
            </a:fld>
            <a:endParaRPr lang="en-GB" dirty="0"/>
          </a:p>
        </p:txBody>
      </p:sp>
      <p:grpSp>
        <p:nvGrpSpPr>
          <p:cNvPr id="55" name="Group 54">
            <a:extLst>
              <a:ext uri="{FF2B5EF4-FFF2-40B4-BE49-F238E27FC236}">
                <a16:creationId xmlns:a16="http://schemas.microsoft.com/office/drawing/2014/main" id="{890BE32C-1896-469F-B85D-C28786C85F36}"/>
              </a:ext>
            </a:extLst>
          </p:cNvPr>
          <p:cNvGrpSpPr/>
          <p:nvPr userDrawn="1"/>
        </p:nvGrpSpPr>
        <p:grpSpPr>
          <a:xfrm>
            <a:off x="1" y="6153679"/>
            <a:ext cx="12192001" cy="449792"/>
            <a:chOff x="1" y="6153679"/>
            <a:chExt cx="12192001" cy="449792"/>
          </a:xfrm>
        </p:grpSpPr>
        <p:sp>
          <p:nvSpPr>
            <p:cNvPr id="56" name="Graphic 4">
              <a:extLst>
                <a:ext uri="{FF2B5EF4-FFF2-40B4-BE49-F238E27FC236}">
                  <a16:creationId xmlns:a16="http://schemas.microsoft.com/office/drawing/2014/main" id="{C693CF54-27DD-40F8-9C51-5405ED9E8B10}"/>
                </a:ext>
              </a:extLst>
            </p:cNvPr>
            <p:cNvSpPr>
              <a:spLocks noChangeAspect="1"/>
            </p:cNvSpPr>
            <p:nvPr userDrawn="1"/>
          </p:nvSpPr>
          <p:spPr bwMode="auto">
            <a:xfrm>
              <a:off x="8857556" y="6153679"/>
              <a:ext cx="2777948" cy="449792"/>
            </a:xfrm>
            <a:custGeom>
              <a:avLst/>
              <a:gdLst>
                <a:gd name="T0" fmla="*/ 4810219 w 4977630"/>
                <a:gd name="T1" fmla="*/ 185824 h 257030"/>
                <a:gd name="T2" fmla="*/ 4802224 w 4977630"/>
                <a:gd name="T3" fmla="*/ 167451 h 257030"/>
                <a:gd name="T4" fmla="*/ 4791374 w 4977630"/>
                <a:gd name="T5" fmla="*/ 178303 h 257030"/>
                <a:gd name="T6" fmla="*/ 4651944 w 4977630"/>
                <a:gd name="T7" fmla="*/ 42172 h 257030"/>
                <a:gd name="T8" fmla="*/ 4640618 w 4977630"/>
                <a:gd name="T9" fmla="*/ 42172 h 257030"/>
                <a:gd name="T10" fmla="*/ 4608639 w 4977630"/>
                <a:gd name="T11" fmla="*/ 46265 h 257030"/>
                <a:gd name="T12" fmla="*/ 4606545 w 4977630"/>
                <a:gd name="T13" fmla="*/ 45980 h 257030"/>
                <a:gd name="T14" fmla="*/ 4595219 w 4977630"/>
                <a:gd name="T15" fmla="*/ 54738 h 257030"/>
                <a:gd name="T16" fmla="*/ 4455694 w 4977630"/>
                <a:gd name="T17" fmla="*/ 172592 h 257030"/>
                <a:gd name="T18" fmla="*/ 4444844 w 4977630"/>
                <a:gd name="T19" fmla="*/ 172592 h 257030"/>
                <a:gd name="T20" fmla="*/ 4434851 w 4977630"/>
                <a:gd name="T21" fmla="*/ 194963 h 257030"/>
                <a:gd name="T22" fmla="*/ 4394401 w 4977630"/>
                <a:gd name="T23" fmla="*/ 209052 h 257030"/>
                <a:gd name="T24" fmla="*/ 4315216 w 4977630"/>
                <a:gd name="T25" fmla="*/ 212384 h 257030"/>
                <a:gd name="T26" fmla="*/ 4225942 w 4977630"/>
                <a:gd name="T27" fmla="*/ 66162 h 257030"/>
                <a:gd name="T28" fmla="*/ 4225942 w 4977630"/>
                <a:gd name="T29" fmla="*/ 19991 h 257030"/>
                <a:gd name="T30" fmla="*/ 4203481 w 4977630"/>
                <a:gd name="T31" fmla="*/ 19991 h 257030"/>
                <a:gd name="T32" fmla="*/ 4192821 w 4977630"/>
                <a:gd name="T33" fmla="*/ 59117 h 257030"/>
                <a:gd name="T34" fmla="*/ 4138572 w 4977630"/>
                <a:gd name="T35" fmla="*/ 223807 h 257030"/>
                <a:gd name="T36" fmla="*/ 4095553 w 4977630"/>
                <a:gd name="T37" fmla="*/ 213621 h 257030"/>
                <a:gd name="T38" fmla="*/ 4057102 w 4977630"/>
                <a:gd name="T39" fmla="*/ 258173 h 257030"/>
                <a:gd name="T40" fmla="*/ 4036069 w 4977630"/>
                <a:gd name="T41" fmla="*/ 189917 h 257030"/>
                <a:gd name="T42" fmla="*/ 4023981 w 4977630"/>
                <a:gd name="T43" fmla="*/ 167832 h 257030"/>
                <a:gd name="T44" fmla="*/ 4018271 w 4977630"/>
                <a:gd name="T45" fmla="*/ 170212 h 257030"/>
                <a:gd name="T46" fmla="*/ 4006089 w 4977630"/>
                <a:gd name="T47" fmla="*/ 209718 h 257030"/>
                <a:gd name="T48" fmla="*/ 3909962 w 4977630"/>
                <a:gd name="T49" fmla="*/ 199437 h 257030"/>
                <a:gd name="T50" fmla="*/ 3909011 w 4977630"/>
                <a:gd name="T51" fmla="*/ 154695 h 257030"/>
                <a:gd name="T52" fmla="*/ 3899683 w 4977630"/>
                <a:gd name="T53" fmla="*/ 140796 h 257030"/>
                <a:gd name="T54" fmla="*/ 3882552 w 4977630"/>
                <a:gd name="T55" fmla="*/ 99385 h 257030"/>
                <a:gd name="T56" fmla="*/ 3871988 w 4977630"/>
                <a:gd name="T57" fmla="*/ 99385 h 257030"/>
                <a:gd name="T58" fmla="*/ 3868562 w 4977630"/>
                <a:gd name="T59" fmla="*/ 115759 h 257030"/>
                <a:gd name="T60" fmla="*/ 3851144 w 4977630"/>
                <a:gd name="T61" fmla="*/ 154695 h 257030"/>
                <a:gd name="T62" fmla="*/ 3842579 w 4977630"/>
                <a:gd name="T63" fmla="*/ 185824 h 257030"/>
                <a:gd name="T64" fmla="*/ 3765583 w 4977630"/>
                <a:gd name="T65" fmla="*/ 210575 h 257030"/>
                <a:gd name="T66" fmla="*/ 3759682 w 4977630"/>
                <a:gd name="T67" fmla="*/ 182397 h 257030"/>
                <a:gd name="T68" fmla="*/ 3748737 w 4977630"/>
                <a:gd name="T69" fmla="*/ 164595 h 257030"/>
                <a:gd name="T70" fmla="*/ 3736459 w 4977630"/>
                <a:gd name="T71" fmla="*/ 186490 h 257030"/>
                <a:gd name="T72" fmla="*/ 3732081 w 4977630"/>
                <a:gd name="T73" fmla="*/ 258173 h 257030"/>
                <a:gd name="T74" fmla="*/ 3692203 w 4977630"/>
                <a:gd name="T75" fmla="*/ 212003 h 257030"/>
                <a:gd name="T76" fmla="*/ 3659844 w 4977630"/>
                <a:gd name="T77" fmla="*/ 200865 h 257030"/>
                <a:gd name="T78" fmla="*/ 3622154 w 4977630"/>
                <a:gd name="T79" fmla="*/ 200865 h 257030"/>
                <a:gd name="T80" fmla="*/ 3579706 w 4977630"/>
                <a:gd name="T81" fmla="*/ 196771 h 257030"/>
                <a:gd name="T82" fmla="*/ 3537354 w 4977630"/>
                <a:gd name="T83" fmla="*/ 201626 h 257030"/>
                <a:gd name="T84" fmla="*/ 3498999 w 4977630"/>
                <a:gd name="T85" fmla="*/ 232089 h 257030"/>
                <a:gd name="T86" fmla="*/ 3479488 w 4977630"/>
                <a:gd name="T87" fmla="*/ 245417 h 257030"/>
                <a:gd name="T88" fmla="*/ 3421241 w 4977630"/>
                <a:gd name="T89" fmla="*/ 168498 h 257030"/>
                <a:gd name="T90" fmla="*/ 3392118 w 4977630"/>
                <a:gd name="T91" fmla="*/ 151458 h 257030"/>
                <a:gd name="T92" fmla="*/ 3384218 w 4977630"/>
                <a:gd name="T93" fmla="*/ 98338 h 257030"/>
                <a:gd name="T94" fmla="*/ 3372987 w 4977630"/>
                <a:gd name="T95" fmla="*/ 75586 h 257030"/>
                <a:gd name="T96" fmla="*/ 3363089 w 4977630"/>
                <a:gd name="T97" fmla="*/ 47884 h 257030"/>
                <a:gd name="T98" fmla="*/ 3353191 w 4977630"/>
                <a:gd name="T99" fmla="*/ 75586 h 257030"/>
                <a:gd name="T100" fmla="*/ 3341960 w 4977630"/>
                <a:gd name="T101" fmla="*/ 98338 h 257030"/>
                <a:gd name="T102" fmla="*/ 3333395 w 4977630"/>
                <a:gd name="T103" fmla="*/ 151458 h 257030"/>
                <a:gd name="T104" fmla="*/ 3304937 w 4977630"/>
                <a:gd name="T105" fmla="*/ 168498 h 257030"/>
                <a:gd name="T106" fmla="*/ 3277242 w 4977630"/>
                <a:gd name="T107" fmla="*/ 243894 h 257030"/>
                <a:gd name="T108" fmla="*/ 3262014 w 4977630"/>
                <a:gd name="T109" fmla="*/ 199818 h 257030"/>
                <a:gd name="T110" fmla="*/ 3208811 w 4977630"/>
                <a:gd name="T111" fmla="*/ 199818 h 257030"/>
                <a:gd name="connsiteX0" fmla="*/ 4813370 w 4814692"/>
                <a:gd name="connsiteY0" fmla="*/ 257570 h 259887"/>
                <a:gd name="connsiteX1" fmla="*/ 4814692 w 4814692"/>
                <a:gd name="connsiteY1" fmla="*/ 259887 h 259887"/>
                <a:gd name="connsiteX2" fmla="*/ 4814692 w 4814692"/>
                <a:gd name="connsiteY2" fmla="*/ 217429 h 259887"/>
                <a:gd name="connsiteX3" fmla="*/ 4812313 w 4814692"/>
                <a:gd name="connsiteY3" fmla="*/ 194963 h 259887"/>
                <a:gd name="connsiteX4" fmla="*/ 4810219 w 4814692"/>
                <a:gd name="connsiteY4" fmla="*/ 185824 h 259887"/>
                <a:gd name="connsiteX5" fmla="*/ 4810219 w 4814692"/>
                <a:gd name="connsiteY5" fmla="*/ 178303 h 259887"/>
                <a:gd name="connsiteX6" fmla="*/ 4804699 w 4814692"/>
                <a:gd name="connsiteY6" fmla="*/ 178303 h 259887"/>
                <a:gd name="connsiteX7" fmla="*/ 4804699 w 4814692"/>
                <a:gd name="connsiteY7" fmla="*/ 172592 h 259887"/>
                <a:gd name="connsiteX8" fmla="*/ 4802224 w 4814692"/>
                <a:gd name="connsiteY8" fmla="*/ 172592 h 259887"/>
                <a:gd name="connsiteX9" fmla="*/ 4802224 w 4814692"/>
                <a:gd name="connsiteY9" fmla="*/ 167451 h 259887"/>
                <a:gd name="connsiteX10" fmla="*/ 4798036 w 4814692"/>
                <a:gd name="connsiteY10" fmla="*/ 158883 h 259887"/>
                <a:gd name="connsiteX11" fmla="*/ 4793849 w 4814692"/>
                <a:gd name="connsiteY11" fmla="*/ 167451 h 259887"/>
                <a:gd name="connsiteX12" fmla="*/ 4793849 w 4814692"/>
                <a:gd name="connsiteY12" fmla="*/ 172592 h 259887"/>
                <a:gd name="connsiteX13" fmla="*/ 4791374 w 4814692"/>
                <a:gd name="connsiteY13" fmla="*/ 172592 h 259887"/>
                <a:gd name="connsiteX14" fmla="*/ 4791374 w 4814692"/>
                <a:gd name="connsiteY14" fmla="*/ 178303 h 259887"/>
                <a:gd name="connsiteX15" fmla="*/ 4657654 w 4814692"/>
                <a:gd name="connsiteY15" fmla="*/ 178303 h 259887"/>
                <a:gd name="connsiteX16" fmla="*/ 4653181 w 4814692"/>
                <a:gd name="connsiteY16" fmla="*/ 63972 h 259887"/>
                <a:gd name="connsiteX17" fmla="*/ 4653181 w 4814692"/>
                <a:gd name="connsiteY17" fmla="*/ 54738 h 259887"/>
                <a:gd name="connsiteX18" fmla="*/ 4651944 w 4814692"/>
                <a:gd name="connsiteY18" fmla="*/ 54738 h 259887"/>
                <a:gd name="connsiteX19" fmla="*/ 4651944 w 4814692"/>
                <a:gd name="connsiteY19" fmla="*/ 42172 h 259887"/>
                <a:gd name="connsiteX20" fmla="*/ 4650897 w 4814692"/>
                <a:gd name="connsiteY20" fmla="*/ 34747 h 259887"/>
                <a:gd name="connsiteX21" fmla="*/ 4649850 w 4814692"/>
                <a:gd name="connsiteY21" fmla="*/ 42077 h 259887"/>
                <a:gd name="connsiteX22" fmla="*/ 4649850 w 4814692"/>
                <a:gd name="connsiteY22" fmla="*/ 45980 h 259887"/>
                <a:gd name="connsiteX23" fmla="*/ 4640618 w 4814692"/>
                <a:gd name="connsiteY23" fmla="*/ 45980 h 259887"/>
                <a:gd name="connsiteX24" fmla="*/ 4640618 w 4814692"/>
                <a:gd name="connsiteY24" fmla="*/ 42172 h 259887"/>
                <a:gd name="connsiteX25" fmla="*/ 4639571 w 4814692"/>
                <a:gd name="connsiteY25" fmla="*/ 34747 h 259887"/>
                <a:gd name="connsiteX26" fmla="*/ 4638524 w 4814692"/>
                <a:gd name="connsiteY26" fmla="*/ 42077 h 259887"/>
                <a:gd name="connsiteX27" fmla="*/ 4638524 w 4814692"/>
                <a:gd name="connsiteY27" fmla="*/ 45980 h 259887"/>
                <a:gd name="connsiteX28" fmla="*/ 4638524 w 4814692"/>
                <a:gd name="connsiteY28" fmla="*/ 46265 h 259887"/>
                <a:gd name="connsiteX29" fmla="*/ 4608639 w 4814692"/>
                <a:gd name="connsiteY29" fmla="*/ 46265 h 259887"/>
                <a:gd name="connsiteX30" fmla="*/ 4608639 w 4814692"/>
                <a:gd name="connsiteY30" fmla="*/ 45980 h 259887"/>
                <a:gd name="connsiteX31" fmla="*/ 4608639 w 4814692"/>
                <a:gd name="connsiteY31" fmla="*/ 42077 h 259887"/>
                <a:gd name="connsiteX32" fmla="*/ 4607592 w 4814692"/>
                <a:gd name="connsiteY32" fmla="*/ 34747 h 259887"/>
                <a:gd name="connsiteX33" fmla="*/ 4606545 w 4814692"/>
                <a:gd name="connsiteY33" fmla="*/ 42172 h 259887"/>
                <a:gd name="connsiteX34" fmla="*/ 4606545 w 4814692"/>
                <a:gd name="connsiteY34" fmla="*/ 45980 h 259887"/>
                <a:gd name="connsiteX35" fmla="*/ 4597314 w 4814692"/>
                <a:gd name="connsiteY35" fmla="*/ 45980 h 259887"/>
                <a:gd name="connsiteX36" fmla="*/ 4597314 w 4814692"/>
                <a:gd name="connsiteY36" fmla="*/ 42077 h 259887"/>
                <a:gd name="connsiteX37" fmla="*/ 4596266 w 4814692"/>
                <a:gd name="connsiteY37" fmla="*/ 34747 h 259887"/>
                <a:gd name="connsiteX38" fmla="*/ 4595219 w 4814692"/>
                <a:gd name="connsiteY38" fmla="*/ 42172 h 259887"/>
                <a:gd name="connsiteX39" fmla="*/ 4595219 w 4814692"/>
                <a:gd name="connsiteY39" fmla="*/ 54738 h 259887"/>
                <a:gd name="connsiteX40" fmla="*/ 4593982 w 4814692"/>
                <a:gd name="connsiteY40" fmla="*/ 54738 h 259887"/>
                <a:gd name="connsiteX41" fmla="*/ 4593982 w 4814692"/>
                <a:gd name="connsiteY41" fmla="*/ 63972 h 259887"/>
                <a:gd name="connsiteX42" fmla="*/ 4589414 w 4814692"/>
                <a:gd name="connsiteY42" fmla="*/ 178303 h 259887"/>
                <a:gd name="connsiteX43" fmla="*/ 4455694 w 4814692"/>
                <a:gd name="connsiteY43" fmla="*/ 178303 h 259887"/>
                <a:gd name="connsiteX44" fmla="*/ 4455694 w 4814692"/>
                <a:gd name="connsiteY44" fmla="*/ 172592 h 259887"/>
                <a:gd name="connsiteX45" fmla="*/ 4453219 w 4814692"/>
                <a:gd name="connsiteY45" fmla="*/ 172592 h 259887"/>
                <a:gd name="connsiteX46" fmla="*/ 4453219 w 4814692"/>
                <a:gd name="connsiteY46" fmla="*/ 167451 h 259887"/>
                <a:gd name="connsiteX47" fmla="*/ 4449031 w 4814692"/>
                <a:gd name="connsiteY47" fmla="*/ 158883 h 259887"/>
                <a:gd name="connsiteX48" fmla="*/ 4444844 w 4814692"/>
                <a:gd name="connsiteY48" fmla="*/ 167451 h 259887"/>
                <a:gd name="connsiteX49" fmla="*/ 4444844 w 4814692"/>
                <a:gd name="connsiteY49" fmla="*/ 172592 h 259887"/>
                <a:gd name="connsiteX50" fmla="*/ 4442369 w 4814692"/>
                <a:gd name="connsiteY50" fmla="*/ 172592 h 259887"/>
                <a:gd name="connsiteX51" fmla="*/ 4442369 w 4814692"/>
                <a:gd name="connsiteY51" fmla="*/ 178303 h 259887"/>
                <a:gd name="connsiteX52" fmla="*/ 4436849 w 4814692"/>
                <a:gd name="connsiteY52" fmla="*/ 178303 h 259887"/>
                <a:gd name="connsiteX53" fmla="*/ 4436849 w 4814692"/>
                <a:gd name="connsiteY53" fmla="*/ 185824 h 259887"/>
                <a:gd name="connsiteX54" fmla="*/ 4434851 w 4814692"/>
                <a:gd name="connsiteY54" fmla="*/ 194963 h 259887"/>
                <a:gd name="connsiteX55" fmla="*/ 4432471 w 4814692"/>
                <a:gd name="connsiteY55" fmla="*/ 217429 h 259887"/>
                <a:gd name="connsiteX56" fmla="*/ 4432471 w 4814692"/>
                <a:gd name="connsiteY56" fmla="*/ 258173 h 259887"/>
                <a:gd name="connsiteX57" fmla="*/ 4408963 w 4814692"/>
                <a:gd name="connsiteY57" fmla="*/ 258173 h 259887"/>
                <a:gd name="connsiteX58" fmla="*/ 4408963 w 4814692"/>
                <a:gd name="connsiteY58" fmla="*/ 214097 h 259887"/>
                <a:gd name="connsiteX59" fmla="*/ 4394401 w 4814692"/>
                <a:gd name="connsiteY59" fmla="*/ 209052 h 259887"/>
                <a:gd name="connsiteX60" fmla="*/ 4394401 w 4814692"/>
                <a:gd name="connsiteY60" fmla="*/ 126516 h 259887"/>
                <a:gd name="connsiteX61" fmla="*/ 4335393 w 4814692"/>
                <a:gd name="connsiteY61" fmla="*/ 129087 h 259887"/>
                <a:gd name="connsiteX62" fmla="*/ 4335393 w 4814692"/>
                <a:gd name="connsiteY62" fmla="*/ 258269 h 259887"/>
                <a:gd name="connsiteX63" fmla="*/ 4315216 w 4814692"/>
                <a:gd name="connsiteY63" fmla="*/ 258269 h 259887"/>
                <a:gd name="connsiteX64" fmla="*/ 4315216 w 4814692"/>
                <a:gd name="connsiteY64" fmla="*/ 212384 h 259887"/>
                <a:gd name="connsiteX65" fmla="*/ 4276765 w 4814692"/>
                <a:gd name="connsiteY65" fmla="*/ 203911 h 259887"/>
                <a:gd name="connsiteX66" fmla="*/ 4248594 w 4814692"/>
                <a:gd name="connsiteY66" fmla="*/ 210670 h 259887"/>
                <a:gd name="connsiteX67" fmla="*/ 4248594 w 4814692"/>
                <a:gd name="connsiteY67" fmla="*/ 226663 h 259887"/>
                <a:gd name="connsiteX68" fmla="*/ 4228797 w 4814692"/>
                <a:gd name="connsiteY68" fmla="*/ 223046 h 259887"/>
                <a:gd name="connsiteX69" fmla="*/ 4225942 w 4814692"/>
                <a:gd name="connsiteY69" fmla="*/ 66162 h 259887"/>
                <a:gd name="connsiteX70" fmla="*/ 4243645 w 4814692"/>
                <a:gd name="connsiteY70" fmla="*/ 59117 h 259887"/>
                <a:gd name="connsiteX71" fmla="*/ 4246881 w 4814692"/>
                <a:gd name="connsiteY71" fmla="*/ 37031 h 259887"/>
                <a:gd name="connsiteX72" fmla="*/ 4234222 w 4814692"/>
                <a:gd name="connsiteY72" fmla="*/ 32938 h 259887"/>
                <a:gd name="connsiteX73" fmla="*/ 4225942 w 4814692"/>
                <a:gd name="connsiteY73" fmla="*/ 32938 h 259887"/>
                <a:gd name="connsiteX74" fmla="*/ 4225942 w 4814692"/>
                <a:gd name="connsiteY74" fmla="*/ 19991 h 259887"/>
                <a:gd name="connsiteX75" fmla="*/ 4232985 w 4814692"/>
                <a:gd name="connsiteY75" fmla="*/ 19991 h 259887"/>
                <a:gd name="connsiteX76" fmla="*/ 4232985 w 4814692"/>
                <a:gd name="connsiteY76" fmla="*/ 1428 h 259887"/>
                <a:gd name="connsiteX77" fmla="*/ 4218233 w 4814692"/>
                <a:gd name="connsiteY77" fmla="*/ 0 h 259887"/>
                <a:gd name="connsiteX78" fmla="*/ 4203481 w 4814692"/>
                <a:gd name="connsiteY78" fmla="*/ 1428 h 259887"/>
                <a:gd name="connsiteX79" fmla="*/ 4203481 w 4814692"/>
                <a:gd name="connsiteY79" fmla="*/ 19991 h 259887"/>
                <a:gd name="connsiteX80" fmla="*/ 4210524 w 4814692"/>
                <a:gd name="connsiteY80" fmla="*/ 19991 h 259887"/>
                <a:gd name="connsiteX81" fmla="*/ 4210524 w 4814692"/>
                <a:gd name="connsiteY81" fmla="*/ 32938 h 259887"/>
                <a:gd name="connsiteX82" fmla="*/ 4202244 w 4814692"/>
                <a:gd name="connsiteY82" fmla="*/ 32938 h 259887"/>
                <a:gd name="connsiteX83" fmla="*/ 4189585 w 4814692"/>
                <a:gd name="connsiteY83" fmla="*/ 37031 h 259887"/>
                <a:gd name="connsiteX84" fmla="*/ 4192821 w 4814692"/>
                <a:gd name="connsiteY84" fmla="*/ 59117 h 259887"/>
                <a:gd name="connsiteX85" fmla="*/ 4210524 w 4814692"/>
                <a:gd name="connsiteY85" fmla="*/ 66162 h 259887"/>
                <a:gd name="connsiteX86" fmla="*/ 4207954 w 4814692"/>
                <a:gd name="connsiteY86" fmla="*/ 207719 h 259887"/>
                <a:gd name="connsiteX87" fmla="*/ 4175975 w 4814692"/>
                <a:gd name="connsiteY87" fmla="*/ 208671 h 259887"/>
                <a:gd name="connsiteX88" fmla="*/ 4175975 w 4814692"/>
                <a:gd name="connsiteY88" fmla="*/ 223807 h 259887"/>
                <a:gd name="connsiteX89" fmla="*/ 4138572 w 4814692"/>
                <a:gd name="connsiteY89" fmla="*/ 223807 h 259887"/>
                <a:gd name="connsiteX90" fmla="*/ 4138572 w 4814692"/>
                <a:gd name="connsiteY90" fmla="*/ 245703 h 259887"/>
                <a:gd name="connsiteX91" fmla="*/ 4107259 w 4814692"/>
                <a:gd name="connsiteY91" fmla="*/ 245703 h 259887"/>
                <a:gd name="connsiteX92" fmla="*/ 4107259 w 4814692"/>
                <a:gd name="connsiteY92" fmla="*/ 220666 h 259887"/>
                <a:gd name="connsiteX93" fmla="*/ 4095553 w 4814692"/>
                <a:gd name="connsiteY93" fmla="*/ 220666 h 259887"/>
                <a:gd name="connsiteX94" fmla="*/ 4095553 w 4814692"/>
                <a:gd name="connsiteY94" fmla="*/ 213621 h 259887"/>
                <a:gd name="connsiteX95" fmla="*/ 4082990 w 4814692"/>
                <a:gd name="connsiteY95" fmla="*/ 201055 h 259887"/>
                <a:gd name="connsiteX96" fmla="*/ 4070427 w 4814692"/>
                <a:gd name="connsiteY96" fmla="*/ 213621 h 259887"/>
                <a:gd name="connsiteX97" fmla="*/ 4070427 w 4814692"/>
                <a:gd name="connsiteY97" fmla="*/ 220666 h 259887"/>
                <a:gd name="connsiteX98" fmla="*/ 4057102 w 4814692"/>
                <a:gd name="connsiteY98" fmla="*/ 220666 h 259887"/>
                <a:gd name="connsiteX99" fmla="*/ 4057102 w 4814692"/>
                <a:gd name="connsiteY99" fmla="*/ 258173 h 259887"/>
                <a:gd name="connsiteX100" fmla="*/ 4037782 w 4814692"/>
                <a:gd name="connsiteY100" fmla="*/ 258173 h 259887"/>
                <a:gd name="connsiteX101" fmla="*/ 4037782 w 4814692"/>
                <a:gd name="connsiteY101" fmla="*/ 212860 h 259887"/>
                <a:gd name="connsiteX102" fmla="*/ 4037782 w 4814692"/>
                <a:gd name="connsiteY102" fmla="*/ 210575 h 259887"/>
                <a:gd name="connsiteX103" fmla="*/ 4036069 w 4814692"/>
                <a:gd name="connsiteY103" fmla="*/ 209718 h 259887"/>
                <a:gd name="connsiteX104" fmla="*/ 4036069 w 4814692"/>
                <a:gd name="connsiteY104" fmla="*/ 189917 h 259887"/>
                <a:gd name="connsiteX105" fmla="*/ 4033404 w 4814692"/>
                <a:gd name="connsiteY105" fmla="*/ 186490 h 259887"/>
                <a:gd name="connsiteX106" fmla="*/ 4033404 w 4814692"/>
                <a:gd name="connsiteY106" fmla="*/ 182397 h 259887"/>
                <a:gd name="connsiteX107" fmla="*/ 4031976 w 4814692"/>
                <a:gd name="connsiteY107" fmla="*/ 182397 h 259887"/>
                <a:gd name="connsiteX108" fmla="*/ 4023981 w 4814692"/>
                <a:gd name="connsiteY108" fmla="*/ 170212 h 259887"/>
                <a:gd name="connsiteX109" fmla="*/ 4023981 w 4814692"/>
                <a:gd name="connsiteY109" fmla="*/ 167832 h 259887"/>
                <a:gd name="connsiteX110" fmla="*/ 4021221 w 4814692"/>
                <a:gd name="connsiteY110" fmla="*/ 164595 h 259887"/>
                <a:gd name="connsiteX111" fmla="*/ 4021126 w 4814692"/>
                <a:gd name="connsiteY111" fmla="*/ 164595 h 259887"/>
                <a:gd name="connsiteX112" fmla="*/ 4021031 w 4814692"/>
                <a:gd name="connsiteY112" fmla="*/ 164595 h 259887"/>
                <a:gd name="connsiteX113" fmla="*/ 4018271 w 4814692"/>
                <a:gd name="connsiteY113" fmla="*/ 167832 h 259887"/>
                <a:gd name="connsiteX114" fmla="*/ 4018271 w 4814692"/>
                <a:gd name="connsiteY114" fmla="*/ 170212 h 259887"/>
                <a:gd name="connsiteX115" fmla="*/ 4010276 w 4814692"/>
                <a:gd name="connsiteY115" fmla="*/ 182397 h 259887"/>
                <a:gd name="connsiteX116" fmla="*/ 4008754 w 4814692"/>
                <a:gd name="connsiteY116" fmla="*/ 182397 h 259887"/>
                <a:gd name="connsiteX117" fmla="*/ 4008754 w 4814692"/>
                <a:gd name="connsiteY117" fmla="*/ 186490 h 259887"/>
                <a:gd name="connsiteX118" fmla="*/ 4006089 w 4814692"/>
                <a:gd name="connsiteY118" fmla="*/ 189917 h 259887"/>
                <a:gd name="connsiteX119" fmla="*/ 4006089 w 4814692"/>
                <a:gd name="connsiteY119" fmla="*/ 209718 h 259887"/>
                <a:gd name="connsiteX120" fmla="*/ 4004375 w 4814692"/>
                <a:gd name="connsiteY120" fmla="*/ 210575 h 259887"/>
                <a:gd name="connsiteX121" fmla="*/ 4004375 w 4814692"/>
                <a:gd name="connsiteY121" fmla="*/ 212860 h 259887"/>
                <a:gd name="connsiteX122" fmla="*/ 3914245 w 4814692"/>
                <a:gd name="connsiteY122" fmla="*/ 212860 h 259887"/>
                <a:gd name="connsiteX123" fmla="*/ 3914245 w 4814692"/>
                <a:gd name="connsiteY123" fmla="*/ 199437 h 259887"/>
                <a:gd name="connsiteX124" fmla="*/ 3909962 w 4814692"/>
                <a:gd name="connsiteY124" fmla="*/ 199437 h 259887"/>
                <a:gd name="connsiteX125" fmla="*/ 3909962 w 4814692"/>
                <a:gd name="connsiteY125" fmla="*/ 185824 h 259887"/>
                <a:gd name="connsiteX126" fmla="*/ 3909011 w 4814692"/>
                <a:gd name="connsiteY126" fmla="*/ 184396 h 259887"/>
                <a:gd name="connsiteX127" fmla="*/ 3909011 w 4814692"/>
                <a:gd name="connsiteY127" fmla="*/ 165737 h 259887"/>
                <a:gd name="connsiteX128" fmla="*/ 3911580 w 4814692"/>
                <a:gd name="connsiteY128" fmla="*/ 160978 h 259887"/>
                <a:gd name="connsiteX129" fmla="*/ 3909011 w 4814692"/>
                <a:gd name="connsiteY129" fmla="*/ 154695 h 259887"/>
                <a:gd name="connsiteX130" fmla="*/ 3901397 w 4814692"/>
                <a:gd name="connsiteY130" fmla="*/ 154695 h 259887"/>
                <a:gd name="connsiteX131" fmla="*/ 3901397 w 4814692"/>
                <a:gd name="connsiteY131" fmla="*/ 145460 h 259887"/>
                <a:gd name="connsiteX132" fmla="*/ 3902063 w 4814692"/>
                <a:gd name="connsiteY132" fmla="*/ 143081 h 259887"/>
                <a:gd name="connsiteX133" fmla="*/ 3901397 w 4814692"/>
                <a:gd name="connsiteY133" fmla="*/ 140796 h 259887"/>
                <a:gd name="connsiteX134" fmla="*/ 3899683 w 4814692"/>
                <a:gd name="connsiteY134" fmla="*/ 140796 h 259887"/>
                <a:gd name="connsiteX135" fmla="*/ 3883980 w 4814692"/>
                <a:gd name="connsiteY135" fmla="*/ 115759 h 259887"/>
                <a:gd name="connsiteX136" fmla="*/ 3882552 w 4814692"/>
                <a:gd name="connsiteY136" fmla="*/ 113474 h 259887"/>
                <a:gd name="connsiteX137" fmla="*/ 3882552 w 4814692"/>
                <a:gd name="connsiteY137" fmla="*/ 105097 h 259887"/>
                <a:gd name="connsiteX138" fmla="*/ 3882552 w 4814692"/>
                <a:gd name="connsiteY138" fmla="*/ 101670 h 259887"/>
                <a:gd name="connsiteX139" fmla="*/ 3882552 w 4814692"/>
                <a:gd name="connsiteY139" fmla="*/ 99385 h 259887"/>
                <a:gd name="connsiteX140" fmla="*/ 3880554 w 4814692"/>
                <a:gd name="connsiteY140" fmla="*/ 99385 h 259887"/>
                <a:gd name="connsiteX141" fmla="*/ 3877508 w 4814692"/>
                <a:gd name="connsiteY141" fmla="*/ 95768 h 259887"/>
                <a:gd name="connsiteX142" fmla="*/ 3876271 w 4814692"/>
                <a:gd name="connsiteY142" fmla="*/ 86438 h 259887"/>
                <a:gd name="connsiteX143" fmla="*/ 3875033 w 4814692"/>
                <a:gd name="connsiteY143" fmla="*/ 95768 h 259887"/>
                <a:gd name="connsiteX144" fmla="*/ 3871988 w 4814692"/>
                <a:gd name="connsiteY144" fmla="*/ 99385 h 259887"/>
                <a:gd name="connsiteX145" fmla="*/ 3869989 w 4814692"/>
                <a:gd name="connsiteY145" fmla="*/ 99385 h 259887"/>
                <a:gd name="connsiteX146" fmla="*/ 3869989 w 4814692"/>
                <a:gd name="connsiteY146" fmla="*/ 101670 h 259887"/>
                <a:gd name="connsiteX147" fmla="*/ 3869989 w 4814692"/>
                <a:gd name="connsiteY147" fmla="*/ 105097 h 259887"/>
                <a:gd name="connsiteX148" fmla="*/ 3869989 w 4814692"/>
                <a:gd name="connsiteY148" fmla="*/ 113474 h 259887"/>
                <a:gd name="connsiteX149" fmla="*/ 3868562 w 4814692"/>
                <a:gd name="connsiteY149" fmla="*/ 115759 h 259887"/>
                <a:gd name="connsiteX150" fmla="*/ 3852858 w 4814692"/>
                <a:gd name="connsiteY150" fmla="*/ 140796 h 259887"/>
                <a:gd name="connsiteX151" fmla="*/ 3851144 w 4814692"/>
                <a:gd name="connsiteY151" fmla="*/ 140796 h 259887"/>
                <a:gd name="connsiteX152" fmla="*/ 3850478 w 4814692"/>
                <a:gd name="connsiteY152" fmla="*/ 143081 h 259887"/>
                <a:gd name="connsiteX153" fmla="*/ 3851144 w 4814692"/>
                <a:gd name="connsiteY153" fmla="*/ 145460 h 259887"/>
                <a:gd name="connsiteX154" fmla="*/ 3851144 w 4814692"/>
                <a:gd name="connsiteY154" fmla="*/ 154695 h 259887"/>
                <a:gd name="connsiteX155" fmla="*/ 3843531 w 4814692"/>
                <a:gd name="connsiteY155" fmla="*/ 154695 h 259887"/>
                <a:gd name="connsiteX156" fmla="*/ 3840961 w 4814692"/>
                <a:gd name="connsiteY156" fmla="*/ 160978 h 259887"/>
                <a:gd name="connsiteX157" fmla="*/ 3843531 w 4814692"/>
                <a:gd name="connsiteY157" fmla="*/ 165737 h 259887"/>
                <a:gd name="connsiteX158" fmla="*/ 3843531 w 4814692"/>
                <a:gd name="connsiteY158" fmla="*/ 184396 h 259887"/>
                <a:gd name="connsiteX159" fmla="*/ 3842579 w 4814692"/>
                <a:gd name="connsiteY159" fmla="*/ 185824 h 259887"/>
                <a:gd name="connsiteX160" fmla="*/ 3842579 w 4814692"/>
                <a:gd name="connsiteY160" fmla="*/ 199437 h 259887"/>
                <a:gd name="connsiteX161" fmla="*/ 3838296 w 4814692"/>
                <a:gd name="connsiteY161" fmla="*/ 199437 h 259887"/>
                <a:gd name="connsiteX162" fmla="*/ 3838296 w 4814692"/>
                <a:gd name="connsiteY162" fmla="*/ 212860 h 259887"/>
                <a:gd name="connsiteX163" fmla="*/ 3765583 w 4814692"/>
                <a:gd name="connsiteY163" fmla="*/ 212860 h 259887"/>
                <a:gd name="connsiteX164" fmla="*/ 3765583 w 4814692"/>
                <a:gd name="connsiteY164" fmla="*/ 210575 h 259887"/>
                <a:gd name="connsiteX165" fmla="*/ 3763870 w 4814692"/>
                <a:gd name="connsiteY165" fmla="*/ 209718 h 259887"/>
                <a:gd name="connsiteX166" fmla="*/ 3763870 w 4814692"/>
                <a:gd name="connsiteY166" fmla="*/ 189917 h 259887"/>
                <a:gd name="connsiteX167" fmla="*/ 3761204 w 4814692"/>
                <a:gd name="connsiteY167" fmla="*/ 186490 h 259887"/>
                <a:gd name="connsiteX168" fmla="*/ 3761204 w 4814692"/>
                <a:gd name="connsiteY168" fmla="*/ 182397 h 259887"/>
                <a:gd name="connsiteX169" fmla="*/ 3759682 w 4814692"/>
                <a:gd name="connsiteY169" fmla="*/ 182397 h 259887"/>
                <a:gd name="connsiteX170" fmla="*/ 3751687 w 4814692"/>
                <a:gd name="connsiteY170" fmla="*/ 170212 h 259887"/>
                <a:gd name="connsiteX171" fmla="*/ 3751687 w 4814692"/>
                <a:gd name="connsiteY171" fmla="*/ 167832 h 259887"/>
                <a:gd name="connsiteX172" fmla="*/ 3748927 w 4814692"/>
                <a:gd name="connsiteY172" fmla="*/ 164595 h 259887"/>
                <a:gd name="connsiteX173" fmla="*/ 3748832 w 4814692"/>
                <a:gd name="connsiteY173" fmla="*/ 164595 h 259887"/>
                <a:gd name="connsiteX174" fmla="*/ 3748737 w 4814692"/>
                <a:gd name="connsiteY174" fmla="*/ 164595 h 259887"/>
                <a:gd name="connsiteX175" fmla="*/ 3745977 w 4814692"/>
                <a:gd name="connsiteY175" fmla="*/ 167832 h 259887"/>
                <a:gd name="connsiteX176" fmla="*/ 3745977 w 4814692"/>
                <a:gd name="connsiteY176" fmla="*/ 170212 h 259887"/>
                <a:gd name="connsiteX177" fmla="*/ 3737982 w 4814692"/>
                <a:gd name="connsiteY177" fmla="*/ 182397 h 259887"/>
                <a:gd name="connsiteX178" fmla="*/ 3736459 w 4814692"/>
                <a:gd name="connsiteY178" fmla="*/ 182397 h 259887"/>
                <a:gd name="connsiteX179" fmla="*/ 3736459 w 4814692"/>
                <a:gd name="connsiteY179" fmla="*/ 186490 h 259887"/>
                <a:gd name="connsiteX180" fmla="*/ 3733794 w 4814692"/>
                <a:gd name="connsiteY180" fmla="*/ 189917 h 259887"/>
                <a:gd name="connsiteX181" fmla="*/ 3733794 w 4814692"/>
                <a:gd name="connsiteY181" fmla="*/ 209718 h 259887"/>
                <a:gd name="connsiteX182" fmla="*/ 3732081 w 4814692"/>
                <a:gd name="connsiteY182" fmla="*/ 210575 h 259887"/>
                <a:gd name="connsiteX183" fmla="*/ 3732081 w 4814692"/>
                <a:gd name="connsiteY183" fmla="*/ 212860 h 259887"/>
                <a:gd name="connsiteX184" fmla="*/ 3732081 w 4814692"/>
                <a:gd name="connsiteY184" fmla="*/ 258173 h 259887"/>
                <a:gd name="connsiteX185" fmla="*/ 3708858 w 4814692"/>
                <a:gd name="connsiteY185" fmla="*/ 258173 h 259887"/>
                <a:gd name="connsiteX186" fmla="*/ 3708858 w 4814692"/>
                <a:gd name="connsiteY186" fmla="*/ 233327 h 259887"/>
                <a:gd name="connsiteX187" fmla="*/ 3705813 w 4814692"/>
                <a:gd name="connsiteY187" fmla="*/ 233327 h 259887"/>
                <a:gd name="connsiteX188" fmla="*/ 3705813 w 4814692"/>
                <a:gd name="connsiteY188" fmla="*/ 217619 h 259887"/>
                <a:gd name="connsiteX189" fmla="*/ 3692203 w 4814692"/>
                <a:gd name="connsiteY189" fmla="*/ 212003 h 259887"/>
                <a:gd name="connsiteX190" fmla="*/ 3692203 w 4814692"/>
                <a:gd name="connsiteY190" fmla="*/ 200865 h 259887"/>
                <a:gd name="connsiteX191" fmla="*/ 3683637 w 4814692"/>
                <a:gd name="connsiteY191" fmla="*/ 200865 h 259887"/>
                <a:gd name="connsiteX192" fmla="*/ 3677260 w 4814692"/>
                <a:gd name="connsiteY192" fmla="*/ 196010 h 259887"/>
                <a:gd name="connsiteX193" fmla="*/ 3670884 w 4814692"/>
                <a:gd name="connsiteY193" fmla="*/ 200865 h 259887"/>
                <a:gd name="connsiteX194" fmla="*/ 3659844 w 4814692"/>
                <a:gd name="connsiteY194" fmla="*/ 200865 h 259887"/>
                <a:gd name="connsiteX195" fmla="*/ 3653467 w 4814692"/>
                <a:gd name="connsiteY195" fmla="*/ 196010 h 259887"/>
                <a:gd name="connsiteX196" fmla="*/ 3647090 w 4814692"/>
                <a:gd name="connsiteY196" fmla="*/ 200865 h 259887"/>
                <a:gd name="connsiteX197" fmla="*/ 3634908 w 4814692"/>
                <a:gd name="connsiteY197" fmla="*/ 200865 h 259887"/>
                <a:gd name="connsiteX198" fmla="*/ 3628531 w 4814692"/>
                <a:gd name="connsiteY198" fmla="*/ 196010 h 259887"/>
                <a:gd name="connsiteX199" fmla="*/ 3622154 w 4814692"/>
                <a:gd name="connsiteY199" fmla="*/ 200865 h 259887"/>
                <a:gd name="connsiteX200" fmla="*/ 3610733 w 4814692"/>
                <a:gd name="connsiteY200" fmla="*/ 200865 h 259887"/>
                <a:gd name="connsiteX201" fmla="*/ 3604737 w 4814692"/>
                <a:gd name="connsiteY201" fmla="*/ 197057 h 259887"/>
                <a:gd name="connsiteX202" fmla="*/ 3598361 w 4814692"/>
                <a:gd name="connsiteY202" fmla="*/ 201626 h 259887"/>
                <a:gd name="connsiteX203" fmla="*/ 3586084 w 4814692"/>
                <a:gd name="connsiteY203" fmla="*/ 201626 h 259887"/>
                <a:gd name="connsiteX204" fmla="*/ 3579706 w 4814692"/>
                <a:gd name="connsiteY204" fmla="*/ 196771 h 259887"/>
                <a:gd name="connsiteX205" fmla="*/ 3573330 w 4814692"/>
                <a:gd name="connsiteY205" fmla="*/ 201626 h 259887"/>
                <a:gd name="connsiteX206" fmla="*/ 3562290 w 4814692"/>
                <a:gd name="connsiteY206" fmla="*/ 201626 h 259887"/>
                <a:gd name="connsiteX207" fmla="*/ 3555913 w 4814692"/>
                <a:gd name="connsiteY207" fmla="*/ 196771 h 259887"/>
                <a:gd name="connsiteX208" fmla="*/ 3549536 w 4814692"/>
                <a:gd name="connsiteY208" fmla="*/ 201626 h 259887"/>
                <a:gd name="connsiteX209" fmla="*/ 3537354 w 4814692"/>
                <a:gd name="connsiteY209" fmla="*/ 201626 h 259887"/>
                <a:gd name="connsiteX210" fmla="*/ 3530977 w 4814692"/>
                <a:gd name="connsiteY210" fmla="*/ 196771 h 259887"/>
                <a:gd name="connsiteX211" fmla="*/ 3524601 w 4814692"/>
                <a:gd name="connsiteY211" fmla="*/ 201626 h 259887"/>
                <a:gd name="connsiteX212" fmla="*/ 3515749 w 4814692"/>
                <a:gd name="connsiteY212" fmla="*/ 201626 h 259887"/>
                <a:gd name="connsiteX213" fmla="*/ 3515749 w 4814692"/>
                <a:gd name="connsiteY213" fmla="*/ 232089 h 259887"/>
                <a:gd name="connsiteX214" fmla="*/ 3498999 w 4814692"/>
                <a:gd name="connsiteY214" fmla="*/ 232089 h 259887"/>
                <a:gd name="connsiteX215" fmla="*/ 3498999 w 4814692"/>
                <a:gd name="connsiteY215" fmla="*/ 236088 h 259887"/>
                <a:gd name="connsiteX216" fmla="*/ 3493002 w 4814692"/>
                <a:gd name="connsiteY216" fmla="*/ 236088 h 259887"/>
                <a:gd name="connsiteX217" fmla="*/ 3493002 w 4814692"/>
                <a:gd name="connsiteY217" fmla="*/ 250558 h 259887"/>
                <a:gd name="connsiteX218" fmla="*/ 3479488 w 4814692"/>
                <a:gd name="connsiteY218" fmla="*/ 250558 h 259887"/>
                <a:gd name="connsiteX219" fmla="*/ 3479488 w 4814692"/>
                <a:gd name="connsiteY219" fmla="*/ 245417 h 259887"/>
                <a:gd name="connsiteX220" fmla="*/ 3428569 w 4814692"/>
                <a:gd name="connsiteY220" fmla="*/ 245417 h 259887"/>
                <a:gd name="connsiteX221" fmla="*/ 3428569 w 4814692"/>
                <a:gd name="connsiteY221" fmla="*/ 181445 h 259887"/>
                <a:gd name="connsiteX222" fmla="*/ 3426856 w 4814692"/>
                <a:gd name="connsiteY222" fmla="*/ 181445 h 259887"/>
                <a:gd name="connsiteX223" fmla="*/ 3426856 w 4814692"/>
                <a:gd name="connsiteY223" fmla="*/ 168498 h 259887"/>
                <a:gd name="connsiteX224" fmla="*/ 3421241 w 4814692"/>
                <a:gd name="connsiteY224" fmla="*/ 168498 h 259887"/>
                <a:gd name="connsiteX225" fmla="*/ 3421241 w 4814692"/>
                <a:gd name="connsiteY225" fmla="*/ 162025 h 259887"/>
                <a:gd name="connsiteX226" fmla="*/ 3414579 w 4814692"/>
                <a:gd name="connsiteY226" fmla="*/ 153933 h 259887"/>
                <a:gd name="connsiteX227" fmla="*/ 3405442 w 4814692"/>
                <a:gd name="connsiteY227" fmla="*/ 146412 h 259887"/>
                <a:gd name="connsiteX228" fmla="*/ 3397352 w 4814692"/>
                <a:gd name="connsiteY228" fmla="*/ 151458 h 259887"/>
                <a:gd name="connsiteX229" fmla="*/ 3392118 w 4814692"/>
                <a:gd name="connsiteY229" fmla="*/ 151458 h 259887"/>
                <a:gd name="connsiteX230" fmla="*/ 3389167 w 4814692"/>
                <a:gd name="connsiteY230" fmla="*/ 151458 h 259887"/>
                <a:gd name="connsiteX231" fmla="*/ 3389167 w 4814692"/>
                <a:gd name="connsiteY231" fmla="*/ 128135 h 259887"/>
                <a:gd name="connsiteX232" fmla="*/ 3386502 w 4814692"/>
                <a:gd name="connsiteY232" fmla="*/ 125850 h 259887"/>
                <a:gd name="connsiteX233" fmla="*/ 3384218 w 4814692"/>
                <a:gd name="connsiteY233" fmla="*/ 125850 h 259887"/>
                <a:gd name="connsiteX234" fmla="*/ 3384218 w 4814692"/>
                <a:gd name="connsiteY234" fmla="*/ 98338 h 259887"/>
                <a:gd name="connsiteX235" fmla="*/ 3380030 w 4814692"/>
                <a:gd name="connsiteY235" fmla="*/ 93769 h 259887"/>
                <a:gd name="connsiteX236" fmla="*/ 3376509 w 4814692"/>
                <a:gd name="connsiteY236" fmla="*/ 97481 h 259887"/>
                <a:gd name="connsiteX237" fmla="*/ 3376509 w 4814692"/>
                <a:gd name="connsiteY237" fmla="*/ 78728 h 259887"/>
                <a:gd name="connsiteX238" fmla="*/ 3372987 w 4814692"/>
                <a:gd name="connsiteY238" fmla="*/ 78728 h 259887"/>
                <a:gd name="connsiteX239" fmla="*/ 3372987 w 4814692"/>
                <a:gd name="connsiteY239" fmla="*/ 75586 h 259887"/>
                <a:gd name="connsiteX240" fmla="*/ 3370513 w 4814692"/>
                <a:gd name="connsiteY240" fmla="*/ 75586 h 259887"/>
                <a:gd name="connsiteX241" fmla="*/ 3370513 w 4814692"/>
                <a:gd name="connsiteY241" fmla="*/ 64162 h 259887"/>
                <a:gd name="connsiteX242" fmla="*/ 3364136 w 4814692"/>
                <a:gd name="connsiteY242" fmla="*/ 55214 h 259887"/>
                <a:gd name="connsiteX243" fmla="*/ 3367372 w 4814692"/>
                <a:gd name="connsiteY243" fmla="*/ 46646 h 259887"/>
                <a:gd name="connsiteX244" fmla="*/ 3363089 w 4814692"/>
                <a:gd name="connsiteY244" fmla="*/ 47884 h 259887"/>
                <a:gd name="connsiteX245" fmla="*/ 3358807 w 4814692"/>
                <a:gd name="connsiteY245" fmla="*/ 46646 h 259887"/>
                <a:gd name="connsiteX246" fmla="*/ 3362042 w 4814692"/>
                <a:gd name="connsiteY246" fmla="*/ 55214 h 259887"/>
                <a:gd name="connsiteX247" fmla="*/ 3355666 w 4814692"/>
                <a:gd name="connsiteY247" fmla="*/ 64162 h 259887"/>
                <a:gd name="connsiteX248" fmla="*/ 3355666 w 4814692"/>
                <a:gd name="connsiteY248" fmla="*/ 75586 h 259887"/>
                <a:gd name="connsiteX249" fmla="*/ 3353191 w 4814692"/>
                <a:gd name="connsiteY249" fmla="*/ 75586 h 259887"/>
                <a:gd name="connsiteX250" fmla="*/ 3353191 w 4814692"/>
                <a:gd name="connsiteY250" fmla="*/ 78728 h 259887"/>
                <a:gd name="connsiteX251" fmla="*/ 3349670 w 4814692"/>
                <a:gd name="connsiteY251" fmla="*/ 78728 h 259887"/>
                <a:gd name="connsiteX252" fmla="*/ 3349670 w 4814692"/>
                <a:gd name="connsiteY252" fmla="*/ 97481 h 259887"/>
                <a:gd name="connsiteX253" fmla="*/ 3346148 w 4814692"/>
                <a:gd name="connsiteY253" fmla="*/ 93769 h 259887"/>
                <a:gd name="connsiteX254" fmla="*/ 3341960 w 4814692"/>
                <a:gd name="connsiteY254" fmla="*/ 98338 h 259887"/>
                <a:gd name="connsiteX255" fmla="*/ 3341960 w 4814692"/>
                <a:gd name="connsiteY255" fmla="*/ 125850 h 259887"/>
                <a:gd name="connsiteX256" fmla="*/ 3339676 w 4814692"/>
                <a:gd name="connsiteY256" fmla="*/ 125850 h 259887"/>
                <a:gd name="connsiteX257" fmla="*/ 3337011 w 4814692"/>
                <a:gd name="connsiteY257" fmla="*/ 128135 h 259887"/>
                <a:gd name="connsiteX258" fmla="*/ 3337011 w 4814692"/>
                <a:gd name="connsiteY258" fmla="*/ 151458 h 259887"/>
                <a:gd name="connsiteX259" fmla="*/ 3333395 w 4814692"/>
                <a:gd name="connsiteY259" fmla="*/ 151458 h 259887"/>
                <a:gd name="connsiteX260" fmla="*/ 3328826 w 4814692"/>
                <a:gd name="connsiteY260" fmla="*/ 151458 h 259887"/>
                <a:gd name="connsiteX261" fmla="*/ 3320736 w 4814692"/>
                <a:gd name="connsiteY261" fmla="*/ 146412 h 259887"/>
                <a:gd name="connsiteX262" fmla="*/ 3311600 w 4814692"/>
                <a:gd name="connsiteY262" fmla="*/ 153933 h 259887"/>
                <a:gd name="connsiteX263" fmla="*/ 3304937 w 4814692"/>
                <a:gd name="connsiteY263" fmla="*/ 162025 h 259887"/>
                <a:gd name="connsiteX264" fmla="*/ 3304937 w 4814692"/>
                <a:gd name="connsiteY264" fmla="*/ 168498 h 259887"/>
                <a:gd name="connsiteX265" fmla="*/ 3299322 w 4814692"/>
                <a:gd name="connsiteY265" fmla="*/ 168498 h 259887"/>
                <a:gd name="connsiteX266" fmla="*/ 3299322 w 4814692"/>
                <a:gd name="connsiteY266" fmla="*/ 181445 h 259887"/>
                <a:gd name="connsiteX267" fmla="*/ 3297704 w 4814692"/>
                <a:gd name="connsiteY267" fmla="*/ 181445 h 259887"/>
                <a:gd name="connsiteX268" fmla="*/ 3297704 w 4814692"/>
                <a:gd name="connsiteY268" fmla="*/ 245131 h 259887"/>
                <a:gd name="connsiteX269" fmla="*/ 3277242 w 4814692"/>
                <a:gd name="connsiteY269" fmla="*/ 243894 h 259887"/>
                <a:gd name="connsiteX270" fmla="*/ 3277242 w 4814692"/>
                <a:gd name="connsiteY270" fmla="*/ 229519 h 259887"/>
                <a:gd name="connsiteX271" fmla="*/ 3265250 w 4814692"/>
                <a:gd name="connsiteY271" fmla="*/ 229519 h 259887"/>
                <a:gd name="connsiteX272" fmla="*/ 3265250 w 4814692"/>
                <a:gd name="connsiteY272" fmla="*/ 209528 h 259887"/>
                <a:gd name="connsiteX273" fmla="*/ 3262014 w 4814692"/>
                <a:gd name="connsiteY273" fmla="*/ 209528 h 259887"/>
                <a:gd name="connsiteX274" fmla="*/ 3262014 w 4814692"/>
                <a:gd name="connsiteY274" fmla="*/ 199818 h 259887"/>
                <a:gd name="connsiteX275" fmla="*/ 3253924 w 4814692"/>
                <a:gd name="connsiteY275" fmla="*/ 199818 h 259887"/>
                <a:gd name="connsiteX276" fmla="*/ 3251640 w 4814692"/>
                <a:gd name="connsiteY276" fmla="*/ 195439 h 259887"/>
                <a:gd name="connsiteX277" fmla="*/ 3218995 w 4814692"/>
                <a:gd name="connsiteY277" fmla="*/ 195439 h 259887"/>
                <a:gd name="connsiteX278" fmla="*/ 3216711 w 4814692"/>
                <a:gd name="connsiteY278" fmla="*/ 199818 h 259887"/>
                <a:gd name="connsiteX279" fmla="*/ 3208811 w 4814692"/>
                <a:gd name="connsiteY279" fmla="*/ 199818 h 259887"/>
                <a:gd name="connsiteX280" fmla="*/ 3208811 w 4814692"/>
                <a:gd name="connsiteY280" fmla="*/ 258173 h 259887"/>
                <a:gd name="connsiteX281" fmla="*/ 0 w 4814692"/>
                <a:gd name="connsiteY281" fmla="*/ 258173 h 259887"/>
                <a:gd name="connsiteX0" fmla="*/ 2383675 w 2384997"/>
                <a:gd name="connsiteY0" fmla="*/ 257570 h 259887"/>
                <a:gd name="connsiteX1" fmla="*/ 2384997 w 2384997"/>
                <a:gd name="connsiteY1" fmla="*/ 259887 h 259887"/>
                <a:gd name="connsiteX2" fmla="*/ 2384997 w 2384997"/>
                <a:gd name="connsiteY2" fmla="*/ 217429 h 259887"/>
                <a:gd name="connsiteX3" fmla="*/ 2382618 w 2384997"/>
                <a:gd name="connsiteY3" fmla="*/ 194963 h 259887"/>
                <a:gd name="connsiteX4" fmla="*/ 2380524 w 2384997"/>
                <a:gd name="connsiteY4" fmla="*/ 185824 h 259887"/>
                <a:gd name="connsiteX5" fmla="*/ 2380524 w 2384997"/>
                <a:gd name="connsiteY5" fmla="*/ 178303 h 259887"/>
                <a:gd name="connsiteX6" fmla="*/ 2375004 w 2384997"/>
                <a:gd name="connsiteY6" fmla="*/ 178303 h 259887"/>
                <a:gd name="connsiteX7" fmla="*/ 2375004 w 2384997"/>
                <a:gd name="connsiteY7" fmla="*/ 172592 h 259887"/>
                <a:gd name="connsiteX8" fmla="*/ 2372529 w 2384997"/>
                <a:gd name="connsiteY8" fmla="*/ 172592 h 259887"/>
                <a:gd name="connsiteX9" fmla="*/ 2372529 w 2384997"/>
                <a:gd name="connsiteY9" fmla="*/ 167451 h 259887"/>
                <a:gd name="connsiteX10" fmla="*/ 2368341 w 2384997"/>
                <a:gd name="connsiteY10" fmla="*/ 158883 h 259887"/>
                <a:gd name="connsiteX11" fmla="*/ 2364154 w 2384997"/>
                <a:gd name="connsiteY11" fmla="*/ 167451 h 259887"/>
                <a:gd name="connsiteX12" fmla="*/ 2364154 w 2384997"/>
                <a:gd name="connsiteY12" fmla="*/ 172592 h 259887"/>
                <a:gd name="connsiteX13" fmla="*/ 2361679 w 2384997"/>
                <a:gd name="connsiteY13" fmla="*/ 172592 h 259887"/>
                <a:gd name="connsiteX14" fmla="*/ 2361679 w 2384997"/>
                <a:gd name="connsiteY14" fmla="*/ 178303 h 259887"/>
                <a:gd name="connsiteX15" fmla="*/ 2227959 w 2384997"/>
                <a:gd name="connsiteY15" fmla="*/ 178303 h 259887"/>
                <a:gd name="connsiteX16" fmla="*/ 2223486 w 2384997"/>
                <a:gd name="connsiteY16" fmla="*/ 63972 h 259887"/>
                <a:gd name="connsiteX17" fmla="*/ 2223486 w 2384997"/>
                <a:gd name="connsiteY17" fmla="*/ 54738 h 259887"/>
                <a:gd name="connsiteX18" fmla="*/ 2222249 w 2384997"/>
                <a:gd name="connsiteY18" fmla="*/ 54738 h 259887"/>
                <a:gd name="connsiteX19" fmla="*/ 2222249 w 2384997"/>
                <a:gd name="connsiteY19" fmla="*/ 42172 h 259887"/>
                <a:gd name="connsiteX20" fmla="*/ 2221202 w 2384997"/>
                <a:gd name="connsiteY20" fmla="*/ 34747 h 259887"/>
                <a:gd name="connsiteX21" fmla="*/ 2220155 w 2384997"/>
                <a:gd name="connsiteY21" fmla="*/ 42077 h 259887"/>
                <a:gd name="connsiteX22" fmla="*/ 2220155 w 2384997"/>
                <a:gd name="connsiteY22" fmla="*/ 45980 h 259887"/>
                <a:gd name="connsiteX23" fmla="*/ 2210923 w 2384997"/>
                <a:gd name="connsiteY23" fmla="*/ 45980 h 259887"/>
                <a:gd name="connsiteX24" fmla="*/ 2210923 w 2384997"/>
                <a:gd name="connsiteY24" fmla="*/ 42172 h 259887"/>
                <a:gd name="connsiteX25" fmla="*/ 2209876 w 2384997"/>
                <a:gd name="connsiteY25" fmla="*/ 34747 h 259887"/>
                <a:gd name="connsiteX26" fmla="*/ 2208829 w 2384997"/>
                <a:gd name="connsiteY26" fmla="*/ 42077 h 259887"/>
                <a:gd name="connsiteX27" fmla="*/ 2208829 w 2384997"/>
                <a:gd name="connsiteY27" fmla="*/ 45980 h 259887"/>
                <a:gd name="connsiteX28" fmla="*/ 2208829 w 2384997"/>
                <a:gd name="connsiteY28" fmla="*/ 46265 h 259887"/>
                <a:gd name="connsiteX29" fmla="*/ 2178944 w 2384997"/>
                <a:gd name="connsiteY29" fmla="*/ 46265 h 259887"/>
                <a:gd name="connsiteX30" fmla="*/ 2178944 w 2384997"/>
                <a:gd name="connsiteY30" fmla="*/ 45980 h 259887"/>
                <a:gd name="connsiteX31" fmla="*/ 2178944 w 2384997"/>
                <a:gd name="connsiteY31" fmla="*/ 42077 h 259887"/>
                <a:gd name="connsiteX32" fmla="*/ 2177897 w 2384997"/>
                <a:gd name="connsiteY32" fmla="*/ 34747 h 259887"/>
                <a:gd name="connsiteX33" fmla="*/ 2176850 w 2384997"/>
                <a:gd name="connsiteY33" fmla="*/ 42172 h 259887"/>
                <a:gd name="connsiteX34" fmla="*/ 2176850 w 2384997"/>
                <a:gd name="connsiteY34" fmla="*/ 45980 h 259887"/>
                <a:gd name="connsiteX35" fmla="*/ 2167619 w 2384997"/>
                <a:gd name="connsiteY35" fmla="*/ 45980 h 259887"/>
                <a:gd name="connsiteX36" fmla="*/ 2167619 w 2384997"/>
                <a:gd name="connsiteY36" fmla="*/ 42077 h 259887"/>
                <a:gd name="connsiteX37" fmla="*/ 2166571 w 2384997"/>
                <a:gd name="connsiteY37" fmla="*/ 34747 h 259887"/>
                <a:gd name="connsiteX38" fmla="*/ 2165524 w 2384997"/>
                <a:gd name="connsiteY38" fmla="*/ 42172 h 259887"/>
                <a:gd name="connsiteX39" fmla="*/ 2165524 w 2384997"/>
                <a:gd name="connsiteY39" fmla="*/ 54738 h 259887"/>
                <a:gd name="connsiteX40" fmla="*/ 2164287 w 2384997"/>
                <a:gd name="connsiteY40" fmla="*/ 54738 h 259887"/>
                <a:gd name="connsiteX41" fmla="*/ 2164287 w 2384997"/>
                <a:gd name="connsiteY41" fmla="*/ 63972 h 259887"/>
                <a:gd name="connsiteX42" fmla="*/ 2159719 w 2384997"/>
                <a:gd name="connsiteY42" fmla="*/ 178303 h 259887"/>
                <a:gd name="connsiteX43" fmla="*/ 2025999 w 2384997"/>
                <a:gd name="connsiteY43" fmla="*/ 178303 h 259887"/>
                <a:gd name="connsiteX44" fmla="*/ 2025999 w 2384997"/>
                <a:gd name="connsiteY44" fmla="*/ 172592 h 259887"/>
                <a:gd name="connsiteX45" fmla="*/ 2023524 w 2384997"/>
                <a:gd name="connsiteY45" fmla="*/ 172592 h 259887"/>
                <a:gd name="connsiteX46" fmla="*/ 2023524 w 2384997"/>
                <a:gd name="connsiteY46" fmla="*/ 167451 h 259887"/>
                <a:gd name="connsiteX47" fmla="*/ 2019336 w 2384997"/>
                <a:gd name="connsiteY47" fmla="*/ 158883 h 259887"/>
                <a:gd name="connsiteX48" fmla="*/ 2015149 w 2384997"/>
                <a:gd name="connsiteY48" fmla="*/ 167451 h 259887"/>
                <a:gd name="connsiteX49" fmla="*/ 2015149 w 2384997"/>
                <a:gd name="connsiteY49" fmla="*/ 172592 h 259887"/>
                <a:gd name="connsiteX50" fmla="*/ 2012674 w 2384997"/>
                <a:gd name="connsiteY50" fmla="*/ 172592 h 259887"/>
                <a:gd name="connsiteX51" fmla="*/ 2012674 w 2384997"/>
                <a:gd name="connsiteY51" fmla="*/ 178303 h 259887"/>
                <a:gd name="connsiteX52" fmla="*/ 2007154 w 2384997"/>
                <a:gd name="connsiteY52" fmla="*/ 178303 h 259887"/>
                <a:gd name="connsiteX53" fmla="*/ 2007154 w 2384997"/>
                <a:gd name="connsiteY53" fmla="*/ 185824 h 259887"/>
                <a:gd name="connsiteX54" fmla="*/ 2005156 w 2384997"/>
                <a:gd name="connsiteY54" fmla="*/ 194963 h 259887"/>
                <a:gd name="connsiteX55" fmla="*/ 2002776 w 2384997"/>
                <a:gd name="connsiteY55" fmla="*/ 217429 h 259887"/>
                <a:gd name="connsiteX56" fmla="*/ 2002776 w 2384997"/>
                <a:gd name="connsiteY56" fmla="*/ 258173 h 259887"/>
                <a:gd name="connsiteX57" fmla="*/ 1979268 w 2384997"/>
                <a:gd name="connsiteY57" fmla="*/ 258173 h 259887"/>
                <a:gd name="connsiteX58" fmla="*/ 1979268 w 2384997"/>
                <a:gd name="connsiteY58" fmla="*/ 214097 h 259887"/>
                <a:gd name="connsiteX59" fmla="*/ 1964706 w 2384997"/>
                <a:gd name="connsiteY59" fmla="*/ 209052 h 259887"/>
                <a:gd name="connsiteX60" fmla="*/ 1964706 w 2384997"/>
                <a:gd name="connsiteY60" fmla="*/ 126516 h 259887"/>
                <a:gd name="connsiteX61" fmla="*/ 1905698 w 2384997"/>
                <a:gd name="connsiteY61" fmla="*/ 129087 h 259887"/>
                <a:gd name="connsiteX62" fmla="*/ 1905698 w 2384997"/>
                <a:gd name="connsiteY62" fmla="*/ 258269 h 259887"/>
                <a:gd name="connsiteX63" fmla="*/ 1885521 w 2384997"/>
                <a:gd name="connsiteY63" fmla="*/ 258269 h 259887"/>
                <a:gd name="connsiteX64" fmla="*/ 1885521 w 2384997"/>
                <a:gd name="connsiteY64" fmla="*/ 212384 h 259887"/>
                <a:gd name="connsiteX65" fmla="*/ 1847070 w 2384997"/>
                <a:gd name="connsiteY65" fmla="*/ 203911 h 259887"/>
                <a:gd name="connsiteX66" fmla="*/ 1818899 w 2384997"/>
                <a:gd name="connsiteY66" fmla="*/ 210670 h 259887"/>
                <a:gd name="connsiteX67" fmla="*/ 1818899 w 2384997"/>
                <a:gd name="connsiteY67" fmla="*/ 226663 h 259887"/>
                <a:gd name="connsiteX68" fmla="*/ 1799102 w 2384997"/>
                <a:gd name="connsiteY68" fmla="*/ 223046 h 259887"/>
                <a:gd name="connsiteX69" fmla="*/ 1796247 w 2384997"/>
                <a:gd name="connsiteY69" fmla="*/ 66162 h 259887"/>
                <a:gd name="connsiteX70" fmla="*/ 1813950 w 2384997"/>
                <a:gd name="connsiteY70" fmla="*/ 59117 h 259887"/>
                <a:gd name="connsiteX71" fmla="*/ 1817186 w 2384997"/>
                <a:gd name="connsiteY71" fmla="*/ 37031 h 259887"/>
                <a:gd name="connsiteX72" fmla="*/ 1804527 w 2384997"/>
                <a:gd name="connsiteY72" fmla="*/ 32938 h 259887"/>
                <a:gd name="connsiteX73" fmla="*/ 1796247 w 2384997"/>
                <a:gd name="connsiteY73" fmla="*/ 32938 h 259887"/>
                <a:gd name="connsiteX74" fmla="*/ 1796247 w 2384997"/>
                <a:gd name="connsiteY74" fmla="*/ 19991 h 259887"/>
                <a:gd name="connsiteX75" fmla="*/ 1803290 w 2384997"/>
                <a:gd name="connsiteY75" fmla="*/ 19991 h 259887"/>
                <a:gd name="connsiteX76" fmla="*/ 1803290 w 2384997"/>
                <a:gd name="connsiteY76" fmla="*/ 1428 h 259887"/>
                <a:gd name="connsiteX77" fmla="*/ 1788538 w 2384997"/>
                <a:gd name="connsiteY77" fmla="*/ 0 h 259887"/>
                <a:gd name="connsiteX78" fmla="*/ 1773786 w 2384997"/>
                <a:gd name="connsiteY78" fmla="*/ 1428 h 259887"/>
                <a:gd name="connsiteX79" fmla="*/ 1773786 w 2384997"/>
                <a:gd name="connsiteY79" fmla="*/ 19991 h 259887"/>
                <a:gd name="connsiteX80" fmla="*/ 1780829 w 2384997"/>
                <a:gd name="connsiteY80" fmla="*/ 19991 h 259887"/>
                <a:gd name="connsiteX81" fmla="*/ 1780829 w 2384997"/>
                <a:gd name="connsiteY81" fmla="*/ 32938 h 259887"/>
                <a:gd name="connsiteX82" fmla="*/ 1772549 w 2384997"/>
                <a:gd name="connsiteY82" fmla="*/ 32938 h 259887"/>
                <a:gd name="connsiteX83" fmla="*/ 1759890 w 2384997"/>
                <a:gd name="connsiteY83" fmla="*/ 37031 h 259887"/>
                <a:gd name="connsiteX84" fmla="*/ 1763126 w 2384997"/>
                <a:gd name="connsiteY84" fmla="*/ 59117 h 259887"/>
                <a:gd name="connsiteX85" fmla="*/ 1780829 w 2384997"/>
                <a:gd name="connsiteY85" fmla="*/ 66162 h 259887"/>
                <a:gd name="connsiteX86" fmla="*/ 1778259 w 2384997"/>
                <a:gd name="connsiteY86" fmla="*/ 207719 h 259887"/>
                <a:gd name="connsiteX87" fmla="*/ 1746280 w 2384997"/>
                <a:gd name="connsiteY87" fmla="*/ 208671 h 259887"/>
                <a:gd name="connsiteX88" fmla="*/ 1746280 w 2384997"/>
                <a:gd name="connsiteY88" fmla="*/ 223807 h 259887"/>
                <a:gd name="connsiteX89" fmla="*/ 1708877 w 2384997"/>
                <a:gd name="connsiteY89" fmla="*/ 223807 h 259887"/>
                <a:gd name="connsiteX90" fmla="*/ 1708877 w 2384997"/>
                <a:gd name="connsiteY90" fmla="*/ 245703 h 259887"/>
                <a:gd name="connsiteX91" fmla="*/ 1677564 w 2384997"/>
                <a:gd name="connsiteY91" fmla="*/ 245703 h 259887"/>
                <a:gd name="connsiteX92" fmla="*/ 1677564 w 2384997"/>
                <a:gd name="connsiteY92" fmla="*/ 220666 h 259887"/>
                <a:gd name="connsiteX93" fmla="*/ 1665858 w 2384997"/>
                <a:gd name="connsiteY93" fmla="*/ 220666 h 259887"/>
                <a:gd name="connsiteX94" fmla="*/ 1665858 w 2384997"/>
                <a:gd name="connsiteY94" fmla="*/ 213621 h 259887"/>
                <a:gd name="connsiteX95" fmla="*/ 1653295 w 2384997"/>
                <a:gd name="connsiteY95" fmla="*/ 201055 h 259887"/>
                <a:gd name="connsiteX96" fmla="*/ 1640732 w 2384997"/>
                <a:gd name="connsiteY96" fmla="*/ 213621 h 259887"/>
                <a:gd name="connsiteX97" fmla="*/ 1640732 w 2384997"/>
                <a:gd name="connsiteY97" fmla="*/ 220666 h 259887"/>
                <a:gd name="connsiteX98" fmla="*/ 1627407 w 2384997"/>
                <a:gd name="connsiteY98" fmla="*/ 220666 h 259887"/>
                <a:gd name="connsiteX99" fmla="*/ 1627407 w 2384997"/>
                <a:gd name="connsiteY99" fmla="*/ 258173 h 259887"/>
                <a:gd name="connsiteX100" fmla="*/ 1608087 w 2384997"/>
                <a:gd name="connsiteY100" fmla="*/ 258173 h 259887"/>
                <a:gd name="connsiteX101" fmla="*/ 1608087 w 2384997"/>
                <a:gd name="connsiteY101" fmla="*/ 212860 h 259887"/>
                <a:gd name="connsiteX102" fmla="*/ 1608087 w 2384997"/>
                <a:gd name="connsiteY102" fmla="*/ 210575 h 259887"/>
                <a:gd name="connsiteX103" fmla="*/ 1606374 w 2384997"/>
                <a:gd name="connsiteY103" fmla="*/ 209718 h 259887"/>
                <a:gd name="connsiteX104" fmla="*/ 1606374 w 2384997"/>
                <a:gd name="connsiteY104" fmla="*/ 189917 h 259887"/>
                <a:gd name="connsiteX105" fmla="*/ 1603709 w 2384997"/>
                <a:gd name="connsiteY105" fmla="*/ 186490 h 259887"/>
                <a:gd name="connsiteX106" fmla="*/ 1603709 w 2384997"/>
                <a:gd name="connsiteY106" fmla="*/ 182397 h 259887"/>
                <a:gd name="connsiteX107" fmla="*/ 1602281 w 2384997"/>
                <a:gd name="connsiteY107" fmla="*/ 182397 h 259887"/>
                <a:gd name="connsiteX108" fmla="*/ 1594286 w 2384997"/>
                <a:gd name="connsiteY108" fmla="*/ 170212 h 259887"/>
                <a:gd name="connsiteX109" fmla="*/ 1594286 w 2384997"/>
                <a:gd name="connsiteY109" fmla="*/ 167832 h 259887"/>
                <a:gd name="connsiteX110" fmla="*/ 1591526 w 2384997"/>
                <a:gd name="connsiteY110" fmla="*/ 164595 h 259887"/>
                <a:gd name="connsiteX111" fmla="*/ 1591431 w 2384997"/>
                <a:gd name="connsiteY111" fmla="*/ 164595 h 259887"/>
                <a:gd name="connsiteX112" fmla="*/ 1591336 w 2384997"/>
                <a:gd name="connsiteY112" fmla="*/ 164595 h 259887"/>
                <a:gd name="connsiteX113" fmla="*/ 1588576 w 2384997"/>
                <a:gd name="connsiteY113" fmla="*/ 167832 h 259887"/>
                <a:gd name="connsiteX114" fmla="*/ 1588576 w 2384997"/>
                <a:gd name="connsiteY114" fmla="*/ 170212 h 259887"/>
                <a:gd name="connsiteX115" fmla="*/ 1580581 w 2384997"/>
                <a:gd name="connsiteY115" fmla="*/ 182397 h 259887"/>
                <a:gd name="connsiteX116" fmla="*/ 1579059 w 2384997"/>
                <a:gd name="connsiteY116" fmla="*/ 182397 h 259887"/>
                <a:gd name="connsiteX117" fmla="*/ 1579059 w 2384997"/>
                <a:gd name="connsiteY117" fmla="*/ 186490 h 259887"/>
                <a:gd name="connsiteX118" fmla="*/ 1576394 w 2384997"/>
                <a:gd name="connsiteY118" fmla="*/ 189917 h 259887"/>
                <a:gd name="connsiteX119" fmla="*/ 1576394 w 2384997"/>
                <a:gd name="connsiteY119" fmla="*/ 209718 h 259887"/>
                <a:gd name="connsiteX120" fmla="*/ 1574680 w 2384997"/>
                <a:gd name="connsiteY120" fmla="*/ 210575 h 259887"/>
                <a:gd name="connsiteX121" fmla="*/ 1574680 w 2384997"/>
                <a:gd name="connsiteY121" fmla="*/ 212860 h 259887"/>
                <a:gd name="connsiteX122" fmla="*/ 1484550 w 2384997"/>
                <a:gd name="connsiteY122" fmla="*/ 212860 h 259887"/>
                <a:gd name="connsiteX123" fmla="*/ 1484550 w 2384997"/>
                <a:gd name="connsiteY123" fmla="*/ 199437 h 259887"/>
                <a:gd name="connsiteX124" fmla="*/ 1480267 w 2384997"/>
                <a:gd name="connsiteY124" fmla="*/ 199437 h 259887"/>
                <a:gd name="connsiteX125" fmla="*/ 1480267 w 2384997"/>
                <a:gd name="connsiteY125" fmla="*/ 185824 h 259887"/>
                <a:gd name="connsiteX126" fmla="*/ 1479316 w 2384997"/>
                <a:gd name="connsiteY126" fmla="*/ 184396 h 259887"/>
                <a:gd name="connsiteX127" fmla="*/ 1479316 w 2384997"/>
                <a:gd name="connsiteY127" fmla="*/ 165737 h 259887"/>
                <a:gd name="connsiteX128" fmla="*/ 1481885 w 2384997"/>
                <a:gd name="connsiteY128" fmla="*/ 160978 h 259887"/>
                <a:gd name="connsiteX129" fmla="*/ 1479316 w 2384997"/>
                <a:gd name="connsiteY129" fmla="*/ 154695 h 259887"/>
                <a:gd name="connsiteX130" fmla="*/ 1471702 w 2384997"/>
                <a:gd name="connsiteY130" fmla="*/ 154695 h 259887"/>
                <a:gd name="connsiteX131" fmla="*/ 1471702 w 2384997"/>
                <a:gd name="connsiteY131" fmla="*/ 145460 h 259887"/>
                <a:gd name="connsiteX132" fmla="*/ 1472368 w 2384997"/>
                <a:gd name="connsiteY132" fmla="*/ 143081 h 259887"/>
                <a:gd name="connsiteX133" fmla="*/ 1471702 w 2384997"/>
                <a:gd name="connsiteY133" fmla="*/ 140796 h 259887"/>
                <a:gd name="connsiteX134" fmla="*/ 1469988 w 2384997"/>
                <a:gd name="connsiteY134" fmla="*/ 140796 h 259887"/>
                <a:gd name="connsiteX135" fmla="*/ 1454285 w 2384997"/>
                <a:gd name="connsiteY135" fmla="*/ 115759 h 259887"/>
                <a:gd name="connsiteX136" fmla="*/ 1452857 w 2384997"/>
                <a:gd name="connsiteY136" fmla="*/ 113474 h 259887"/>
                <a:gd name="connsiteX137" fmla="*/ 1452857 w 2384997"/>
                <a:gd name="connsiteY137" fmla="*/ 105097 h 259887"/>
                <a:gd name="connsiteX138" fmla="*/ 1452857 w 2384997"/>
                <a:gd name="connsiteY138" fmla="*/ 101670 h 259887"/>
                <a:gd name="connsiteX139" fmla="*/ 1452857 w 2384997"/>
                <a:gd name="connsiteY139" fmla="*/ 99385 h 259887"/>
                <a:gd name="connsiteX140" fmla="*/ 1450859 w 2384997"/>
                <a:gd name="connsiteY140" fmla="*/ 99385 h 259887"/>
                <a:gd name="connsiteX141" fmla="*/ 1447813 w 2384997"/>
                <a:gd name="connsiteY141" fmla="*/ 95768 h 259887"/>
                <a:gd name="connsiteX142" fmla="*/ 1446576 w 2384997"/>
                <a:gd name="connsiteY142" fmla="*/ 86438 h 259887"/>
                <a:gd name="connsiteX143" fmla="*/ 1445338 w 2384997"/>
                <a:gd name="connsiteY143" fmla="*/ 95768 h 259887"/>
                <a:gd name="connsiteX144" fmla="*/ 1442293 w 2384997"/>
                <a:gd name="connsiteY144" fmla="*/ 99385 h 259887"/>
                <a:gd name="connsiteX145" fmla="*/ 1440294 w 2384997"/>
                <a:gd name="connsiteY145" fmla="*/ 99385 h 259887"/>
                <a:gd name="connsiteX146" fmla="*/ 1440294 w 2384997"/>
                <a:gd name="connsiteY146" fmla="*/ 101670 h 259887"/>
                <a:gd name="connsiteX147" fmla="*/ 1440294 w 2384997"/>
                <a:gd name="connsiteY147" fmla="*/ 105097 h 259887"/>
                <a:gd name="connsiteX148" fmla="*/ 1440294 w 2384997"/>
                <a:gd name="connsiteY148" fmla="*/ 113474 h 259887"/>
                <a:gd name="connsiteX149" fmla="*/ 1438867 w 2384997"/>
                <a:gd name="connsiteY149" fmla="*/ 115759 h 259887"/>
                <a:gd name="connsiteX150" fmla="*/ 1423163 w 2384997"/>
                <a:gd name="connsiteY150" fmla="*/ 140796 h 259887"/>
                <a:gd name="connsiteX151" fmla="*/ 1421449 w 2384997"/>
                <a:gd name="connsiteY151" fmla="*/ 140796 h 259887"/>
                <a:gd name="connsiteX152" fmla="*/ 1420783 w 2384997"/>
                <a:gd name="connsiteY152" fmla="*/ 143081 h 259887"/>
                <a:gd name="connsiteX153" fmla="*/ 1421449 w 2384997"/>
                <a:gd name="connsiteY153" fmla="*/ 145460 h 259887"/>
                <a:gd name="connsiteX154" fmla="*/ 1421449 w 2384997"/>
                <a:gd name="connsiteY154" fmla="*/ 154695 h 259887"/>
                <a:gd name="connsiteX155" fmla="*/ 1413836 w 2384997"/>
                <a:gd name="connsiteY155" fmla="*/ 154695 h 259887"/>
                <a:gd name="connsiteX156" fmla="*/ 1411266 w 2384997"/>
                <a:gd name="connsiteY156" fmla="*/ 160978 h 259887"/>
                <a:gd name="connsiteX157" fmla="*/ 1413836 w 2384997"/>
                <a:gd name="connsiteY157" fmla="*/ 165737 h 259887"/>
                <a:gd name="connsiteX158" fmla="*/ 1413836 w 2384997"/>
                <a:gd name="connsiteY158" fmla="*/ 184396 h 259887"/>
                <a:gd name="connsiteX159" fmla="*/ 1412884 w 2384997"/>
                <a:gd name="connsiteY159" fmla="*/ 185824 h 259887"/>
                <a:gd name="connsiteX160" fmla="*/ 1412884 w 2384997"/>
                <a:gd name="connsiteY160" fmla="*/ 199437 h 259887"/>
                <a:gd name="connsiteX161" fmla="*/ 1408601 w 2384997"/>
                <a:gd name="connsiteY161" fmla="*/ 199437 h 259887"/>
                <a:gd name="connsiteX162" fmla="*/ 1408601 w 2384997"/>
                <a:gd name="connsiteY162" fmla="*/ 212860 h 259887"/>
                <a:gd name="connsiteX163" fmla="*/ 1335888 w 2384997"/>
                <a:gd name="connsiteY163" fmla="*/ 212860 h 259887"/>
                <a:gd name="connsiteX164" fmla="*/ 1335888 w 2384997"/>
                <a:gd name="connsiteY164" fmla="*/ 210575 h 259887"/>
                <a:gd name="connsiteX165" fmla="*/ 1334175 w 2384997"/>
                <a:gd name="connsiteY165" fmla="*/ 209718 h 259887"/>
                <a:gd name="connsiteX166" fmla="*/ 1334175 w 2384997"/>
                <a:gd name="connsiteY166" fmla="*/ 189917 h 259887"/>
                <a:gd name="connsiteX167" fmla="*/ 1331509 w 2384997"/>
                <a:gd name="connsiteY167" fmla="*/ 186490 h 259887"/>
                <a:gd name="connsiteX168" fmla="*/ 1331509 w 2384997"/>
                <a:gd name="connsiteY168" fmla="*/ 182397 h 259887"/>
                <a:gd name="connsiteX169" fmla="*/ 1329987 w 2384997"/>
                <a:gd name="connsiteY169" fmla="*/ 182397 h 259887"/>
                <a:gd name="connsiteX170" fmla="*/ 1321992 w 2384997"/>
                <a:gd name="connsiteY170" fmla="*/ 170212 h 259887"/>
                <a:gd name="connsiteX171" fmla="*/ 1321992 w 2384997"/>
                <a:gd name="connsiteY171" fmla="*/ 167832 h 259887"/>
                <a:gd name="connsiteX172" fmla="*/ 1319232 w 2384997"/>
                <a:gd name="connsiteY172" fmla="*/ 164595 h 259887"/>
                <a:gd name="connsiteX173" fmla="*/ 1319137 w 2384997"/>
                <a:gd name="connsiteY173" fmla="*/ 164595 h 259887"/>
                <a:gd name="connsiteX174" fmla="*/ 1319042 w 2384997"/>
                <a:gd name="connsiteY174" fmla="*/ 164595 h 259887"/>
                <a:gd name="connsiteX175" fmla="*/ 1316282 w 2384997"/>
                <a:gd name="connsiteY175" fmla="*/ 167832 h 259887"/>
                <a:gd name="connsiteX176" fmla="*/ 1316282 w 2384997"/>
                <a:gd name="connsiteY176" fmla="*/ 170212 h 259887"/>
                <a:gd name="connsiteX177" fmla="*/ 1308287 w 2384997"/>
                <a:gd name="connsiteY177" fmla="*/ 182397 h 259887"/>
                <a:gd name="connsiteX178" fmla="*/ 1306764 w 2384997"/>
                <a:gd name="connsiteY178" fmla="*/ 182397 h 259887"/>
                <a:gd name="connsiteX179" fmla="*/ 1306764 w 2384997"/>
                <a:gd name="connsiteY179" fmla="*/ 186490 h 259887"/>
                <a:gd name="connsiteX180" fmla="*/ 1304099 w 2384997"/>
                <a:gd name="connsiteY180" fmla="*/ 189917 h 259887"/>
                <a:gd name="connsiteX181" fmla="*/ 1304099 w 2384997"/>
                <a:gd name="connsiteY181" fmla="*/ 209718 h 259887"/>
                <a:gd name="connsiteX182" fmla="*/ 1302386 w 2384997"/>
                <a:gd name="connsiteY182" fmla="*/ 210575 h 259887"/>
                <a:gd name="connsiteX183" fmla="*/ 1302386 w 2384997"/>
                <a:gd name="connsiteY183" fmla="*/ 212860 h 259887"/>
                <a:gd name="connsiteX184" fmla="*/ 1302386 w 2384997"/>
                <a:gd name="connsiteY184" fmla="*/ 258173 h 259887"/>
                <a:gd name="connsiteX185" fmla="*/ 1279163 w 2384997"/>
                <a:gd name="connsiteY185" fmla="*/ 258173 h 259887"/>
                <a:gd name="connsiteX186" fmla="*/ 1279163 w 2384997"/>
                <a:gd name="connsiteY186" fmla="*/ 233327 h 259887"/>
                <a:gd name="connsiteX187" fmla="*/ 1276118 w 2384997"/>
                <a:gd name="connsiteY187" fmla="*/ 233327 h 259887"/>
                <a:gd name="connsiteX188" fmla="*/ 1276118 w 2384997"/>
                <a:gd name="connsiteY188" fmla="*/ 217619 h 259887"/>
                <a:gd name="connsiteX189" fmla="*/ 1262508 w 2384997"/>
                <a:gd name="connsiteY189" fmla="*/ 212003 h 259887"/>
                <a:gd name="connsiteX190" fmla="*/ 1262508 w 2384997"/>
                <a:gd name="connsiteY190" fmla="*/ 200865 h 259887"/>
                <a:gd name="connsiteX191" fmla="*/ 1253942 w 2384997"/>
                <a:gd name="connsiteY191" fmla="*/ 200865 h 259887"/>
                <a:gd name="connsiteX192" fmla="*/ 1247565 w 2384997"/>
                <a:gd name="connsiteY192" fmla="*/ 196010 h 259887"/>
                <a:gd name="connsiteX193" fmla="*/ 1241189 w 2384997"/>
                <a:gd name="connsiteY193" fmla="*/ 200865 h 259887"/>
                <a:gd name="connsiteX194" fmla="*/ 1230149 w 2384997"/>
                <a:gd name="connsiteY194" fmla="*/ 200865 h 259887"/>
                <a:gd name="connsiteX195" fmla="*/ 1223772 w 2384997"/>
                <a:gd name="connsiteY195" fmla="*/ 196010 h 259887"/>
                <a:gd name="connsiteX196" fmla="*/ 1217395 w 2384997"/>
                <a:gd name="connsiteY196" fmla="*/ 200865 h 259887"/>
                <a:gd name="connsiteX197" fmla="*/ 1205213 w 2384997"/>
                <a:gd name="connsiteY197" fmla="*/ 200865 h 259887"/>
                <a:gd name="connsiteX198" fmla="*/ 1198836 w 2384997"/>
                <a:gd name="connsiteY198" fmla="*/ 196010 h 259887"/>
                <a:gd name="connsiteX199" fmla="*/ 1192459 w 2384997"/>
                <a:gd name="connsiteY199" fmla="*/ 200865 h 259887"/>
                <a:gd name="connsiteX200" fmla="*/ 1181038 w 2384997"/>
                <a:gd name="connsiteY200" fmla="*/ 200865 h 259887"/>
                <a:gd name="connsiteX201" fmla="*/ 1175042 w 2384997"/>
                <a:gd name="connsiteY201" fmla="*/ 197057 h 259887"/>
                <a:gd name="connsiteX202" fmla="*/ 1168666 w 2384997"/>
                <a:gd name="connsiteY202" fmla="*/ 201626 h 259887"/>
                <a:gd name="connsiteX203" fmla="*/ 1156389 w 2384997"/>
                <a:gd name="connsiteY203" fmla="*/ 201626 h 259887"/>
                <a:gd name="connsiteX204" fmla="*/ 1150011 w 2384997"/>
                <a:gd name="connsiteY204" fmla="*/ 196771 h 259887"/>
                <a:gd name="connsiteX205" fmla="*/ 1143635 w 2384997"/>
                <a:gd name="connsiteY205" fmla="*/ 201626 h 259887"/>
                <a:gd name="connsiteX206" fmla="*/ 1132595 w 2384997"/>
                <a:gd name="connsiteY206" fmla="*/ 201626 h 259887"/>
                <a:gd name="connsiteX207" fmla="*/ 1126218 w 2384997"/>
                <a:gd name="connsiteY207" fmla="*/ 196771 h 259887"/>
                <a:gd name="connsiteX208" fmla="*/ 1119841 w 2384997"/>
                <a:gd name="connsiteY208" fmla="*/ 201626 h 259887"/>
                <a:gd name="connsiteX209" fmla="*/ 1107659 w 2384997"/>
                <a:gd name="connsiteY209" fmla="*/ 201626 h 259887"/>
                <a:gd name="connsiteX210" fmla="*/ 1101282 w 2384997"/>
                <a:gd name="connsiteY210" fmla="*/ 196771 h 259887"/>
                <a:gd name="connsiteX211" fmla="*/ 1094906 w 2384997"/>
                <a:gd name="connsiteY211" fmla="*/ 201626 h 259887"/>
                <a:gd name="connsiteX212" fmla="*/ 1086054 w 2384997"/>
                <a:gd name="connsiteY212" fmla="*/ 201626 h 259887"/>
                <a:gd name="connsiteX213" fmla="*/ 1086054 w 2384997"/>
                <a:gd name="connsiteY213" fmla="*/ 232089 h 259887"/>
                <a:gd name="connsiteX214" fmla="*/ 1069304 w 2384997"/>
                <a:gd name="connsiteY214" fmla="*/ 232089 h 259887"/>
                <a:gd name="connsiteX215" fmla="*/ 1069304 w 2384997"/>
                <a:gd name="connsiteY215" fmla="*/ 236088 h 259887"/>
                <a:gd name="connsiteX216" fmla="*/ 1063307 w 2384997"/>
                <a:gd name="connsiteY216" fmla="*/ 236088 h 259887"/>
                <a:gd name="connsiteX217" fmla="*/ 1063307 w 2384997"/>
                <a:gd name="connsiteY217" fmla="*/ 250558 h 259887"/>
                <a:gd name="connsiteX218" fmla="*/ 1049793 w 2384997"/>
                <a:gd name="connsiteY218" fmla="*/ 250558 h 259887"/>
                <a:gd name="connsiteX219" fmla="*/ 1049793 w 2384997"/>
                <a:gd name="connsiteY219" fmla="*/ 245417 h 259887"/>
                <a:gd name="connsiteX220" fmla="*/ 998874 w 2384997"/>
                <a:gd name="connsiteY220" fmla="*/ 245417 h 259887"/>
                <a:gd name="connsiteX221" fmla="*/ 998874 w 2384997"/>
                <a:gd name="connsiteY221" fmla="*/ 181445 h 259887"/>
                <a:gd name="connsiteX222" fmla="*/ 997161 w 2384997"/>
                <a:gd name="connsiteY222" fmla="*/ 181445 h 259887"/>
                <a:gd name="connsiteX223" fmla="*/ 997161 w 2384997"/>
                <a:gd name="connsiteY223" fmla="*/ 168498 h 259887"/>
                <a:gd name="connsiteX224" fmla="*/ 991546 w 2384997"/>
                <a:gd name="connsiteY224" fmla="*/ 168498 h 259887"/>
                <a:gd name="connsiteX225" fmla="*/ 991546 w 2384997"/>
                <a:gd name="connsiteY225" fmla="*/ 162025 h 259887"/>
                <a:gd name="connsiteX226" fmla="*/ 984884 w 2384997"/>
                <a:gd name="connsiteY226" fmla="*/ 153933 h 259887"/>
                <a:gd name="connsiteX227" fmla="*/ 975747 w 2384997"/>
                <a:gd name="connsiteY227" fmla="*/ 146412 h 259887"/>
                <a:gd name="connsiteX228" fmla="*/ 967657 w 2384997"/>
                <a:gd name="connsiteY228" fmla="*/ 151458 h 259887"/>
                <a:gd name="connsiteX229" fmla="*/ 962423 w 2384997"/>
                <a:gd name="connsiteY229" fmla="*/ 151458 h 259887"/>
                <a:gd name="connsiteX230" fmla="*/ 959472 w 2384997"/>
                <a:gd name="connsiteY230" fmla="*/ 151458 h 259887"/>
                <a:gd name="connsiteX231" fmla="*/ 959472 w 2384997"/>
                <a:gd name="connsiteY231" fmla="*/ 128135 h 259887"/>
                <a:gd name="connsiteX232" fmla="*/ 956807 w 2384997"/>
                <a:gd name="connsiteY232" fmla="*/ 125850 h 259887"/>
                <a:gd name="connsiteX233" fmla="*/ 954523 w 2384997"/>
                <a:gd name="connsiteY233" fmla="*/ 125850 h 259887"/>
                <a:gd name="connsiteX234" fmla="*/ 954523 w 2384997"/>
                <a:gd name="connsiteY234" fmla="*/ 98338 h 259887"/>
                <a:gd name="connsiteX235" fmla="*/ 950335 w 2384997"/>
                <a:gd name="connsiteY235" fmla="*/ 93769 h 259887"/>
                <a:gd name="connsiteX236" fmla="*/ 946814 w 2384997"/>
                <a:gd name="connsiteY236" fmla="*/ 97481 h 259887"/>
                <a:gd name="connsiteX237" fmla="*/ 946814 w 2384997"/>
                <a:gd name="connsiteY237" fmla="*/ 78728 h 259887"/>
                <a:gd name="connsiteX238" fmla="*/ 943292 w 2384997"/>
                <a:gd name="connsiteY238" fmla="*/ 78728 h 259887"/>
                <a:gd name="connsiteX239" fmla="*/ 943292 w 2384997"/>
                <a:gd name="connsiteY239" fmla="*/ 75586 h 259887"/>
                <a:gd name="connsiteX240" fmla="*/ 940818 w 2384997"/>
                <a:gd name="connsiteY240" fmla="*/ 75586 h 259887"/>
                <a:gd name="connsiteX241" fmla="*/ 940818 w 2384997"/>
                <a:gd name="connsiteY241" fmla="*/ 64162 h 259887"/>
                <a:gd name="connsiteX242" fmla="*/ 934441 w 2384997"/>
                <a:gd name="connsiteY242" fmla="*/ 55214 h 259887"/>
                <a:gd name="connsiteX243" fmla="*/ 937677 w 2384997"/>
                <a:gd name="connsiteY243" fmla="*/ 46646 h 259887"/>
                <a:gd name="connsiteX244" fmla="*/ 933394 w 2384997"/>
                <a:gd name="connsiteY244" fmla="*/ 47884 h 259887"/>
                <a:gd name="connsiteX245" fmla="*/ 929112 w 2384997"/>
                <a:gd name="connsiteY245" fmla="*/ 46646 h 259887"/>
                <a:gd name="connsiteX246" fmla="*/ 932347 w 2384997"/>
                <a:gd name="connsiteY246" fmla="*/ 55214 h 259887"/>
                <a:gd name="connsiteX247" fmla="*/ 925971 w 2384997"/>
                <a:gd name="connsiteY247" fmla="*/ 64162 h 259887"/>
                <a:gd name="connsiteX248" fmla="*/ 925971 w 2384997"/>
                <a:gd name="connsiteY248" fmla="*/ 75586 h 259887"/>
                <a:gd name="connsiteX249" fmla="*/ 923496 w 2384997"/>
                <a:gd name="connsiteY249" fmla="*/ 75586 h 259887"/>
                <a:gd name="connsiteX250" fmla="*/ 923496 w 2384997"/>
                <a:gd name="connsiteY250" fmla="*/ 78728 h 259887"/>
                <a:gd name="connsiteX251" fmla="*/ 919975 w 2384997"/>
                <a:gd name="connsiteY251" fmla="*/ 78728 h 259887"/>
                <a:gd name="connsiteX252" fmla="*/ 919975 w 2384997"/>
                <a:gd name="connsiteY252" fmla="*/ 97481 h 259887"/>
                <a:gd name="connsiteX253" fmla="*/ 916453 w 2384997"/>
                <a:gd name="connsiteY253" fmla="*/ 93769 h 259887"/>
                <a:gd name="connsiteX254" fmla="*/ 912265 w 2384997"/>
                <a:gd name="connsiteY254" fmla="*/ 98338 h 259887"/>
                <a:gd name="connsiteX255" fmla="*/ 912265 w 2384997"/>
                <a:gd name="connsiteY255" fmla="*/ 125850 h 259887"/>
                <a:gd name="connsiteX256" fmla="*/ 909981 w 2384997"/>
                <a:gd name="connsiteY256" fmla="*/ 125850 h 259887"/>
                <a:gd name="connsiteX257" fmla="*/ 907316 w 2384997"/>
                <a:gd name="connsiteY257" fmla="*/ 128135 h 259887"/>
                <a:gd name="connsiteX258" fmla="*/ 907316 w 2384997"/>
                <a:gd name="connsiteY258" fmla="*/ 151458 h 259887"/>
                <a:gd name="connsiteX259" fmla="*/ 903700 w 2384997"/>
                <a:gd name="connsiteY259" fmla="*/ 151458 h 259887"/>
                <a:gd name="connsiteX260" fmla="*/ 899131 w 2384997"/>
                <a:gd name="connsiteY260" fmla="*/ 151458 h 259887"/>
                <a:gd name="connsiteX261" fmla="*/ 891041 w 2384997"/>
                <a:gd name="connsiteY261" fmla="*/ 146412 h 259887"/>
                <a:gd name="connsiteX262" fmla="*/ 881905 w 2384997"/>
                <a:gd name="connsiteY262" fmla="*/ 153933 h 259887"/>
                <a:gd name="connsiteX263" fmla="*/ 875242 w 2384997"/>
                <a:gd name="connsiteY263" fmla="*/ 162025 h 259887"/>
                <a:gd name="connsiteX264" fmla="*/ 875242 w 2384997"/>
                <a:gd name="connsiteY264" fmla="*/ 168498 h 259887"/>
                <a:gd name="connsiteX265" fmla="*/ 869627 w 2384997"/>
                <a:gd name="connsiteY265" fmla="*/ 168498 h 259887"/>
                <a:gd name="connsiteX266" fmla="*/ 869627 w 2384997"/>
                <a:gd name="connsiteY266" fmla="*/ 181445 h 259887"/>
                <a:gd name="connsiteX267" fmla="*/ 868009 w 2384997"/>
                <a:gd name="connsiteY267" fmla="*/ 181445 h 259887"/>
                <a:gd name="connsiteX268" fmla="*/ 868009 w 2384997"/>
                <a:gd name="connsiteY268" fmla="*/ 245131 h 259887"/>
                <a:gd name="connsiteX269" fmla="*/ 847547 w 2384997"/>
                <a:gd name="connsiteY269" fmla="*/ 243894 h 259887"/>
                <a:gd name="connsiteX270" fmla="*/ 847547 w 2384997"/>
                <a:gd name="connsiteY270" fmla="*/ 229519 h 259887"/>
                <a:gd name="connsiteX271" fmla="*/ 835555 w 2384997"/>
                <a:gd name="connsiteY271" fmla="*/ 229519 h 259887"/>
                <a:gd name="connsiteX272" fmla="*/ 835555 w 2384997"/>
                <a:gd name="connsiteY272" fmla="*/ 209528 h 259887"/>
                <a:gd name="connsiteX273" fmla="*/ 832319 w 2384997"/>
                <a:gd name="connsiteY273" fmla="*/ 209528 h 259887"/>
                <a:gd name="connsiteX274" fmla="*/ 832319 w 2384997"/>
                <a:gd name="connsiteY274" fmla="*/ 199818 h 259887"/>
                <a:gd name="connsiteX275" fmla="*/ 824229 w 2384997"/>
                <a:gd name="connsiteY275" fmla="*/ 199818 h 259887"/>
                <a:gd name="connsiteX276" fmla="*/ 821945 w 2384997"/>
                <a:gd name="connsiteY276" fmla="*/ 195439 h 259887"/>
                <a:gd name="connsiteX277" fmla="*/ 789300 w 2384997"/>
                <a:gd name="connsiteY277" fmla="*/ 195439 h 259887"/>
                <a:gd name="connsiteX278" fmla="*/ 787016 w 2384997"/>
                <a:gd name="connsiteY278" fmla="*/ 199818 h 259887"/>
                <a:gd name="connsiteX279" fmla="*/ 779116 w 2384997"/>
                <a:gd name="connsiteY279" fmla="*/ 199818 h 259887"/>
                <a:gd name="connsiteX280" fmla="*/ 779116 w 2384997"/>
                <a:gd name="connsiteY280" fmla="*/ 258173 h 259887"/>
                <a:gd name="connsiteX281" fmla="*/ 0 w 2384997"/>
                <a:gd name="connsiteY281" fmla="*/ 255856 h 259887"/>
                <a:gd name="connsiteX0" fmla="*/ 1604559 w 1605881"/>
                <a:gd name="connsiteY0" fmla="*/ 257570 h 259887"/>
                <a:gd name="connsiteX1" fmla="*/ 1605881 w 1605881"/>
                <a:gd name="connsiteY1" fmla="*/ 259887 h 259887"/>
                <a:gd name="connsiteX2" fmla="*/ 1605881 w 1605881"/>
                <a:gd name="connsiteY2" fmla="*/ 217429 h 259887"/>
                <a:gd name="connsiteX3" fmla="*/ 1603502 w 1605881"/>
                <a:gd name="connsiteY3" fmla="*/ 194963 h 259887"/>
                <a:gd name="connsiteX4" fmla="*/ 1601408 w 1605881"/>
                <a:gd name="connsiteY4" fmla="*/ 185824 h 259887"/>
                <a:gd name="connsiteX5" fmla="*/ 1601408 w 1605881"/>
                <a:gd name="connsiteY5" fmla="*/ 178303 h 259887"/>
                <a:gd name="connsiteX6" fmla="*/ 1595888 w 1605881"/>
                <a:gd name="connsiteY6" fmla="*/ 178303 h 259887"/>
                <a:gd name="connsiteX7" fmla="*/ 1595888 w 1605881"/>
                <a:gd name="connsiteY7" fmla="*/ 172592 h 259887"/>
                <a:gd name="connsiteX8" fmla="*/ 1593413 w 1605881"/>
                <a:gd name="connsiteY8" fmla="*/ 172592 h 259887"/>
                <a:gd name="connsiteX9" fmla="*/ 1593413 w 1605881"/>
                <a:gd name="connsiteY9" fmla="*/ 167451 h 259887"/>
                <a:gd name="connsiteX10" fmla="*/ 1589225 w 1605881"/>
                <a:gd name="connsiteY10" fmla="*/ 158883 h 259887"/>
                <a:gd name="connsiteX11" fmla="*/ 1585038 w 1605881"/>
                <a:gd name="connsiteY11" fmla="*/ 167451 h 259887"/>
                <a:gd name="connsiteX12" fmla="*/ 1585038 w 1605881"/>
                <a:gd name="connsiteY12" fmla="*/ 172592 h 259887"/>
                <a:gd name="connsiteX13" fmla="*/ 1582563 w 1605881"/>
                <a:gd name="connsiteY13" fmla="*/ 172592 h 259887"/>
                <a:gd name="connsiteX14" fmla="*/ 1582563 w 1605881"/>
                <a:gd name="connsiteY14" fmla="*/ 178303 h 259887"/>
                <a:gd name="connsiteX15" fmla="*/ 1448843 w 1605881"/>
                <a:gd name="connsiteY15" fmla="*/ 178303 h 259887"/>
                <a:gd name="connsiteX16" fmla="*/ 1444370 w 1605881"/>
                <a:gd name="connsiteY16" fmla="*/ 63972 h 259887"/>
                <a:gd name="connsiteX17" fmla="*/ 1444370 w 1605881"/>
                <a:gd name="connsiteY17" fmla="*/ 54738 h 259887"/>
                <a:gd name="connsiteX18" fmla="*/ 1443133 w 1605881"/>
                <a:gd name="connsiteY18" fmla="*/ 54738 h 259887"/>
                <a:gd name="connsiteX19" fmla="*/ 1443133 w 1605881"/>
                <a:gd name="connsiteY19" fmla="*/ 42172 h 259887"/>
                <a:gd name="connsiteX20" fmla="*/ 1442086 w 1605881"/>
                <a:gd name="connsiteY20" fmla="*/ 34747 h 259887"/>
                <a:gd name="connsiteX21" fmla="*/ 1441039 w 1605881"/>
                <a:gd name="connsiteY21" fmla="*/ 42077 h 259887"/>
                <a:gd name="connsiteX22" fmla="*/ 1441039 w 1605881"/>
                <a:gd name="connsiteY22" fmla="*/ 45980 h 259887"/>
                <a:gd name="connsiteX23" fmla="*/ 1431807 w 1605881"/>
                <a:gd name="connsiteY23" fmla="*/ 45980 h 259887"/>
                <a:gd name="connsiteX24" fmla="*/ 1431807 w 1605881"/>
                <a:gd name="connsiteY24" fmla="*/ 42172 h 259887"/>
                <a:gd name="connsiteX25" fmla="*/ 1430760 w 1605881"/>
                <a:gd name="connsiteY25" fmla="*/ 34747 h 259887"/>
                <a:gd name="connsiteX26" fmla="*/ 1429713 w 1605881"/>
                <a:gd name="connsiteY26" fmla="*/ 42077 h 259887"/>
                <a:gd name="connsiteX27" fmla="*/ 1429713 w 1605881"/>
                <a:gd name="connsiteY27" fmla="*/ 45980 h 259887"/>
                <a:gd name="connsiteX28" fmla="*/ 1429713 w 1605881"/>
                <a:gd name="connsiteY28" fmla="*/ 46265 h 259887"/>
                <a:gd name="connsiteX29" fmla="*/ 1399828 w 1605881"/>
                <a:gd name="connsiteY29" fmla="*/ 46265 h 259887"/>
                <a:gd name="connsiteX30" fmla="*/ 1399828 w 1605881"/>
                <a:gd name="connsiteY30" fmla="*/ 45980 h 259887"/>
                <a:gd name="connsiteX31" fmla="*/ 1399828 w 1605881"/>
                <a:gd name="connsiteY31" fmla="*/ 42077 h 259887"/>
                <a:gd name="connsiteX32" fmla="*/ 1398781 w 1605881"/>
                <a:gd name="connsiteY32" fmla="*/ 34747 h 259887"/>
                <a:gd name="connsiteX33" fmla="*/ 1397734 w 1605881"/>
                <a:gd name="connsiteY33" fmla="*/ 42172 h 259887"/>
                <a:gd name="connsiteX34" fmla="*/ 1397734 w 1605881"/>
                <a:gd name="connsiteY34" fmla="*/ 45980 h 259887"/>
                <a:gd name="connsiteX35" fmla="*/ 1388503 w 1605881"/>
                <a:gd name="connsiteY35" fmla="*/ 45980 h 259887"/>
                <a:gd name="connsiteX36" fmla="*/ 1388503 w 1605881"/>
                <a:gd name="connsiteY36" fmla="*/ 42077 h 259887"/>
                <a:gd name="connsiteX37" fmla="*/ 1387455 w 1605881"/>
                <a:gd name="connsiteY37" fmla="*/ 34747 h 259887"/>
                <a:gd name="connsiteX38" fmla="*/ 1386408 w 1605881"/>
                <a:gd name="connsiteY38" fmla="*/ 42172 h 259887"/>
                <a:gd name="connsiteX39" fmla="*/ 1386408 w 1605881"/>
                <a:gd name="connsiteY39" fmla="*/ 54738 h 259887"/>
                <a:gd name="connsiteX40" fmla="*/ 1385171 w 1605881"/>
                <a:gd name="connsiteY40" fmla="*/ 54738 h 259887"/>
                <a:gd name="connsiteX41" fmla="*/ 1385171 w 1605881"/>
                <a:gd name="connsiteY41" fmla="*/ 63972 h 259887"/>
                <a:gd name="connsiteX42" fmla="*/ 1380603 w 1605881"/>
                <a:gd name="connsiteY42" fmla="*/ 178303 h 259887"/>
                <a:gd name="connsiteX43" fmla="*/ 1246883 w 1605881"/>
                <a:gd name="connsiteY43" fmla="*/ 178303 h 259887"/>
                <a:gd name="connsiteX44" fmla="*/ 1246883 w 1605881"/>
                <a:gd name="connsiteY44" fmla="*/ 172592 h 259887"/>
                <a:gd name="connsiteX45" fmla="*/ 1244408 w 1605881"/>
                <a:gd name="connsiteY45" fmla="*/ 172592 h 259887"/>
                <a:gd name="connsiteX46" fmla="*/ 1244408 w 1605881"/>
                <a:gd name="connsiteY46" fmla="*/ 167451 h 259887"/>
                <a:gd name="connsiteX47" fmla="*/ 1240220 w 1605881"/>
                <a:gd name="connsiteY47" fmla="*/ 158883 h 259887"/>
                <a:gd name="connsiteX48" fmla="*/ 1236033 w 1605881"/>
                <a:gd name="connsiteY48" fmla="*/ 167451 h 259887"/>
                <a:gd name="connsiteX49" fmla="*/ 1236033 w 1605881"/>
                <a:gd name="connsiteY49" fmla="*/ 172592 h 259887"/>
                <a:gd name="connsiteX50" fmla="*/ 1233558 w 1605881"/>
                <a:gd name="connsiteY50" fmla="*/ 172592 h 259887"/>
                <a:gd name="connsiteX51" fmla="*/ 1233558 w 1605881"/>
                <a:gd name="connsiteY51" fmla="*/ 178303 h 259887"/>
                <a:gd name="connsiteX52" fmla="*/ 1228038 w 1605881"/>
                <a:gd name="connsiteY52" fmla="*/ 178303 h 259887"/>
                <a:gd name="connsiteX53" fmla="*/ 1228038 w 1605881"/>
                <a:gd name="connsiteY53" fmla="*/ 185824 h 259887"/>
                <a:gd name="connsiteX54" fmla="*/ 1226040 w 1605881"/>
                <a:gd name="connsiteY54" fmla="*/ 194963 h 259887"/>
                <a:gd name="connsiteX55" fmla="*/ 1223660 w 1605881"/>
                <a:gd name="connsiteY55" fmla="*/ 217429 h 259887"/>
                <a:gd name="connsiteX56" fmla="*/ 1223660 w 1605881"/>
                <a:gd name="connsiteY56" fmla="*/ 258173 h 259887"/>
                <a:gd name="connsiteX57" fmla="*/ 1200152 w 1605881"/>
                <a:gd name="connsiteY57" fmla="*/ 258173 h 259887"/>
                <a:gd name="connsiteX58" fmla="*/ 1200152 w 1605881"/>
                <a:gd name="connsiteY58" fmla="*/ 214097 h 259887"/>
                <a:gd name="connsiteX59" fmla="*/ 1185590 w 1605881"/>
                <a:gd name="connsiteY59" fmla="*/ 209052 h 259887"/>
                <a:gd name="connsiteX60" fmla="*/ 1185590 w 1605881"/>
                <a:gd name="connsiteY60" fmla="*/ 126516 h 259887"/>
                <a:gd name="connsiteX61" fmla="*/ 1126582 w 1605881"/>
                <a:gd name="connsiteY61" fmla="*/ 129087 h 259887"/>
                <a:gd name="connsiteX62" fmla="*/ 1126582 w 1605881"/>
                <a:gd name="connsiteY62" fmla="*/ 258269 h 259887"/>
                <a:gd name="connsiteX63" fmla="*/ 1106405 w 1605881"/>
                <a:gd name="connsiteY63" fmla="*/ 258269 h 259887"/>
                <a:gd name="connsiteX64" fmla="*/ 1106405 w 1605881"/>
                <a:gd name="connsiteY64" fmla="*/ 212384 h 259887"/>
                <a:gd name="connsiteX65" fmla="*/ 1067954 w 1605881"/>
                <a:gd name="connsiteY65" fmla="*/ 203911 h 259887"/>
                <a:gd name="connsiteX66" fmla="*/ 1039783 w 1605881"/>
                <a:gd name="connsiteY66" fmla="*/ 210670 h 259887"/>
                <a:gd name="connsiteX67" fmla="*/ 1039783 w 1605881"/>
                <a:gd name="connsiteY67" fmla="*/ 226663 h 259887"/>
                <a:gd name="connsiteX68" fmla="*/ 1019986 w 1605881"/>
                <a:gd name="connsiteY68" fmla="*/ 223046 h 259887"/>
                <a:gd name="connsiteX69" fmla="*/ 1017131 w 1605881"/>
                <a:gd name="connsiteY69" fmla="*/ 66162 h 259887"/>
                <a:gd name="connsiteX70" fmla="*/ 1034834 w 1605881"/>
                <a:gd name="connsiteY70" fmla="*/ 59117 h 259887"/>
                <a:gd name="connsiteX71" fmla="*/ 1038070 w 1605881"/>
                <a:gd name="connsiteY71" fmla="*/ 37031 h 259887"/>
                <a:gd name="connsiteX72" fmla="*/ 1025411 w 1605881"/>
                <a:gd name="connsiteY72" fmla="*/ 32938 h 259887"/>
                <a:gd name="connsiteX73" fmla="*/ 1017131 w 1605881"/>
                <a:gd name="connsiteY73" fmla="*/ 32938 h 259887"/>
                <a:gd name="connsiteX74" fmla="*/ 1017131 w 1605881"/>
                <a:gd name="connsiteY74" fmla="*/ 19991 h 259887"/>
                <a:gd name="connsiteX75" fmla="*/ 1024174 w 1605881"/>
                <a:gd name="connsiteY75" fmla="*/ 19991 h 259887"/>
                <a:gd name="connsiteX76" fmla="*/ 1024174 w 1605881"/>
                <a:gd name="connsiteY76" fmla="*/ 1428 h 259887"/>
                <a:gd name="connsiteX77" fmla="*/ 1009422 w 1605881"/>
                <a:gd name="connsiteY77" fmla="*/ 0 h 259887"/>
                <a:gd name="connsiteX78" fmla="*/ 994670 w 1605881"/>
                <a:gd name="connsiteY78" fmla="*/ 1428 h 259887"/>
                <a:gd name="connsiteX79" fmla="*/ 994670 w 1605881"/>
                <a:gd name="connsiteY79" fmla="*/ 19991 h 259887"/>
                <a:gd name="connsiteX80" fmla="*/ 1001713 w 1605881"/>
                <a:gd name="connsiteY80" fmla="*/ 19991 h 259887"/>
                <a:gd name="connsiteX81" fmla="*/ 1001713 w 1605881"/>
                <a:gd name="connsiteY81" fmla="*/ 32938 h 259887"/>
                <a:gd name="connsiteX82" fmla="*/ 993433 w 1605881"/>
                <a:gd name="connsiteY82" fmla="*/ 32938 h 259887"/>
                <a:gd name="connsiteX83" fmla="*/ 980774 w 1605881"/>
                <a:gd name="connsiteY83" fmla="*/ 37031 h 259887"/>
                <a:gd name="connsiteX84" fmla="*/ 984010 w 1605881"/>
                <a:gd name="connsiteY84" fmla="*/ 59117 h 259887"/>
                <a:gd name="connsiteX85" fmla="*/ 1001713 w 1605881"/>
                <a:gd name="connsiteY85" fmla="*/ 66162 h 259887"/>
                <a:gd name="connsiteX86" fmla="*/ 999143 w 1605881"/>
                <a:gd name="connsiteY86" fmla="*/ 207719 h 259887"/>
                <a:gd name="connsiteX87" fmla="*/ 967164 w 1605881"/>
                <a:gd name="connsiteY87" fmla="*/ 208671 h 259887"/>
                <a:gd name="connsiteX88" fmla="*/ 967164 w 1605881"/>
                <a:gd name="connsiteY88" fmla="*/ 223807 h 259887"/>
                <a:gd name="connsiteX89" fmla="*/ 929761 w 1605881"/>
                <a:gd name="connsiteY89" fmla="*/ 223807 h 259887"/>
                <a:gd name="connsiteX90" fmla="*/ 929761 w 1605881"/>
                <a:gd name="connsiteY90" fmla="*/ 245703 h 259887"/>
                <a:gd name="connsiteX91" fmla="*/ 898448 w 1605881"/>
                <a:gd name="connsiteY91" fmla="*/ 245703 h 259887"/>
                <a:gd name="connsiteX92" fmla="*/ 898448 w 1605881"/>
                <a:gd name="connsiteY92" fmla="*/ 220666 h 259887"/>
                <a:gd name="connsiteX93" fmla="*/ 886742 w 1605881"/>
                <a:gd name="connsiteY93" fmla="*/ 220666 h 259887"/>
                <a:gd name="connsiteX94" fmla="*/ 886742 w 1605881"/>
                <a:gd name="connsiteY94" fmla="*/ 213621 h 259887"/>
                <a:gd name="connsiteX95" fmla="*/ 874179 w 1605881"/>
                <a:gd name="connsiteY95" fmla="*/ 201055 h 259887"/>
                <a:gd name="connsiteX96" fmla="*/ 861616 w 1605881"/>
                <a:gd name="connsiteY96" fmla="*/ 213621 h 259887"/>
                <a:gd name="connsiteX97" fmla="*/ 861616 w 1605881"/>
                <a:gd name="connsiteY97" fmla="*/ 220666 h 259887"/>
                <a:gd name="connsiteX98" fmla="*/ 848291 w 1605881"/>
                <a:gd name="connsiteY98" fmla="*/ 220666 h 259887"/>
                <a:gd name="connsiteX99" fmla="*/ 848291 w 1605881"/>
                <a:gd name="connsiteY99" fmla="*/ 258173 h 259887"/>
                <a:gd name="connsiteX100" fmla="*/ 828971 w 1605881"/>
                <a:gd name="connsiteY100" fmla="*/ 258173 h 259887"/>
                <a:gd name="connsiteX101" fmla="*/ 828971 w 1605881"/>
                <a:gd name="connsiteY101" fmla="*/ 212860 h 259887"/>
                <a:gd name="connsiteX102" fmla="*/ 828971 w 1605881"/>
                <a:gd name="connsiteY102" fmla="*/ 210575 h 259887"/>
                <a:gd name="connsiteX103" fmla="*/ 827258 w 1605881"/>
                <a:gd name="connsiteY103" fmla="*/ 209718 h 259887"/>
                <a:gd name="connsiteX104" fmla="*/ 827258 w 1605881"/>
                <a:gd name="connsiteY104" fmla="*/ 189917 h 259887"/>
                <a:gd name="connsiteX105" fmla="*/ 824593 w 1605881"/>
                <a:gd name="connsiteY105" fmla="*/ 186490 h 259887"/>
                <a:gd name="connsiteX106" fmla="*/ 824593 w 1605881"/>
                <a:gd name="connsiteY106" fmla="*/ 182397 h 259887"/>
                <a:gd name="connsiteX107" fmla="*/ 823165 w 1605881"/>
                <a:gd name="connsiteY107" fmla="*/ 182397 h 259887"/>
                <a:gd name="connsiteX108" fmla="*/ 815170 w 1605881"/>
                <a:gd name="connsiteY108" fmla="*/ 170212 h 259887"/>
                <a:gd name="connsiteX109" fmla="*/ 815170 w 1605881"/>
                <a:gd name="connsiteY109" fmla="*/ 167832 h 259887"/>
                <a:gd name="connsiteX110" fmla="*/ 812410 w 1605881"/>
                <a:gd name="connsiteY110" fmla="*/ 164595 h 259887"/>
                <a:gd name="connsiteX111" fmla="*/ 812315 w 1605881"/>
                <a:gd name="connsiteY111" fmla="*/ 164595 h 259887"/>
                <a:gd name="connsiteX112" fmla="*/ 812220 w 1605881"/>
                <a:gd name="connsiteY112" fmla="*/ 164595 h 259887"/>
                <a:gd name="connsiteX113" fmla="*/ 809460 w 1605881"/>
                <a:gd name="connsiteY113" fmla="*/ 167832 h 259887"/>
                <a:gd name="connsiteX114" fmla="*/ 809460 w 1605881"/>
                <a:gd name="connsiteY114" fmla="*/ 170212 h 259887"/>
                <a:gd name="connsiteX115" fmla="*/ 801465 w 1605881"/>
                <a:gd name="connsiteY115" fmla="*/ 182397 h 259887"/>
                <a:gd name="connsiteX116" fmla="*/ 799943 w 1605881"/>
                <a:gd name="connsiteY116" fmla="*/ 182397 h 259887"/>
                <a:gd name="connsiteX117" fmla="*/ 799943 w 1605881"/>
                <a:gd name="connsiteY117" fmla="*/ 186490 h 259887"/>
                <a:gd name="connsiteX118" fmla="*/ 797278 w 1605881"/>
                <a:gd name="connsiteY118" fmla="*/ 189917 h 259887"/>
                <a:gd name="connsiteX119" fmla="*/ 797278 w 1605881"/>
                <a:gd name="connsiteY119" fmla="*/ 209718 h 259887"/>
                <a:gd name="connsiteX120" fmla="*/ 795564 w 1605881"/>
                <a:gd name="connsiteY120" fmla="*/ 210575 h 259887"/>
                <a:gd name="connsiteX121" fmla="*/ 795564 w 1605881"/>
                <a:gd name="connsiteY121" fmla="*/ 212860 h 259887"/>
                <a:gd name="connsiteX122" fmla="*/ 705434 w 1605881"/>
                <a:gd name="connsiteY122" fmla="*/ 212860 h 259887"/>
                <a:gd name="connsiteX123" fmla="*/ 705434 w 1605881"/>
                <a:gd name="connsiteY123" fmla="*/ 199437 h 259887"/>
                <a:gd name="connsiteX124" fmla="*/ 701151 w 1605881"/>
                <a:gd name="connsiteY124" fmla="*/ 199437 h 259887"/>
                <a:gd name="connsiteX125" fmla="*/ 701151 w 1605881"/>
                <a:gd name="connsiteY125" fmla="*/ 185824 h 259887"/>
                <a:gd name="connsiteX126" fmla="*/ 700200 w 1605881"/>
                <a:gd name="connsiteY126" fmla="*/ 184396 h 259887"/>
                <a:gd name="connsiteX127" fmla="*/ 700200 w 1605881"/>
                <a:gd name="connsiteY127" fmla="*/ 165737 h 259887"/>
                <a:gd name="connsiteX128" fmla="*/ 702769 w 1605881"/>
                <a:gd name="connsiteY128" fmla="*/ 160978 h 259887"/>
                <a:gd name="connsiteX129" fmla="*/ 700200 w 1605881"/>
                <a:gd name="connsiteY129" fmla="*/ 154695 h 259887"/>
                <a:gd name="connsiteX130" fmla="*/ 692586 w 1605881"/>
                <a:gd name="connsiteY130" fmla="*/ 154695 h 259887"/>
                <a:gd name="connsiteX131" fmla="*/ 692586 w 1605881"/>
                <a:gd name="connsiteY131" fmla="*/ 145460 h 259887"/>
                <a:gd name="connsiteX132" fmla="*/ 693252 w 1605881"/>
                <a:gd name="connsiteY132" fmla="*/ 143081 h 259887"/>
                <a:gd name="connsiteX133" fmla="*/ 692586 w 1605881"/>
                <a:gd name="connsiteY133" fmla="*/ 140796 h 259887"/>
                <a:gd name="connsiteX134" fmla="*/ 690872 w 1605881"/>
                <a:gd name="connsiteY134" fmla="*/ 140796 h 259887"/>
                <a:gd name="connsiteX135" fmla="*/ 675169 w 1605881"/>
                <a:gd name="connsiteY135" fmla="*/ 115759 h 259887"/>
                <a:gd name="connsiteX136" fmla="*/ 673741 w 1605881"/>
                <a:gd name="connsiteY136" fmla="*/ 113474 h 259887"/>
                <a:gd name="connsiteX137" fmla="*/ 673741 w 1605881"/>
                <a:gd name="connsiteY137" fmla="*/ 105097 h 259887"/>
                <a:gd name="connsiteX138" fmla="*/ 673741 w 1605881"/>
                <a:gd name="connsiteY138" fmla="*/ 101670 h 259887"/>
                <a:gd name="connsiteX139" fmla="*/ 673741 w 1605881"/>
                <a:gd name="connsiteY139" fmla="*/ 99385 h 259887"/>
                <a:gd name="connsiteX140" fmla="*/ 671743 w 1605881"/>
                <a:gd name="connsiteY140" fmla="*/ 99385 h 259887"/>
                <a:gd name="connsiteX141" fmla="*/ 668697 w 1605881"/>
                <a:gd name="connsiteY141" fmla="*/ 95768 h 259887"/>
                <a:gd name="connsiteX142" fmla="*/ 667460 w 1605881"/>
                <a:gd name="connsiteY142" fmla="*/ 86438 h 259887"/>
                <a:gd name="connsiteX143" fmla="*/ 666222 w 1605881"/>
                <a:gd name="connsiteY143" fmla="*/ 95768 h 259887"/>
                <a:gd name="connsiteX144" fmla="*/ 663177 w 1605881"/>
                <a:gd name="connsiteY144" fmla="*/ 99385 h 259887"/>
                <a:gd name="connsiteX145" fmla="*/ 661178 w 1605881"/>
                <a:gd name="connsiteY145" fmla="*/ 99385 h 259887"/>
                <a:gd name="connsiteX146" fmla="*/ 661178 w 1605881"/>
                <a:gd name="connsiteY146" fmla="*/ 101670 h 259887"/>
                <a:gd name="connsiteX147" fmla="*/ 661178 w 1605881"/>
                <a:gd name="connsiteY147" fmla="*/ 105097 h 259887"/>
                <a:gd name="connsiteX148" fmla="*/ 661178 w 1605881"/>
                <a:gd name="connsiteY148" fmla="*/ 113474 h 259887"/>
                <a:gd name="connsiteX149" fmla="*/ 659751 w 1605881"/>
                <a:gd name="connsiteY149" fmla="*/ 115759 h 259887"/>
                <a:gd name="connsiteX150" fmla="*/ 644047 w 1605881"/>
                <a:gd name="connsiteY150" fmla="*/ 140796 h 259887"/>
                <a:gd name="connsiteX151" fmla="*/ 642333 w 1605881"/>
                <a:gd name="connsiteY151" fmla="*/ 140796 h 259887"/>
                <a:gd name="connsiteX152" fmla="*/ 641667 w 1605881"/>
                <a:gd name="connsiteY152" fmla="*/ 143081 h 259887"/>
                <a:gd name="connsiteX153" fmla="*/ 642333 w 1605881"/>
                <a:gd name="connsiteY153" fmla="*/ 145460 h 259887"/>
                <a:gd name="connsiteX154" fmla="*/ 642333 w 1605881"/>
                <a:gd name="connsiteY154" fmla="*/ 154695 h 259887"/>
                <a:gd name="connsiteX155" fmla="*/ 634720 w 1605881"/>
                <a:gd name="connsiteY155" fmla="*/ 154695 h 259887"/>
                <a:gd name="connsiteX156" fmla="*/ 632150 w 1605881"/>
                <a:gd name="connsiteY156" fmla="*/ 160978 h 259887"/>
                <a:gd name="connsiteX157" fmla="*/ 634720 w 1605881"/>
                <a:gd name="connsiteY157" fmla="*/ 165737 h 259887"/>
                <a:gd name="connsiteX158" fmla="*/ 634720 w 1605881"/>
                <a:gd name="connsiteY158" fmla="*/ 184396 h 259887"/>
                <a:gd name="connsiteX159" fmla="*/ 633768 w 1605881"/>
                <a:gd name="connsiteY159" fmla="*/ 185824 h 259887"/>
                <a:gd name="connsiteX160" fmla="*/ 633768 w 1605881"/>
                <a:gd name="connsiteY160" fmla="*/ 199437 h 259887"/>
                <a:gd name="connsiteX161" fmla="*/ 629485 w 1605881"/>
                <a:gd name="connsiteY161" fmla="*/ 199437 h 259887"/>
                <a:gd name="connsiteX162" fmla="*/ 629485 w 1605881"/>
                <a:gd name="connsiteY162" fmla="*/ 212860 h 259887"/>
                <a:gd name="connsiteX163" fmla="*/ 556772 w 1605881"/>
                <a:gd name="connsiteY163" fmla="*/ 212860 h 259887"/>
                <a:gd name="connsiteX164" fmla="*/ 556772 w 1605881"/>
                <a:gd name="connsiteY164" fmla="*/ 210575 h 259887"/>
                <a:gd name="connsiteX165" fmla="*/ 555059 w 1605881"/>
                <a:gd name="connsiteY165" fmla="*/ 209718 h 259887"/>
                <a:gd name="connsiteX166" fmla="*/ 555059 w 1605881"/>
                <a:gd name="connsiteY166" fmla="*/ 189917 h 259887"/>
                <a:gd name="connsiteX167" fmla="*/ 552393 w 1605881"/>
                <a:gd name="connsiteY167" fmla="*/ 186490 h 259887"/>
                <a:gd name="connsiteX168" fmla="*/ 552393 w 1605881"/>
                <a:gd name="connsiteY168" fmla="*/ 182397 h 259887"/>
                <a:gd name="connsiteX169" fmla="*/ 550871 w 1605881"/>
                <a:gd name="connsiteY169" fmla="*/ 182397 h 259887"/>
                <a:gd name="connsiteX170" fmla="*/ 542876 w 1605881"/>
                <a:gd name="connsiteY170" fmla="*/ 170212 h 259887"/>
                <a:gd name="connsiteX171" fmla="*/ 542876 w 1605881"/>
                <a:gd name="connsiteY171" fmla="*/ 167832 h 259887"/>
                <a:gd name="connsiteX172" fmla="*/ 540116 w 1605881"/>
                <a:gd name="connsiteY172" fmla="*/ 164595 h 259887"/>
                <a:gd name="connsiteX173" fmla="*/ 540021 w 1605881"/>
                <a:gd name="connsiteY173" fmla="*/ 164595 h 259887"/>
                <a:gd name="connsiteX174" fmla="*/ 539926 w 1605881"/>
                <a:gd name="connsiteY174" fmla="*/ 164595 h 259887"/>
                <a:gd name="connsiteX175" fmla="*/ 537166 w 1605881"/>
                <a:gd name="connsiteY175" fmla="*/ 167832 h 259887"/>
                <a:gd name="connsiteX176" fmla="*/ 537166 w 1605881"/>
                <a:gd name="connsiteY176" fmla="*/ 170212 h 259887"/>
                <a:gd name="connsiteX177" fmla="*/ 529171 w 1605881"/>
                <a:gd name="connsiteY177" fmla="*/ 182397 h 259887"/>
                <a:gd name="connsiteX178" fmla="*/ 527648 w 1605881"/>
                <a:gd name="connsiteY178" fmla="*/ 182397 h 259887"/>
                <a:gd name="connsiteX179" fmla="*/ 527648 w 1605881"/>
                <a:gd name="connsiteY179" fmla="*/ 186490 h 259887"/>
                <a:gd name="connsiteX180" fmla="*/ 524983 w 1605881"/>
                <a:gd name="connsiteY180" fmla="*/ 189917 h 259887"/>
                <a:gd name="connsiteX181" fmla="*/ 524983 w 1605881"/>
                <a:gd name="connsiteY181" fmla="*/ 209718 h 259887"/>
                <a:gd name="connsiteX182" fmla="*/ 523270 w 1605881"/>
                <a:gd name="connsiteY182" fmla="*/ 210575 h 259887"/>
                <a:gd name="connsiteX183" fmla="*/ 523270 w 1605881"/>
                <a:gd name="connsiteY183" fmla="*/ 212860 h 259887"/>
                <a:gd name="connsiteX184" fmla="*/ 523270 w 1605881"/>
                <a:gd name="connsiteY184" fmla="*/ 258173 h 259887"/>
                <a:gd name="connsiteX185" fmla="*/ 500047 w 1605881"/>
                <a:gd name="connsiteY185" fmla="*/ 258173 h 259887"/>
                <a:gd name="connsiteX186" fmla="*/ 500047 w 1605881"/>
                <a:gd name="connsiteY186" fmla="*/ 233327 h 259887"/>
                <a:gd name="connsiteX187" fmla="*/ 497002 w 1605881"/>
                <a:gd name="connsiteY187" fmla="*/ 233327 h 259887"/>
                <a:gd name="connsiteX188" fmla="*/ 497002 w 1605881"/>
                <a:gd name="connsiteY188" fmla="*/ 217619 h 259887"/>
                <a:gd name="connsiteX189" fmla="*/ 483392 w 1605881"/>
                <a:gd name="connsiteY189" fmla="*/ 212003 h 259887"/>
                <a:gd name="connsiteX190" fmla="*/ 483392 w 1605881"/>
                <a:gd name="connsiteY190" fmla="*/ 200865 h 259887"/>
                <a:gd name="connsiteX191" fmla="*/ 474826 w 1605881"/>
                <a:gd name="connsiteY191" fmla="*/ 200865 h 259887"/>
                <a:gd name="connsiteX192" fmla="*/ 468449 w 1605881"/>
                <a:gd name="connsiteY192" fmla="*/ 196010 h 259887"/>
                <a:gd name="connsiteX193" fmla="*/ 462073 w 1605881"/>
                <a:gd name="connsiteY193" fmla="*/ 200865 h 259887"/>
                <a:gd name="connsiteX194" fmla="*/ 451033 w 1605881"/>
                <a:gd name="connsiteY194" fmla="*/ 200865 h 259887"/>
                <a:gd name="connsiteX195" fmla="*/ 444656 w 1605881"/>
                <a:gd name="connsiteY195" fmla="*/ 196010 h 259887"/>
                <a:gd name="connsiteX196" fmla="*/ 438279 w 1605881"/>
                <a:gd name="connsiteY196" fmla="*/ 200865 h 259887"/>
                <a:gd name="connsiteX197" fmla="*/ 426097 w 1605881"/>
                <a:gd name="connsiteY197" fmla="*/ 200865 h 259887"/>
                <a:gd name="connsiteX198" fmla="*/ 419720 w 1605881"/>
                <a:gd name="connsiteY198" fmla="*/ 196010 h 259887"/>
                <a:gd name="connsiteX199" fmla="*/ 413343 w 1605881"/>
                <a:gd name="connsiteY199" fmla="*/ 200865 h 259887"/>
                <a:gd name="connsiteX200" fmla="*/ 401922 w 1605881"/>
                <a:gd name="connsiteY200" fmla="*/ 200865 h 259887"/>
                <a:gd name="connsiteX201" fmla="*/ 395926 w 1605881"/>
                <a:gd name="connsiteY201" fmla="*/ 197057 h 259887"/>
                <a:gd name="connsiteX202" fmla="*/ 389550 w 1605881"/>
                <a:gd name="connsiteY202" fmla="*/ 201626 h 259887"/>
                <a:gd name="connsiteX203" fmla="*/ 377273 w 1605881"/>
                <a:gd name="connsiteY203" fmla="*/ 201626 h 259887"/>
                <a:gd name="connsiteX204" fmla="*/ 370895 w 1605881"/>
                <a:gd name="connsiteY204" fmla="*/ 196771 h 259887"/>
                <a:gd name="connsiteX205" fmla="*/ 364519 w 1605881"/>
                <a:gd name="connsiteY205" fmla="*/ 201626 h 259887"/>
                <a:gd name="connsiteX206" fmla="*/ 353479 w 1605881"/>
                <a:gd name="connsiteY206" fmla="*/ 201626 h 259887"/>
                <a:gd name="connsiteX207" fmla="*/ 347102 w 1605881"/>
                <a:gd name="connsiteY207" fmla="*/ 196771 h 259887"/>
                <a:gd name="connsiteX208" fmla="*/ 340725 w 1605881"/>
                <a:gd name="connsiteY208" fmla="*/ 201626 h 259887"/>
                <a:gd name="connsiteX209" fmla="*/ 328543 w 1605881"/>
                <a:gd name="connsiteY209" fmla="*/ 201626 h 259887"/>
                <a:gd name="connsiteX210" fmla="*/ 322166 w 1605881"/>
                <a:gd name="connsiteY210" fmla="*/ 196771 h 259887"/>
                <a:gd name="connsiteX211" fmla="*/ 315790 w 1605881"/>
                <a:gd name="connsiteY211" fmla="*/ 201626 h 259887"/>
                <a:gd name="connsiteX212" fmla="*/ 306938 w 1605881"/>
                <a:gd name="connsiteY212" fmla="*/ 201626 h 259887"/>
                <a:gd name="connsiteX213" fmla="*/ 306938 w 1605881"/>
                <a:gd name="connsiteY213" fmla="*/ 232089 h 259887"/>
                <a:gd name="connsiteX214" fmla="*/ 290188 w 1605881"/>
                <a:gd name="connsiteY214" fmla="*/ 232089 h 259887"/>
                <a:gd name="connsiteX215" fmla="*/ 290188 w 1605881"/>
                <a:gd name="connsiteY215" fmla="*/ 236088 h 259887"/>
                <a:gd name="connsiteX216" fmla="*/ 284191 w 1605881"/>
                <a:gd name="connsiteY216" fmla="*/ 236088 h 259887"/>
                <a:gd name="connsiteX217" fmla="*/ 284191 w 1605881"/>
                <a:gd name="connsiteY217" fmla="*/ 250558 h 259887"/>
                <a:gd name="connsiteX218" fmla="*/ 270677 w 1605881"/>
                <a:gd name="connsiteY218" fmla="*/ 250558 h 259887"/>
                <a:gd name="connsiteX219" fmla="*/ 270677 w 1605881"/>
                <a:gd name="connsiteY219" fmla="*/ 245417 h 259887"/>
                <a:gd name="connsiteX220" fmla="*/ 219758 w 1605881"/>
                <a:gd name="connsiteY220" fmla="*/ 245417 h 259887"/>
                <a:gd name="connsiteX221" fmla="*/ 219758 w 1605881"/>
                <a:gd name="connsiteY221" fmla="*/ 181445 h 259887"/>
                <a:gd name="connsiteX222" fmla="*/ 218045 w 1605881"/>
                <a:gd name="connsiteY222" fmla="*/ 181445 h 259887"/>
                <a:gd name="connsiteX223" fmla="*/ 218045 w 1605881"/>
                <a:gd name="connsiteY223" fmla="*/ 168498 h 259887"/>
                <a:gd name="connsiteX224" fmla="*/ 212430 w 1605881"/>
                <a:gd name="connsiteY224" fmla="*/ 168498 h 259887"/>
                <a:gd name="connsiteX225" fmla="*/ 212430 w 1605881"/>
                <a:gd name="connsiteY225" fmla="*/ 162025 h 259887"/>
                <a:gd name="connsiteX226" fmla="*/ 205768 w 1605881"/>
                <a:gd name="connsiteY226" fmla="*/ 153933 h 259887"/>
                <a:gd name="connsiteX227" fmla="*/ 196631 w 1605881"/>
                <a:gd name="connsiteY227" fmla="*/ 146412 h 259887"/>
                <a:gd name="connsiteX228" fmla="*/ 188541 w 1605881"/>
                <a:gd name="connsiteY228" fmla="*/ 151458 h 259887"/>
                <a:gd name="connsiteX229" fmla="*/ 183307 w 1605881"/>
                <a:gd name="connsiteY229" fmla="*/ 151458 h 259887"/>
                <a:gd name="connsiteX230" fmla="*/ 180356 w 1605881"/>
                <a:gd name="connsiteY230" fmla="*/ 151458 h 259887"/>
                <a:gd name="connsiteX231" fmla="*/ 180356 w 1605881"/>
                <a:gd name="connsiteY231" fmla="*/ 128135 h 259887"/>
                <a:gd name="connsiteX232" fmla="*/ 177691 w 1605881"/>
                <a:gd name="connsiteY232" fmla="*/ 125850 h 259887"/>
                <a:gd name="connsiteX233" fmla="*/ 175407 w 1605881"/>
                <a:gd name="connsiteY233" fmla="*/ 125850 h 259887"/>
                <a:gd name="connsiteX234" fmla="*/ 175407 w 1605881"/>
                <a:gd name="connsiteY234" fmla="*/ 98338 h 259887"/>
                <a:gd name="connsiteX235" fmla="*/ 171219 w 1605881"/>
                <a:gd name="connsiteY235" fmla="*/ 93769 h 259887"/>
                <a:gd name="connsiteX236" fmla="*/ 167698 w 1605881"/>
                <a:gd name="connsiteY236" fmla="*/ 97481 h 259887"/>
                <a:gd name="connsiteX237" fmla="*/ 167698 w 1605881"/>
                <a:gd name="connsiteY237" fmla="*/ 78728 h 259887"/>
                <a:gd name="connsiteX238" fmla="*/ 164176 w 1605881"/>
                <a:gd name="connsiteY238" fmla="*/ 78728 h 259887"/>
                <a:gd name="connsiteX239" fmla="*/ 164176 w 1605881"/>
                <a:gd name="connsiteY239" fmla="*/ 75586 h 259887"/>
                <a:gd name="connsiteX240" fmla="*/ 161702 w 1605881"/>
                <a:gd name="connsiteY240" fmla="*/ 75586 h 259887"/>
                <a:gd name="connsiteX241" fmla="*/ 161702 w 1605881"/>
                <a:gd name="connsiteY241" fmla="*/ 64162 h 259887"/>
                <a:gd name="connsiteX242" fmla="*/ 155325 w 1605881"/>
                <a:gd name="connsiteY242" fmla="*/ 55214 h 259887"/>
                <a:gd name="connsiteX243" fmla="*/ 158561 w 1605881"/>
                <a:gd name="connsiteY243" fmla="*/ 46646 h 259887"/>
                <a:gd name="connsiteX244" fmla="*/ 154278 w 1605881"/>
                <a:gd name="connsiteY244" fmla="*/ 47884 h 259887"/>
                <a:gd name="connsiteX245" fmla="*/ 149996 w 1605881"/>
                <a:gd name="connsiteY245" fmla="*/ 46646 h 259887"/>
                <a:gd name="connsiteX246" fmla="*/ 153231 w 1605881"/>
                <a:gd name="connsiteY246" fmla="*/ 55214 h 259887"/>
                <a:gd name="connsiteX247" fmla="*/ 146855 w 1605881"/>
                <a:gd name="connsiteY247" fmla="*/ 64162 h 259887"/>
                <a:gd name="connsiteX248" fmla="*/ 146855 w 1605881"/>
                <a:gd name="connsiteY248" fmla="*/ 75586 h 259887"/>
                <a:gd name="connsiteX249" fmla="*/ 144380 w 1605881"/>
                <a:gd name="connsiteY249" fmla="*/ 75586 h 259887"/>
                <a:gd name="connsiteX250" fmla="*/ 144380 w 1605881"/>
                <a:gd name="connsiteY250" fmla="*/ 78728 h 259887"/>
                <a:gd name="connsiteX251" fmla="*/ 140859 w 1605881"/>
                <a:gd name="connsiteY251" fmla="*/ 78728 h 259887"/>
                <a:gd name="connsiteX252" fmla="*/ 140859 w 1605881"/>
                <a:gd name="connsiteY252" fmla="*/ 97481 h 259887"/>
                <a:gd name="connsiteX253" fmla="*/ 137337 w 1605881"/>
                <a:gd name="connsiteY253" fmla="*/ 93769 h 259887"/>
                <a:gd name="connsiteX254" fmla="*/ 133149 w 1605881"/>
                <a:gd name="connsiteY254" fmla="*/ 98338 h 259887"/>
                <a:gd name="connsiteX255" fmla="*/ 133149 w 1605881"/>
                <a:gd name="connsiteY255" fmla="*/ 125850 h 259887"/>
                <a:gd name="connsiteX256" fmla="*/ 130865 w 1605881"/>
                <a:gd name="connsiteY256" fmla="*/ 125850 h 259887"/>
                <a:gd name="connsiteX257" fmla="*/ 128200 w 1605881"/>
                <a:gd name="connsiteY257" fmla="*/ 128135 h 259887"/>
                <a:gd name="connsiteX258" fmla="*/ 128200 w 1605881"/>
                <a:gd name="connsiteY258" fmla="*/ 151458 h 259887"/>
                <a:gd name="connsiteX259" fmla="*/ 124584 w 1605881"/>
                <a:gd name="connsiteY259" fmla="*/ 151458 h 259887"/>
                <a:gd name="connsiteX260" fmla="*/ 120015 w 1605881"/>
                <a:gd name="connsiteY260" fmla="*/ 151458 h 259887"/>
                <a:gd name="connsiteX261" fmla="*/ 111925 w 1605881"/>
                <a:gd name="connsiteY261" fmla="*/ 146412 h 259887"/>
                <a:gd name="connsiteX262" fmla="*/ 102789 w 1605881"/>
                <a:gd name="connsiteY262" fmla="*/ 153933 h 259887"/>
                <a:gd name="connsiteX263" fmla="*/ 96126 w 1605881"/>
                <a:gd name="connsiteY263" fmla="*/ 162025 h 259887"/>
                <a:gd name="connsiteX264" fmla="*/ 96126 w 1605881"/>
                <a:gd name="connsiteY264" fmla="*/ 168498 h 259887"/>
                <a:gd name="connsiteX265" fmla="*/ 90511 w 1605881"/>
                <a:gd name="connsiteY265" fmla="*/ 168498 h 259887"/>
                <a:gd name="connsiteX266" fmla="*/ 90511 w 1605881"/>
                <a:gd name="connsiteY266" fmla="*/ 181445 h 259887"/>
                <a:gd name="connsiteX267" fmla="*/ 88893 w 1605881"/>
                <a:gd name="connsiteY267" fmla="*/ 181445 h 259887"/>
                <a:gd name="connsiteX268" fmla="*/ 88893 w 1605881"/>
                <a:gd name="connsiteY268" fmla="*/ 245131 h 259887"/>
                <a:gd name="connsiteX269" fmla="*/ 68431 w 1605881"/>
                <a:gd name="connsiteY269" fmla="*/ 243894 h 259887"/>
                <a:gd name="connsiteX270" fmla="*/ 68431 w 1605881"/>
                <a:gd name="connsiteY270" fmla="*/ 229519 h 259887"/>
                <a:gd name="connsiteX271" fmla="*/ 56439 w 1605881"/>
                <a:gd name="connsiteY271" fmla="*/ 229519 h 259887"/>
                <a:gd name="connsiteX272" fmla="*/ 56439 w 1605881"/>
                <a:gd name="connsiteY272" fmla="*/ 209528 h 259887"/>
                <a:gd name="connsiteX273" fmla="*/ 53203 w 1605881"/>
                <a:gd name="connsiteY273" fmla="*/ 209528 h 259887"/>
                <a:gd name="connsiteX274" fmla="*/ 53203 w 1605881"/>
                <a:gd name="connsiteY274" fmla="*/ 199818 h 259887"/>
                <a:gd name="connsiteX275" fmla="*/ 45113 w 1605881"/>
                <a:gd name="connsiteY275" fmla="*/ 199818 h 259887"/>
                <a:gd name="connsiteX276" fmla="*/ 42829 w 1605881"/>
                <a:gd name="connsiteY276" fmla="*/ 195439 h 259887"/>
                <a:gd name="connsiteX277" fmla="*/ 10184 w 1605881"/>
                <a:gd name="connsiteY277" fmla="*/ 195439 h 259887"/>
                <a:gd name="connsiteX278" fmla="*/ 7900 w 1605881"/>
                <a:gd name="connsiteY278" fmla="*/ 199818 h 259887"/>
                <a:gd name="connsiteX279" fmla="*/ 0 w 1605881"/>
                <a:gd name="connsiteY279" fmla="*/ 199818 h 259887"/>
                <a:gd name="connsiteX280" fmla="*/ 0 w 1605881"/>
                <a:gd name="connsiteY280" fmla="*/ 258173 h 259887"/>
                <a:gd name="connsiteX281" fmla="*/ 2189 w 1605881"/>
                <a:gd name="connsiteY281" fmla="*/ 255856 h 25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Lst>
              <a:rect l="l" t="t" r="r" b="b"/>
              <a:pathLst>
                <a:path w="1605881" h="259887">
                  <a:moveTo>
                    <a:pt x="1604559" y="257570"/>
                  </a:moveTo>
                  <a:lnTo>
                    <a:pt x="1605881" y="259887"/>
                  </a:lnTo>
                  <a:lnTo>
                    <a:pt x="1605881" y="217429"/>
                  </a:lnTo>
                  <a:lnTo>
                    <a:pt x="1603502" y="194963"/>
                  </a:lnTo>
                  <a:lnTo>
                    <a:pt x="1601408" y="185824"/>
                  </a:lnTo>
                  <a:lnTo>
                    <a:pt x="1601408" y="178303"/>
                  </a:lnTo>
                  <a:lnTo>
                    <a:pt x="1595888" y="178303"/>
                  </a:lnTo>
                  <a:lnTo>
                    <a:pt x="1595888" y="172592"/>
                  </a:lnTo>
                  <a:lnTo>
                    <a:pt x="1593413" y="172592"/>
                  </a:lnTo>
                  <a:lnTo>
                    <a:pt x="1593413" y="167451"/>
                  </a:lnTo>
                  <a:lnTo>
                    <a:pt x="1589225" y="158883"/>
                  </a:lnTo>
                  <a:lnTo>
                    <a:pt x="1585038" y="167451"/>
                  </a:lnTo>
                  <a:lnTo>
                    <a:pt x="1585038" y="172592"/>
                  </a:lnTo>
                  <a:lnTo>
                    <a:pt x="1582563" y="172592"/>
                  </a:lnTo>
                  <a:lnTo>
                    <a:pt x="1582563" y="178303"/>
                  </a:lnTo>
                  <a:lnTo>
                    <a:pt x="1448843" y="178303"/>
                  </a:lnTo>
                  <a:cubicBezTo>
                    <a:pt x="1448843" y="178303"/>
                    <a:pt x="1450461" y="90437"/>
                    <a:pt x="1444370" y="63972"/>
                  </a:cubicBezTo>
                  <a:lnTo>
                    <a:pt x="1444370" y="54738"/>
                  </a:lnTo>
                  <a:lnTo>
                    <a:pt x="1443133" y="54738"/>
                  </a:lnTo>
                  <a:lnTo>
                    <a:pt x="1443133" y="42172"/>
                  </a:lnTo>
                  <a:lnTo>
                    <a:pt x="1442086" y="34747"/>
                  </a:lnTo>
                  <a:lnTo>
                    <a:pt x="1441039" y="42077"/>
                  </a:lnTo>
                  <a:lnTo>
                    <a:pt x="1441039" y="45980"/>
                  </a:lnTo>
                  <a:lnTo>
                    <a:pt x="1431807" y="45980"/>
                  </a:lnTo>
                  <a:lnTo>
                    <a:pt x="1431807" y="42172"/>
                  </a:lnTo>
                  <a:lnTo>
                    <a:pt x="1430760" y="34747"/>
                  </a:lnTo>
                  <a:lnTo>
                    <a:pt x="1429713" y="42077"/>
                  </a:lnTo>
                  <a:lnTo>
                    <a:pt x="1429713" y="45980"/>
                  </a:lnTo>
                  <a:lnTo>
                    <a:pt x="1429713" y="46265"/>
                  </a:lnTo>
                  <a:lnTo>
                    <a:pt x="1399828" y="46265"/>
                  </a:lnTo>
                  <a:lnTo>
                    <a:pt x="1399828" y="45980"/>
                  </a:lnTo>
                  <a:lnTo>
                    <a:pt x="1399828" y="42077"/>
                  </a:lnTo>
                  <a:lnTo>
                    <a:pt x="1398781" y="34747"/>
                  </a:lnTo>
                  <a:lnTo>
                    <a:pt x="1397734" y="42172"/>
                  </a:lnTo>
                  <a:lnTo>
                    <a:pt x="1397734" y="45980"/>
                  </a:lnTo>
                  <a:lnTo>
                    <a:pt x="1388503" y="45980"/>
                  </a:lnTo>
                  <a:lnTo>
                    <a:pt x="1388503" y="42077"/>
                  </a:lnTo>
                  <a:lnTo>
                    <a:pt x="1387455" y="34747"/>
                  </a:lnTo>
                  <a:lnTo>
                    <a:pt x="1386408" y="42172"/>
                  </a:lnTo>
                  <a:lnTo>
                    <a:pt x="1386408" y="54738"/>
                  </a:lnTo>
                  <a:lnTo>
                    <a:pt x="1385171" y="54738"/>
                  </a:lnTo>
                  <a:lnTo>
                    <a:pt x="1385171" y="63972"/>
                  </a:lnTo>
                  <a:cubicBezTo>
                    <a:pt x="1379080" y="90532"/>
                    <a:pt x="1380603" y="178303"/>
                    <a:pt x="1380603" y="178303"/>
                  </a:cubicBezTo>
                  <a:lnTo>
                    <a:pt x="1246883" y="178303"/>
                  </a:lnTo>
                  <a:lnTo>
                    <a:pt x="1246883" y="172592"/>
                  </a:lnTo>
                  <a:lnTo>
                    <a:pt x="1244408" y="172592"/>
                  </a:lnTo>
                  <a:lnTo>
                    <a:pt x="1244408" y="167451"/>
                  </a:lnTo>
                  <a:lnTo>
                    <a:pt x="1240220" y="158883"/>
                  </a:lnTo>
                  <a:lnTo>
                    <a:pt x="1236033" y="167451"/>
                  </a:lnTo>
                  <a:lnTo>
                    <a:pt x="1236033" y="172592"/>
                  </a:lnTo>
                  <a:lnTo>
                    <a:pt x="1233558" y="172592"/>
                  </a:lnTo>
                  <a:lnTo>
                    <a:pt x="1233558" y="178303"/>
                  </a:lnTo>
                  <a:lnTo>
                    <a:pt x="1228038" y="178303"/>
                  </a:lnTo>
                  <a:lnTo>
                    <a:pt x="1228038" y="185824"/>
                  </a:lnTo>
                  <a:lnTo>
                    <a:pt x="1226040" y="194963"/>
                  </a:lnTo>
                  <a:lnTo>
                    <a:pt x="1223660" y="217429"/>
                  </a:lnTo>
                  <a:lnTo>
                    <a:pt x="1223660" y="258173"/>
                  </a:lnTo>
                  <a:lnTo>
                    <a:pt x="1200152" y="258173"/>
                  </a:lnTo>
                  <a:lnTo>
                    <a:pt x="1200152" y="214097"/>
                  </a:lnTo>
                  <a:lnTo>
                    <a:pt x="1185590" y="209052"/>
                  </a:lnTo>
                  <a:lnTo>
                    <a:pt x="1185590" y="126516"/>
                  </a:lnTo>
                  <a:lnTo>
                    <a:pt x="1126582" y="129087"/>
                  </a:lnTo>
                  <a:lnTo>
                    <a:pt x="1126582" y="258269"/>
                  </a:lnTo>
                  <a:lnTo>
                    <a:pt x="1106405" y="258269"/>
                  </a:lnTo>
                  <a:lnTo>
                    <a:pt x="1106405" y="212384"/>
                  </a:lnTo>
                  <a:lnTo>
                    <a:pt x="1067954" y="203911"/>
                  </a:lnTo>
                  <a:lnTo>
                    <a:pt x="1039783" y="210670"/>
                  </a:lnTo>
                  <a:lnTo>
                    <a:pt x="1039783" y="226663"/>
                  </a:lnTo>
                  <a:lnTo>
                    <a:pt x="1019986" y="223046"/>
                  </a:lnTo>
                  <a:cubicBezTo>
                    <a:pt x="1019034" y="170751"/>
                    <a:pt x="1018083" y="118457"/>
                    <a:pt x="1017131" y="66162"/>
                  </a:cubicBezTo>
                  <a:lnTo>
                    <a:pt x="1034834" y="59117"/>
                  </a:lnTo>
                  <a:lnTo>
                    <a:pt x="1038070" y="37031"/>
                  </a:lnTo>
                  <a:lnTo>
                    <a:pt x="1025411" y="32938"/>
                  </a:lnTo>
                  <a:lnTo>
                    <a:pt x="1017131" y="32938"/>
                  </a:lnTo>
                  <a:lnTo>
                    <a:pt x="1017131" y="19991"/>
                  </a:lnTo>
                  <a:lnTo>
                    <a:pt x="1024174" y="19991"/>
                  </a:lnTo>
                  <a:lnTo>
                    <a:pt x="1024174" y="1428"/>
                  </a:lnTo>
                  <a:lnTo>
                    <a:pt x="1009422" y="0"/>
                  </a:lnTo>
                  <a:lnTo>
                    <a:pt x="994670" y="1428"/>
                  </a:lnTo>
                  <a:lnTo>
                    <a:pt x="994670" y="19991"/>
                  </a:lnTo>
                  <a:lnTo>
                    <a:pt x="1001713" y="19991"/>
                  </a:lnTo>
                  <a:lnTo>
                    <a:pt x="1001713" y="32938"/>
                  </a:lnTo>
                  <a:lnTo>
                    <a:pt x="993433" y="32938"/>
                  </a:lnTo>
                  <a:lnTo>
                    <a:pt x="980774" y="37031"/>
                  </a:lnTo>
                  <a:lnTo>
                    <a:pt x="984010" y="59117"/>
                  </a:lnTo>
                  <a:lnTo>
                    <a:pt x="1001713" y="66162"/>
                  </a:lnTo>
                  <a:cubicBezTo>
                    <a:pt x="1000856" y="113348"/>
                    <a:pt x="1000000" y="160533"/>
                    <a:pt x="999143" y="207719"/>
                  </a:cubicBezTo>
                  <a:lnTo>
                    <a:pt x="967164" y="208671"/>
                  </a:lnTo>
                  <a:lnTo>
                    <a:pt x="967164" y="223807"/>
                  </a:lnTo>
                  <a:lnTo>
                    <a:pt x="929761" y="223807"/>
                  </a:lnTo>
                  <a:lnTo>
                    <a:pt x="929761" y="245703"/>
                  </a:lnTo>
                  <a:lnTo>
                    <a:pt x="898448" y="245703"/>
                  </a:lnTo>
                  <a:lnTo>
                    <a:pt x="898448" y="220666"/>
                  </a:lnTo>
                  <a:lnTo>
                    <a:pt x="886742" y="220666"/>
                  </a:lnTo>
                  <a:lnTo>
                    <a:pt x="886742" y="213621"/>
                  </a:lnTo>
                  <a:cubicBezTo>
                    <a:pt x="886742" y="206672"/>
                    <a:pt x="881127" y="201055"/>
                    <a:pt x="874179" y="201055"/>
                  </a:cubicBezTo>
                  <a:cubicBezTo>
                    <a:pt x="867231" y="201055"/>
                    <a:pt x="861616" y="206672"/>
                    <a:pt x="861616" y="213621"/>
                  </a:cubicBezTo>
                  <a:lnTo>
                    <a:pt x="861616" y="220666"/>
                  </a:lnTo>
                  <a:lnTo>
                    <a:pt x="848291" y="220666"/>
                  </a:lnTo>
                  <a:lnTo>
                    <a:pt x="848291" y="258173"/>
                  </a:lnTo>
                  <a:lnTo>
                    <a:pt x="828971" y="258173"/>
                  </a:lnTo>
                  <a:lnTo>
                    <a:pt x="828971" y="212860"/>
                  </a:lnTo>
                  <a:lnTo>
                    <a:pt x="828971" y="210575"/>
                  </a:lnTo>
                  <a:lnTo>
                    <a:pt x="827258" y="209718"/>
                  </a:lnTo>
                  <a:lnTo>
                    <a:pt x="827258" y="189917"/>
                  </a:lnTo>
                  <a:cubicBezTo>
                    <a:pt x="827258" y="189917"/>
                    <a:pt x="826782" y="187347"/>
                    <a:pt x="824593" y="186490"/>
                  </a:cubicBezTo>
                  <a:lnTo>
                    <a:pt x="824593" y="182397"/>
                  </a:lnTo>
                  <a:lnTo>
                    <a:pt x="823165" y="182397"/>
                  </a:lnTo>
                  <a:cubicBezTo>
                    <a:pt x="823165" y="182397"/>
                    <a:pt x="823832" y="172687"/>
                    <a:pt x="815170" y="170212"/>
                  </a:cubicBezTo>
                  <a:lnTo>
                    <a:pt x="815170" y="167832"/>
                  </a:lnTo>
                  <a:cubicBezTo>
                    <a:pt x="815170" y="167832"/>
                    <a:pt x="814885" y="165166"/>
                    <a:pt x="812410" y="164595"/>
                  </a:cubicBezTo>
                  <a:lnTo>
                    <a:pt x="812315" y="164595"/>
                  </a:lnTo>
                  <a:lnTo>
                    <a:pt x="812220" y="164595"/>
                  </a:lnTo>
                  <a:cubicBezTo>
                    <a:pt x="809746" y="165166"/>
                    <a:pt x="809460" y="167832"/>
                    <a:pt x="809460" y="167832"/>
                  </a:cubicBezTo>
                  <a:lnTo>
                    <a:pt x="809460" y="170212"/>
                  </a:lnTo>
                  <a:cubicBezTo>
                    <a:pt x="800799" y="172782"/>
                    <a:pt x="801465" y="182397"/>
                    <a:pt x="801465" y="182397"/>
                  </a:cubicBezTo>
                  <a:lnTo>
                    <a:pt x="799943" y="182397"/>
                  </a:lnTo>
                  <a:lnTo>
                    <a:pt x="799943" y="186490"/>
                  </a:lnTo>
                  <a:cubicBezTo>
                    <a:pt x="797754" y="187347"/>
                    <a:pt x="797278" y="189917"/>
                    <a:pt x="797278" y="189917"/>
                  </a:cubicBezTo>
                  <a:lnTo>
                    <a:pt x="797278" y="209718"/>
                  </a:lnTo>
                  <a:lnTo>
                    <a:pt x="795564" y="210575"/>
                  </a:lnTo>
                  <a:lnTo>
                    <a:pt x="795564" y="212860"/>
                  </a:lnTo>
                  <a:lnTo>
                    <a:pt x="705434" y="212860"/>
                  </a:lnTo>
                  <a:lnTo>
                    <a:pt x="705434" y="199437"/>
                  </a:lnTo>
                  <a:lnTo>
                    <a:pt x="701151" y="199437"/>
                  </a:lnTo>
                  <a:lnTo>
                    <a:pt x="701151" y="185824"/>
                  </a:lnTo>
                  <a:lnTo>
                    <a:pt x="700200" y="184396"/>
                  </a:lnTo>
                  <a:lnTo>
                    <a:pt x="700200" y="165737"/>
                  </a:lnTo>
                  <a:cubicBezTo>
                    <a:pt x="700200" y="165737"/>
                    <a:pt x="703150" y="162691"/>
                    <a:pt x="702769" y="160978"/>
                  </a:cubicBezTo>
                  <a:cubicBezTo>
                    <a:pt x="702389" y="159264"/>
                    <a:pt x="700200" y="154695"/>
                    <a:pt x="700200" y="154695"/>
                  </a:cubicBezTo>
                  <a:lnTo>
                    <a:pt x="692586" y="154695"/>
                  </a:lnTo>
                  <a:lnTo>
                    <a:pt x="692586" y="145460"/>
                  </a:lnTo>
                  <a:lnTo>
                    <a:pt x="693252" y="143081"/>
                  </a:lnTo>
                  <a:lnTo>
                    <a:pt x="692586" y="140796"/>
                  </a:lnTo>
                  <a:lnTo>
                    <a:pt x="690872" y="140796"/>
                  </a:lnTo>
                  <a:cubicBezTo>
                    <a:pt x="690872" y="140796"/>
                    <a:pt x="692205" y="126802"/>
                    <a:pt x="675169" y="115759"/>
                  </a:cubicBezTo>
                  <a:cubicBezTo>
                    <a:pt x="675169" y="115759"/>
                    <a:pt x="673836" y="114807"/>
                    <a:pt x="673741" y="113474"/>
                  </a:cubicBezTo>
                  <a:lnTo>
                    <a:pt x="673741" y="105097"/>
                  </a:lnTo>
                  <a:lnTo>
                    <a:pt x="673741" y="101670"/>
                  </a:lnTo>
                  <a:lnTo>
                    <a:pt x="673741" y="99385"/>
                  </a:lnTo>
                  <a:lnTo>
                    <a:pt x="671743" y="99385"/>
                  </a:lnTo>
                  <a:cubicBezTo>
                    <a:pt x="671743" y="99385"/>
                    <a:pt x="670981" y="97005"/>
                    <a:pt x="668697" y="95768"/>
                  </a:cubicBezTo>
                  <a:lnTo>
                    <a:pt x="667460" y="86438"/>
                  </a:lnTo>
                  <a:lnTo>
                    <a:pt x="666222" y="95768"/>
                  </a:lnTo>
                  <a:cubicBezTo>
                    <a:pt x="663938" y="97005"/>
                    <a:pt x="663177" y="99385"/>
                    <a:pt x="663177" y="99385"/>
                  </a:cubicBezTo>
                  <a:lnTo>
                    <a:pt x="661178" y="99385"/>
                  </a:lnTo>
                  <a:lnTo>
                    <a:pt x="661178" y="101670"/>
                  </a:lnTo>
                  <a:lnTo>
                    <a:pt x="661178" y="105097"/>
                  </a:lnTo>
                  <a:lnTo>
                    <a:pt x="661178" y="113474"/>
                  </a:lnTo>
                  <a:cubicBezTo>
                    <a:pt x="661083" y="114807"/>
                    <a:pt x="659751" y="115759"/>
                    <a:pt x="659751" y="115759"/>
                  </a:cubicBezTo>
                  <a:cubicBezTo>
                    <a:pt x="642714" y="126802"/>
                    <a:pt x="644047" y="140796"/>
                    <a:pt x="644047" y="140796"/>
                  </a:cubicBezTo>
                  <a:lnTo>
                    <a:pt x="642333" y="140796"/>
                  </a:lnTo>
                  <a:lnTo>
                    <a:pt x="641667" y="143081"/>
                  </a:lnTo>
                  <a:lnTo>
                    <a:pt x="642333" y="145460"/>
                  </a:lnTo>
                  <a:lnTo>
                    <a:pt x="642333" y="154695"/>
                  </a:lnTo>
                  <a:lnTo>
                    <a:pt x="634720" y="154695"/>
                  </a:lnTo>
                  <a:cubicBezTo>
                    <a:pt x="634720" y="154695"/>
                    <a:pt x="632436" y="159264"/>
                    <a:pt x="632150" y="160978"/>
                  </a:cubicBezTo>
                  <a:cubicBezTo>
                    <a:pt x="631769" y="162691"/>
                    <a:pt x="634720" y="165737"/>
                    <a:pt x="634720" y="165737"/>
                  </a:cubicBezTo>
                  <a:lnTo>
                    <a:pt x="634720" y="184396"/>
                  </a:lnTo>
                  <a:lnTo>
                    <a:pt x="633768" y="185824"/>
                  </a:lnTo>
                  <a:lnTo>
                    <a:pt x="633768" y="199437"/>
                  </a:lnTo>
                  <a:lnTo>
                    <a:pt x="629485" y="199437"/>
                  </a:lnTo>
                  <a:lnTo>
                    <a:pt x="629485" y="212860"/>
                  </a:lnTo>
                  <a:lnTo>
                    <a:pt x="556772" y="212860"/>
                  </a:lnTo>
                  <a:lnTo>
                    <a:pt x="556772" y="210575"/>
                  </a:lnTo>
                  <a:lnTo>
                    <a:pt x="555059" y="209718"/>
                  </a:lnTo>
                  <a:lnTo>
                    <a:pt x="555059" y="189917"/>
                  </a:lnTo>
                  <a:cubicBezTo>
                    <a:pt x="555059" y="189917"/>
                    <a:pt x="554583" y="187347"/>
                    <a:pt x="552393" y="186490"/>
                  </a:cubicBezTo>
                  <a:lnTo>
                    <a:pt x="552393" y="182397"/>
                  </a:lnTo>
                  <a:lnTo>
                    <a:pt x="550871" y="182397"/>
                  </a:lnTo>
                  <a:cubicBezTo>
                    <a:pt x="550871" y="182397"/>
                    <a:pt x="551537" y="172687"/>
                    <a:pt x="542876" y="170212"/>
                  </a:cubicBezTo>
                  <a:lnTo>
                    <a:pt x="542876" y="167832"/>
                  </a:lnTo>
                  <a:cubicBezTo>
                    <a:pt x="542876" y="167832"/>
                    <a:pt x="542591" y="165166"/>
                    <a:pt x="540116" y="164595"/>
                  </a:cubicBezTo>
                  <a:lnTo>
                    <a:pt x="540021" y="164595"/>
                  </a:lnTo>
                  <a:lnTo>
                    <a:pt x="539926" y="164595"/>
                  </a:lnTo>
                  <a:cubicBezTo>
                    <a:pt x="537451" y="165166"/>
                    <a:pt x="537166" y="167832"/>
                    <a:pt x="537166" y="167832"/>
                  </a:cubicBezTo>
                  <a:lnTo>
                    <a:pt x="537166" y="170212"/>
                  </a:lnTo>
                  <a:cubicBezTo>
                    <a:pt x="528504" y="172782"/>
                    <a:pt x="529171" y="182397"/>
                    <a:pt x="529171" y="182397"/>
                  </a:cubicBezTo>
                  <a:lnTo>
                    <a:pt x="527648" y="182397"/>
                  </a:lnTo>
                  <a:lnTo>
                    <a:pt x="527648" y="186490"/>
                  </a:lnTo>
                  <a:cubicBezTo>
                    <a:pt x="525459" y="187347"/>
                    <a:pt x="524983" y="189917"/>
                    <a:pt x="524983" y="189917"/>
                  </a:cubicBezTo>
                  <a:lnTo>
                    <a:pt x="524983" y="209718"/>
                  </a:lnTo>
                  <a:lnTo>
                    <a:pt x="523270" y="210575"/>
                  </a:lnTo>
                  <a:lnTo>
                    <a:pt x="523270" y="212860"/>
                  </a:lnTo>
                  <a:lnTo>
                    <a:pt x="523270" y="258173"/>
                  </a:lnTo>
                  <a:lnTo>
                    <a:pt x="500047" y="258173"/>
                  </a:lnTo>
                  <a:lnTo>
                    <a:pt x="500047" y="233327"/>
                  </a:lnTo>
                  <a:lnTo>
                    <a:pt x="497002" y="233327"/>
                  </a:lnTo>
                  <a:lnTo>
                    <a:pt x="497002" y="217619"/>
                  </a:lnTo>
                  <a:lnTo>
                    <a:pt x="483392" y="212003"/>
                  </a:lnTo>
                  <a:lnTo>
                    <a:pt x="483392" y="200865"/>
                  </a:lnTo>
                  <a:lnTo>
                    <a:pt x="474826" y="200865"/>
                  </a:lnTo>
                  <a:cubicBezTo>
                    <a:pt x="473970" y="198104"/>
                    <a:pt x="471495" y="196010"/>
                    <a:pt x="468449" y="196010"/>
                  </a:cubicBezTo>
                  <a:cubicBezTo>
                    <a:pt x="465404" y="196010"/>
                    <a:pt x="462930" y="198104"/>
                    <a:pt x="462073" y="200865"/>
                  </a:cubicBezTo>
                  <a:lnTo>
                    <a:pt x="451033" y="200865"/>
                  </a:lnTo>
                  <a:cubicBezTo>
                    <a:pt x="450176" y="198104"/>
                    <a:pt x="447701" y="196010"/>
                    <a:pt x="444656" y="196010"/>
                  </a:cubicBezTo>
                  <a:cubicBezTo>
                    <a:pt x="441610" y="196010"/>
                    <a:pt x="439136" y="198104"/>
                    <a:pt x="438279" y="200865"/>
                  </a:cubicBezTo>
                  <a:lnTo>
                    <a:pt x="426097" y="200865"/>
                  </a:lnTo>
                  <a:cubicBezTo>
                    <a:pt x="425240" y="198104"/>
                    <a:pt x="422766" y="196010"/>
                    <a:pt x="419720" y="196010"/>
                  </a:cubicBezTo>
                  <a:cubicBezTo>
                    <a:pt x="416674" y="196010"/>
                    <a:pt x="414200" y="198104"/>
                    <a:pt x="413343" y="200865"/>
                  </a:cubicBezTo>
                  <a:lnTo>
                    <a:pt x="401922" y="200865"/>
                  </a:lnTo>
                  <a:cubicBezTo>
                    <a:pt x="400876" y="198580"/>
                    <a:pt x="398592" y="197057"/>
                    <a:pt x="395926" y="197057"/>
                  </a:cubicBezTo>
                  <a:cubicBezTo>
                    <a:pt x="392976" y="197057"/>
                    <a:pt x="390501" y="198961"/>
                    <a:pt x="389550" y="201626"/>
                  </a:cubicBezTo>
                  <a:lnTo>
                    <a:pt x="377273" y="201626"/>
                  </a:lnTo>
                  <a:cubicBezTo>
                    <a:pt x="376416" y="198866"/>
                    <a:pt x="373941" y="196771"/>
                    <a:pt x="370895" y="196771"/>
                  </a:cubicBezTo>
                  <a:cubicBezTo>
                    <a:pt x="367850" y="196771"/>
                    <a:pt x="365376" y="198866"/>
                    <a:pt x="364519" y="201626"/>
                  </a:cubicBezTo>
                  <a:lnTo>
                    <a:pt x="353479" y="201626"/>
                  </a:lnTo>
                  <a:cubicBezTo>
                    <a:pt x="352622" y="198866"/>
                    <a:pt x="350147" y="196771"/>
                    <a:pt x="347102" y="196771"/>
                  </a:cubicBezTo>
                  <a:cubicBezTo>
                    <a:pt x="344056" y="196771"/>
                    <a:pt x="341582" y="198866"/>
                    <a:pt x="340725" y="201626"/>
                  </a:cubicBezTo>
                  <a:lnTo>
                    <a:pt x="328543" y="201626"/>
                  </a:lnTo>
                  <a:cubicBezTo>
                    <a:pt x="327686" y="198866"/>
                    <a:pt x="325212" y="196771"/>
                    <a:pt x="322166" y="196771"/>
                  </a:cubicBezTo>
                  <a:cubicBezTo>
                    <a:pt x="319120" y="196771"/>
                    <a:pt x="316646" y="198866"/>
                    <a:pt x="315790" y="201626"/>
                  </a:cubicBezTo>
                  <a:lnTo>
                    <a:pt x="306938" y="201626"/>
                  </a:lnTo>
                  <a:lnTo>
                    <a:pt x="306938" y="232089"/>
                  </a:lnTo>
                  <a:lnTo>
                    <a:pt x="290188" y="232089"/>
                  </a:lnTo>
                  <a:lnTo>
                    <a:pt x="290188" y="236088"/>
                  </a:lnTo>
                  <a:lnTo>
                    <a:pt x="284191" y="236088"/>
                  </a:lnTo>
                  <a:lnTo>
                    <a:pt x="284191" y="250558"/>
                  </a:lnTo>
                  <a:lnTo>
                    <a:pt x="270677" y="250558"/>
                  </a:lnTo>
                  <a:lnTo>
                    <a:pt x="270677" y="245417"/>
                  </a:lnTo>
                  <a:lnTo>
                    <a:pt x="219758" y="245417"/>
                  </a:lnTo>
                  <a:lnTo>
                    <a:pt x="219758" y="181445"/>
                  </a:lnTo>
                  <a:lnTo>
                    <a:pt x="218045" y="181445"/>
                  </a:lnTo>
                  <a:lnTo>
                    <a:pt x="218045" y="168498"/>
                  </a:lnTo>
                  <a:lnTo>
                    <a:pt x="212430" y="168498"/>
                  </a:lnTo>
                  <a:lnTo>
                    <a:pt x="212430" y="162025"/>
                  </a:lnTo>
                  <a:cubicBezTo>
                    <a:pt x="212430" y="162025"/>
                    <a:pt x="211002" y="153933"/>
                    <a:pt x="205768" y="153933"/>
                  </a:cubicBezTo>
                  <a:cubicBezTo>
                    <a:pt x="205768" y="153933"/>
                    <a:pt x="203864" y="146412"/>
                    <a:pt x="196631" y="146412"/>
                  </a:cubicBezTo>
                  <a:cubicBezTo>
                    <a:pt x="192158" y="146412"/>
                    <a:pt x="189683" y="149268"/>
                    <a:pt x="188541" y="151458"/>
                  </a:cubicBezTo>
                  <a:lnTo>
                    <a:pt x="183307" y="151458"/>
                  </a:lnTo>
                  <a:lnTo>
                    <a:pt x="180356" y="151458"/>
                  </a:lnTo>
                  <a:lnTo>
                    <a:pt x="180356" y="128135"/>
                  </a:lnTo>
                  <a:lnTo>
                    <a:pt x="177691" y="125850"/>
                  </a:lnTo>
                  <a:lnTo>
                    <a:pt x="175407" y="125850"/>
                  </a:lnTo>
                  <a:lnTo>
                    <a:pt x="175407" y="98338"/>
                  </a:lnTo>
                  <a:cubicBezTo>
                    <a:pt x="175407" y="98338"/>
                    <a:pt x="174360" y="93769"/>
                    <a:pt x="171219" y="93769"/>
                  </a:cubicBezTo>
                  <a:cubicBezTo>
                    <a:pt x="171219" y="93769"/>
                    <a:pt x="167698" y="93769"/>
                    <a:pt x="167698" y="97481"/>
                  </a:cubicBezTo>
                  <a:lnTo>
                    <a:pt x="167698" y="78728"/>
                  </a:lnTo>
                  <a:lnTo>
                    <a:pt x="164176" y="78728"/>
                  </a:lnTo>
                  <a:lnTo>
                    <a:pt x="164176" y="75586"/>
                  </a:lnTo>
                  <a:lnTo>
                    <a:pt x="161702" y="75586"/>
                  </a:lnTo>
                  <a:lnTo>
                    <a:pt x="161702" y="64162"/>
                  </a:lnTo>
                  <a:cubicBezTo>
                    <a:pt x="161702" y="64162"/>
                    <a:pt x="162653" y="58070"/>
                    <a:pt x="155325" y="55214"/>
                  </a:cubicBezTo>
                  <a:cubicBezTo>
                    <a:pt x="155325" y="55214"/>
                    <a:pt x="156277" y="48931"/>
                    <a:pt x="158561" y="46646"/>
                  </a:cubicBezTo>
                  <a:cubicBezTo>
                    <a:pt x="158561" y="46646"/>
                    <a:pt x="155040" y="47122"/>
                    <a:pt x="154278" y="47884"/>
                  </a:cubicBezTo>
                  <a:cubicBezTo>
                    <a:pt x="153517" y="47122"/>
                    <a:pt x="149996" y="46646"/>
                    <a:pt x="149996" y="46646"/>
                  </a:cubicBezTo>
                  <a:cubicBezTo>
                    <a:pt x="152280" y="48931"/>
                    <a:pt x="153231" y="55214"/>
                    <a:pt x="153231" y="55214"/>
                  </a:cubicBezTo>
                  <a:cubicBezTo>
                    <a:pt x="145903" y="58165"/>
                    <a:pt x="146855" y="64162"/>
                    <a:pt x="146855" y="64162"/>
                  </a:cubicBezTo>
                  <a:lnTo>
                    <a:pt x="146855" y="75586"/>
                  </a:lnTo>
                  <a:lnTo>
                    <a:pt x="144380" y="75586"/>
                  </a:lnTo>
                  <a:lnTo>
                    <a:pt x="144380" y="78728"/>
                  </a:lnTo>
                  <a:lnTo>
                    <a:pt x="140859" y="78728"/>
                  </a:lnTo>
                  <a:lnTo>
                    <a:pt x="140859" y="97481"/>
                  </a:lnTo>
                  <a:cubicBezTo>
                    <a:pt x="140859" y="93769"/>
                    <a:pt x="137337" y="93769"/>
                    <a:pt x="137337" y="93769"/>
                  </a:cubicBezTo>
                  <a:cubicBezTo>
                    <a:pt x="134196" y="93769"/>
                    <a:pt x="133149" y="98338"/>
                    <a:pt x="133149" y="98338"/>
                  </a:cubicBezTo>
                  <a:lnTo>
                    <a:pt x="133149" y="125850"/>
                  </a:lnTo>
                  <a:lnTo>
                    <a:pt x="130865" y="125850"/>
                  </a:lnTo>
                  <a:lnTo>
                    <a:pt x="128200" y="128135"/>
                  </a:lnTo>
                  <a:lnTo>
                    <a:pt x="128200" y="151458"/>
                  </a:lnTo>
                  <a:lnTo>
                    <a:pt x="124584" y="151458"/>
                  </a:lnTo>
                  <a:lnTo>
                    <a:pt x="120015" y="151458"/>
                  </a:lnTo>
                  <a:cubicBezTo>
                    <a:pt x="118778" y="149268"/>
                    <a:pt x="116399" y="146412"/>
                    <a:pt x="111925" y="146412"/>
                  </a:cubicBezTo>
                  <a:cubicBezTo>
                    <a:pt x="104597" y="146412"/>
                    <a:pt x="102789" y="153933"/>
                    <a:pt x="102789" y="153933"/>
                  </a:cubicBezTo>
                  <a:cubicBezTo>
                    <a:pt x="97554" y="153933"/>
                    <a:pt x="96126" y="162025"/>
                    <a:pt x="96126" y="162025"/>
                  </a:cubicBezTo>
                  <a:lnTo>
                    <a:pt x="96126" y="168498"/>
                  </a:lnTo>
                  <a:lnTo>
                    <a:pt x="90511" y="168498"/>
                  </a:lnTo>
                  <a:lnTo>
                    <a:pt x="90511" y="181445"/>
                  </a:lnTo>
                  <a:lnTo>
                    <a:pt x="88893" y="181445"/>
                  </a:lnTo>
                  <a:lnTo>
                    <a:pt x="88893" y="245131"/>
                  </a:lnTo>
                  <a:lnTo>
                    <a:pt x="68431" y="243894"/>
                  </a:lnTo>
                  <a:lnTo>
                    <a:pt x="68431" y="229519"/>
                  </a:lnTo>
                  <a:lnTo>
                    <a:pt x="56439" y="229519"/>
                  </a:lnTo>
                  <a:lnTo>
                    <a:pt x="56439" y="209528"/>
                  </a:lnTo>
                  <a:lnTo>
                    <a:pt x="53203" y="209528"/>
                  </a:lnTo>
                  <a:lnTo>
                    <a:pt x="53203" y="199818"/>
                  </a:lnTo>
                  <a:lnTo>
                    <a:pt x="45113" y="199818"/>
                  </a:lnTo>
                  <a:lnTo>
                    <a:pt x="42829" y="195439"/>
                  </a:lnTo>
                  <a:lnTo>
                    <a:pt x="10184" y="195439"/>
                  </a:lnTo>
                  <a:lnTo>
                    <a:pt x="7900" y="199818"/>
                  </a:lnTo>
                  <a:lnTo>
                    <a:pt x="0" y="199818"/>
                  </a:lnTo>
                  <a:lnTo>
                    <a:pt x="0" y="258173"/>
                  </a:lnTo>
                  <a:lnTo>
                    <a:pt x="2189" y="255856"/>
                  </a:lnTo>
                </a:path>
              </a:pathLst>
            </a:custGeom>
            <a:noFill/>
            <a:ln w="3175" cap="sq">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dirty="0"/>
            </a:p>
          </p:txBody>
        </p:sp>
        <p:cxnSp>
          <p:nvCxnSpPr>
            <p:cNvPr id="57" name="Straight Connector 56">
              <a:extLst>
                <a:ext uri="{FF2B5EF4-FFF2-40B4-BE49-F238E27FC236}">
                  <a16:creationId xmlns:a16="http://schemas.microsoft.com/office/drawing/2014/main" id="{3D6FF735-6E3F-4353-9F51-C0A163CDED11}"/>
                </a:ext>
              </a:extLst>
            </p:cNvPr>
            <p:cNvCxnSpPr>
              <a:cxnSpLocks/>
              <a:stCxn id="56" idx="281"/>
            </p:cNvCxnSpPr>
            <p:nvPr userDrawn="1"/>
          </p:nvCxnSpPr>
          <p:spPr>
            <a:xfrm flipH="1">
              <a:off x="1" y="6596494"/>
              <a:ext cx="8861342" cy="4412"/>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270C055-F30D-4C99-AEDB-FA554BF044D8}"/>
                </a:ext>
              </a:extLst>
            </p:cNvPr>
            <p:cNvCxnSpPr>
              <a:cxnSpLocks/>
              <a:endCxn id="56" idx="1"/>
            </p:cNvCxnSpPr>
            <p:nvPr userDrawn="1"/>
          </p:nvCxnSpPr>
          <p:spPr>
            <a:xfrm flipH="1">
              <a:off x="11635504" y="6603287"/>
              <a:ext cx="556498" cy="18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04755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FAB34-CC09-8B49-9D01-57446B1F766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E7F33C9-0BC7-8A49-8035-B6014CBC2F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EEE36F-AD24-2A47-B316-DAC0B56FC7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A996C06-F1A8-4246-9C44-FC3189C41E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9EB8CB-A0A6-E644-889C-A364DFE462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020B5907-72C0-564A-B0F5-388EE54E584A}"/>
              </a:ext>
            </a:extLst>
          </p:cNvPr>
          <p:cNvSpPr>
            <a:spLocks noGrp="1"/>
          </p:cNvSpPr>
          <p:nvPr>
            <p:ph type="dt" sz="half" idx="10"/>
          </p:nvPr>
        </p:nvSpPr>
        <p:spPr/>
        <p:txBody>
          <a:bodyPr/>
          <a:lstStyle>
            <a:lvl1pPr>
              <a:defRPr/>
            </a:lvl1pPr>
          </a:lstStyle>
          <a:p>
            <a:pPr>
              <a:defRPr/>
            </a:pPr>
            <a:fld id="{56F23178-162C-D843-9D1E-22C21AD7944B}" type="datetimeFigureOut">
              <a:rPr lang="en-GB"/>
              <a:pPr>
                <a:defRPr/>
              </a:pPr>
              <a:t>12/01/2022</a:t>
            </a:fld>
            <a:endParaRPr lang="en-GB"/>
          </a:p>
        </p:txBody>
      </p:sp>
      <p:sp>
        <p:nvSpPr>
          <p:cNvPr id="8" name="Footer Placeholder 4">
            <a:extLst>
              <a:ext uri="{FF2B5EF4-FFF2-40B4-BE49-F238E27FC236}">
                <a16:creationId xmlns:a16="http://schemas.microsoft.com/office/drawing/2014/main" id="{BC04DA5F-9D4D-5E40-8261-A5B2C01B4941}"/>
              </a:ext>
            </a:extLst>
          </p:cNvPr>
          <p:cNvSpPr>
            <a:spLocks noGrp="1"/>
          </p:cNvSpPr>
          <p:nvPr>
            <p:ph type="ftr" sz="quarter" idx="11"/>
          </p:nvPr>
        </p:nvSpPr>
        <p:spPr/>
        <p:txBody>
          <a:bodyPr/>
          <a:lstStyle>
            <a:lvl1pPr>
              <a:defRPr/>
            </a:lvl1pPr>
          </a:lstStyle>
          <a:p>
            <a:pPr>
              <a:defRPr/>
            </a:pPr>
            <a:endParaRPr lang="en-GB"/>
          </a:p>
        </p:txBody>
      </p:sp>
      <p:grpSp>
        <p:nvGrpSpPr>
          <p:cNvPr id="12" name="Graphic 42">
            <a:extLst>
              <a:ext uri="{FF2B5EF4-FFF2-40B4-BE49-F238E27FC236}">
                <a16:creationId xmlns:a16="http://schemas.microsoft.com/office/drawing/2014/main" id="{1168DC59-A2C2-FE46-8530-397842990D5A}"/>
              </a:ext>
            </a:extLst>
          </p:cNvPr>
          <p:cNvGrpSpPr>
            <a:grpSpLocks/>
          </p:cNvGrpSpPr>
          <p:nvPr userDrawn="1"/>
        </p:nvGrpSpPr>
        <p:grpSpPr bwMode="auto">
          <a:xfrm>
            <a:off x="10059988" y="368603"/>
            <a:ext cx="1800225" cy="501650"/>
            <a:chOff x="3991037" y="2824361"/>
            <a:chExt cx="4163037" cy="1159341"/>
          </a:xfrm>
        </p:grpSpPr>
        <p:sp>
          <p:nvSpPr>
            <p:cNvPr id="13" name="Freeform 44">
              <a:extLst>
                <a:ext uri="{FF2B5EF4-FFF2-40B4-BE49-F238E27FC236}">
                  <a16:creationId xmlns:a16="http://schemas.microsoft.com/office/drawing/2014/main" id="{061C005F-C031-7143-BAB7-48B84B1F7B0B}"/>
                </a:ext>
              </a:extLst>
            </p:cNvPr>
            <p:cNvSpPr>
              <a:spLocks/>
            </p:cNvSpPr>
            <p:nvPr/>
          </p:nvSpPr>
          <p:spPr bwMode="auto">
            <a:xfrm>
              <a:off x="6507415" y="2824361"/>
              <a:ext cx="1646659" cy="1159341"/>
            </a:xfrm>
            <a:custGeom>
              <a:avLst/>
              <a:gdLst>
                <a:gd name="T0" fmla="*/ 59 w 1646658"/>
                <a:gd name="T1" fmla="*/ 66685 h 1159341"/>
                <a:gd name="T2" fmla="*/ 289033 w 1646658"/>
                <a:gd name="T3" fmla="*/ 53571 h 1159341"/>
                <a:gd name="T4" fmla="*/ 535176 w 1646658"/>
                <a:gd name="T5" fmla="*/ 28199 h 1159341"/>
                <a:gd name="T6" fmla="*/ 862796 w 1646658"/>
                <a:gd name="T7" fmla="*/ 28009 h 1159341"/>
                <a:gd name="T8" fmla="*/ 1198505 w 1646658"/>
                <a:gd name="T9" fmla="*/ 56232 h 1159341"/>
                <a:gd name="T10" fmla="*/ 1450073 w 1646658"/>
                <a:gd name="T11" fmla="*/ 117335 h 1159341"/>
                <a:gd name="T12" fmla="*/ 1512608 w 1646658"/>
                <a:gd name="T13" fmla="*/ 744805 h 1159341"/>
                <a:gd name="T14" fmla="*/ 1649004 w 1646658"/>
                <a:gd name="T15" fmla="*/ 1163118 h 1159341"/>
                <a:gd name="T16" fmla="*/ 1239815 w 1646658"/>
                <a:gd name="T17" fmla="*/ 1068755 h 1159341"/>
                <a:gd name="T18" fmla="*/ 1086094 w 1646658"/>
                <a:gd name="T19" fmla="*/ 1035305 h 1159341"/>
                <a:gd name="T20" fmla="*/ 872981 w 1646658"/>
                <a:gd name="T21" fmla="*/ 1065239 h 1159341"/>
                <a:gd name="T22" fmla="*/ 667955 w 1646658"/>
                <a:gd name="T23" fmla="*/ 1010978 h 1159341"/>
                <a:gd name="T24" fmla="*/ 460172 w 1646658"/>
                <a:gd name="T25" fmla="*/ 1010408 h 1159341"/>
                <a:gd name="T26" fmla="*/ 176433 w 1646658"/>
                <a:gd name="T27" fmla="*/ 1009363 h 1159341"/>
                <a:gd name="T28" fmla="*/ 59 w 1646658"/>
                <a:gd name="T29" fmla="*/ 66685 h 11593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6658" h="1159341">
                  <a:moveTo>
                    <a:pt x="59" y="66685"/>
                  </a:moveTo>
                  <a:cubicBezTo>
                    <a:pt x="-3367" y="59083"/>
                    <a:pt x="142452" y="125698"/>
                    <a:pt x="289033" y="53571"/>
                  </a:cubicBezTo>
                  <a:cubicBezTo>
                    <a:pt x="401159" y="-1545"/>
                    <a:pt x="513379" y="26678"/>
                    <a:pt x="535176" y="28199"/>
                  </a:cubicBezTo>
                  <a:cubicBezTo>
                    <a:pt x="556972" y="29719"/>
                    <a:pt x="738200" y="86736"/>
                    <a:pt x="862794" y="28009"/>
                  </a:cubicBezTo>
                  <a:cubicBezTo>
                    <a:pt x="987388" y="-30719"/>
                    <a:pt x="1121786" y="14800"/>
                    <a:pt x="1198503" y="56232"/>
                  </a:cubicBezTo>
                  <a:cubicBezTo>
                    <a:pt x="1275220" y="97664"/>
                    <a:pt x="1450071" y="117335"/>
                    <a:pt x="1450071" y="117335"/>
                  </a:cubicBezTo>
                  <a:cubicBezTo>
                    <a:pt x="1450071" y="117335"/>
                    <a:pt x="1373734" y="459151"/>
                    <a:pt x="1512606" y="744805"/>
                  </a:cubicBezTo>
                  <a:cubicBezTo>
                    <a:pt x="1667182" y="1063053"/>
                    <a:pt x="1649002" y="1163118"/>
                    <a:pt x="1649002" y="1163118"/>
                  </a:cubicBezTo>
                  <a:cubicBezTo>
                    <a:pt x="1441409" y="1045378"/>
                    <a:pt x="1374496" y="1119785"/>
                    <a:pt x="1239813" y="1068755"/>
                  </a:cubicBezTo>
                  <a:cubicBezTo>
                    <a:pt x="1226392" y="1063624"/>
                    <a:pt x="1131876" y="1029034"/>
                    <a:pt x="1086092" y="1035305"/>
                  </a:cubicBezTo>
                  <a:cubicBezTo>
                    <a:pt x="1010708" y="1045663"/>
                    <a:pt x="972540" y="1072651"/>
                    <a:pt x="872979" y="1065239"/>
                  </a:cubicBezTo>
                  <a:cubicBezTo>
                    <a:pt x="836524" y="1062483"/>
                    <a:pt x="790931" y="1058302"/>
                    <a:pt x="667955" y="1010978"/>
                  </a:cubicBezTo>
                  <a:cubicBezTo>
                    <a:pt x="545075" y="963654"/>
                    <a:pt x="460172" y="1010408"/>
                    <a:pt x="460172" y="1010408"/>
                  </a:cubicBezTo>
                  <a:cubicBezTo>
                    <a:pt x="460172" y="1010408"/>
                    <a:pt x="325964" y="1056687"/>
                    <a:pt x="176433" y="1009363"/>
                  </a:cubicBezTo>
                  <a:cubicBezTo>
                    <a:pt x="176528" y="1009458"/>
                    <a:pt x="184237" y="482433"/>
                    <a:pt x="59" y="66685"/>
                  </a:cubicBezTo>
                  <a:close/>
                </a:path>
              </a:pathLst>
            </a:custGeom>
            <a:solidFill>
              <a:srgbClr val="F5333F"/>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4" name="Freeform 45">
              <a:extLst>
                <a:ext uri="{FF2B5EF4-FFF2-40B4-BE49-F238E27FC236}">
                  <a16:creationId xmlns:a16="http://schemas.microsoft.com/office/drawing/2014/main" id="{BA60761A-308A-C948-B654-FA87C1DCB124}"/>
                </a:ext>
              </a:extLst>
            </p:cNvPr>
            <p:cNvSpPr>
              <a:spLocks/>
            </p:cNvSpPr>
            <p:nvPr/>
          </p:nvSpPr>
          <p:spPr bwMode="auto">
            <a:xfrm>
              <a:off x="6507415" y="2824361"/>
              <a:ext cx="1646659" cy="1159341"/>
            </a:xfrm>
            <a:custGeom>
              <a:avLst/>
              <a:gdLst>
                <a:gd name="T0" fmla="*/ 59 w 1646658"/>
                <a:gd name="T1" fmla="*/ 66685 h 1159341"/>
                <a:gd name="T2" fmla="*/ 289033 w 1646658"/>
                <a:gd name="T3" fmla="*/ 53571 h 1159341"/>
                <a:gd name="T4" fmla="*/ 535176 w 1646658"/>
                <a:gd name="T5" fmla="*/ 28199 h 1159341"/>
                <a:gd name="T6" fmla="*/ 862796 w 1646658"/>
                <a:gd name="T7" fmla="*/ 28009 h 1159341"/>
                <a:gd name="T8" fmla="*/ 1198505 w 1646658"/>
                <a:gd name="T9" fmla="*/ 56232 h 1159341"/>
                <a:gd name="T10" fmla="*/ 1450073 w 1646658"/>
                <a:gd name="T11" fmla="*/ 117335 h 1159341"/>
                <a:gd name="T12" fmla="*/ 1512608 w 1646658"/>
                <a:gd name="T13" fmla="*/ 744805 h 1159341"/>
                <a:gd name="T14" fmla="*/ 1649004 w 1646658"/>
                <a:gd name="T15" fmla="*/ 1163118 h 1159341"/>
                <a:gd name="T16" fmla="*/ 1239815 w 1646658"/>
                <a:gd name="T17" fmla="*/ 1068755 h 1159341"/>
                <a:gd name="T18" fmla="*/ 1086094 w 1646658"/>
                <a:gd name="T19" fmla="*/ 1035305 h 1159341"/>
                <a:gd name="T20" fmla="*/ 872981 w 1646658"/>
                <a:gd name="T21" fmla="*/ 1065239 h 1159341"/>
                <a:gd name="T22" fmla="*/ 667955 w 1646658"/>
                <a:gd name="T23" fmla="*/ 1010978 h 1159341"/>
                <a:gd name="T24" fmla="*/ 460172 w 1646658"/>
                <a:gd name="T25" fmla="*/ 1010408 h 1159341"/>
                <a:gd name="T26" fmla="*/ 176433 w 1646658"/>
                <a:gd name="T27" fmla="*/ 1009363 h 1159341"/>
                <a:gd name="T28" fmla="*/ 59 w 1646658"/>
                <a:gd name="T29" fmla="*/ 66685 h 11593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6658" h="1159341">
                  <a:moveTo>
                    <a:pt x="59" y="66685"/>
                  </a:moveTo>
                  <a:cubicBezTo>
                    <a:pt x="-3367" y="59083"/>
                    <a:pt x="142452" y="125698"/>
                    <a:pt x="289033" y="53571"/>
                  </a:cubicBezTo>
                  <a:cubicBezTo>
                    <a:pt x="401159" y="-1545"/>
                    <a:pt x="513379" y="26678"/>
                    <a:pt x="535176" y="28199"/>
                  </a:cubicBezTo>
                  <a:cubicBezTo>
                    <a:pt x="556972" y="29719"/>
                    <a:pt x="738200" y="86736"/>
                    <a:pt x="862794" y="28009"/>
                  </a:cubicBezTo>
                  <a:cubicBezTo>
                    <a:pt x="987388" y="-30719"/>
                    <a:pt x="1121786" y="14800"/>
                    <a:pt x="1198503" y="56232"/>
                  </a:cubicBezTo>
                  <a:cubicBezTo>
                    <a:pt x="1275220" y="97664"/>
                    <a:pt x="1450071" y="117335"/>
                    <a:pt x="1450071" y="117335"/>
                  </a:cubicBezTo>
                  <a:cubicBezTo>
                    <a:pt x="1450071" y="117335"/>
                    <a:pt x="1373734" y="459151"/>
                    <a:pt x="1512606" y="744805"/>
                  </a:cubicBezTo>
                  <a:cubicBezTo>
                    <a:pt x="1667182" y="1063053"/>
                    <a:pt x="1649002" y="1163118"/>
                    <a:pt x="1649002" y="1163118"/>
                  </a:cubicBezTo>
                  <a:cubicBezTo>
                    <a:pt x="1441409" y="1045378"/>
                    <a:pt x="1374496" y="1119785"/>
                    <a:pt x="1239813" y="1068755"/>
                  </a:cubicBezTo>
                  <a:cubicBezTo>
                    <a:pt x="1226392" y="1063624"/>
                    <a:pt x="1131876" y="1029034"/>
                    <a:pt x="1086092" y="1035305"/>
                  </a:cubicBezTo>
                  <a:cubicBezTo>
                    <a:pt x="1010708" y="1045663"/>
                    <a:pt x="972540" y="1072651"/>
                    <a:pt x="872979" y="1065239"/>
                  </a:cubicBezTo>
                  <a:cubicBezTo>
                    <a:pt x="836524" y="1062483"/>
                    <a:pt x="790931" y="1058302"/>
                    <a:pt x="667955" y="1010978"/>
                  </a:cubicBezTo>
                  <a:cubicBezTo>
                    <a:pt x="545075" y="963654"/>
                    <a:pt x="460172" y="1010408"/>
                    <a:pt x="460172" y="1010408"/>
                  </a:cubicBezTo>
                  <a:cubicBezTo>
                    <a:pt x="460172" y="1010408"/>
                    <a:pt x="325964" y="1056687"/>
                    <a:pt x="176433" y="1009363"/>
                  </a:cubicBezTo>
                  <a:cubicBezTo>
                    <a:pt x="176528" y="1009458"/>
                    <a:pt x="184237" y="482433"/>
                    <a:pt x="59" y="66685"/>
                  </a:cubicBezTo>
                  <a:close/>
                </a:path>
              </a:pathLst>
            </a:custGeom>
            <a:noFill/>
            <a:ln w="485" cap="flat">
              <a:solidFill>
                <a:srgbClr val="E62E25"/>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15" name="Freeform 46">
              <a:extLst>
                <a:ext uri="{FF2B5EF4-FFF2-40B4-BE49-F238E27FC236}">
                  <a16:creationId xmlns:a16="http://schemas.microsoft.com/office/drawing/2014/main" id="{9538D538-2FD3-7E4A-9510-FB1AAC563562}"/>
                </a:ext>
              </a:extLst>
            </p:cNvPr>
            <p:cNvSpPr>
              <a:spLocks/>
            </p:cNvSpPr>
            <p:nvPr/>
          </p:nvSpPr>
          <p:spPr bwMode="auto">
            <a:xfrm>
              <a:off x="7078189" y="3652316"/>
              <a:ext cx="57110" cy="57017"/>
            </a:xfrm>
            <a:custGeom>
              <a:avLst/>
              <a:gdLst>
                <a:gd name="T0" fmla="*/ 30461 w 57109"/>
                <a:gd name="T1" fmla="*/ 60820 h 57016"/>
                <a:gd name="T2" fmla="*/ 0 w 57109"/>
                <a:gd name="T3" fmla="*/ 30411 h 57016"/>
                <a:gd name="T4" fmla="*/ 30461 w 57109"/>
                <a:gd name="T5" fmla="*/ 0 h 57016"/>
                <a:gd name="T6" fmla="*/ 60919 w 57109"/>
                <a:gd name="T7" fmla="*/ 30411 h 57016"/>
                <a:gd name="T8" fmla="*/ 30461 w 57109"/>
                <a:gd name="T9" fmla="*/ 60820 h 570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109" h="57016">
                  <a:moveTo>
                    <a:pt x="30459" y="60818"/>
                  </a:moveTo>
                  <a:cubicBezTo>
                    <a:pt x="13611" y="60818"/>
                    <a:pt x="0" y="47134"/>
                    <a:pt x="0" y="30409"/>
                  </a:cubicBezTo>
                  <a:cubicBezTo>
                    <a:pt x="0" y="13684"/>
                    <a:pt x="13706" y="0"/>
                    <a:pt x="30459" y="0"/>
                  </a:cubicBezTo>
                  <a:cubicBezTo>
                    <a:pt x="47210" y="0"/>
                    <a:pt x="60917" y="13684"/>
                    <a:pt x="60917" y="30409"/>
                  </a:cubicBezTo>
                  <a:cubicBezTo>
                    <a:pt x="60917" y="47134"/>
                    <a:pt x="47210" y="60818"/>
                    <a:pt x="30459" y="60818"/>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6" name="Freeform 47">
              <a:extLst>
                <a:ext uri="{FF2B5EF4-FFF2-40B4-BE49-F238E27FC236}">
                  <a16:creationId xmlns:a16="http://schemas.microsoft.com/office/drawing/2014/main" id="{C9D7CCF8-009F-0F47-B462-FFD64ECE65BA}"/>
                </a:ext>
              </a:extLst>
            </p:cNvPr>
            <p:cNvSpPr>
              <a:spLocks/>
            </p:cNvSpPr>
            <p:nvPr/>
          </p:nvSpPr>
          <p:spPr bwMode="auto">
            <a:xfrm>
              <a:off x="7318240" y="3648610"/>
              <a:ext cx="66628" cy="66520"/>
            </a:xfrm>
            <a:custGeom>
              <a:avLst/>
              <a:gdLst>
                <a:gd name="T0" fmla="*/ 36267 w 66627"/>
                <a:gd name="T1" fmla="*/ 72413 h 66519"/>
                <a:gd name="T2" fmla="*/ 0 w 66627"/>
                <a:gd name="T3" fmla="*/ 36208 h 66519"/>
                <a:gd name="T4" fmla="*/ 36267 w 66627"/>
                <a:gd name="T5" fmla="*/ 0 h 66519"/>
                <a:gd name="T6" fmla="*/ 72531 w 66627"/>
                <a:gd name="T7" fmla="*/ 36208 h 66519"/>
                <a:gd name="T8" fmla="*/ 36267 w 66627"/>
                <a:gd name="T9" fmla="*/ 72413 h 665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627" h="66519">
                  <a:moveTo>
                    <a:pt x="36265" y="72411"/>
                  </a:moveTo>
                  <a:cubicBezTo>
                    <a:pt x="16276" y="72411"/>
                    <a:pt x="0" y="56161"/>
                    <a:pt x="0" y="36206"/>
                  </a:cubicBezTo>
                  <a:cubicBezTo>
                    <a:pt x="0" y="16250"/>
                    <a:pt x="16276" y="0"/>
                    <a:pt x="36265" y="0"/>
                  </a:cubicBezTo>
                  <a:cubicBezTo>
                    <a:pt x="56253" y="0"/>
                    <a:pt x="72529" y="16250"/>
                    <a:pt x="72529" y="36206"/>
                  </a:cubicBezTo>
                  <a:cubicBezTo>
                    <a:pt x="72529" y="56161"/>
                    <a:pt x="56348" y="72411"/>
                    <a:pt x="36265" y="72411"/>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7" name="Freeform 48">
              <a:extLst>
                <a:ext uri="{FF2B5EF4-FFF2-40B4-BE49-F238E27FC236}">
                  <a16:creationId xmlns:a16="http://schemas.microsoft.com/office/drawing/2014/main" id="{1BDDC0A0-90C8-BF4C-9CF2-67C66C6927BE}"/>
                </a:ext>
              </a:extLst>
            </p:cNvPr>
            <p:cNvSpPr>
              <a:spLocks/>
            </p:cNvSpPr>
            <p:nvPr/>
          </p:nvSpPr>
          <p:spPr bwMode="auto">
            <a:xfrm>
              <a:off x="7032406" y="3448101"/>
              <a:ext cx="66628" cy="66520"/>
            </a:xfrm>
            <a:custGeom>
              <a:avLst/>
              <a:gdLst>
                <a:gd name="T0" fmla="*/ 36362 w 66627"/>
                <a:gd name="T1" fmla="*/ 72603 h 66519"/>
                <a:gd name="T2" fmla="*/ 0 w 66627"/>
                <a:gd name="T3" fmla="*/ 36303 h 66519"/>
                <a:gd name="T4" fmla="*/ 36362 w 66627"/>
                <a:gd name="T5" fmla="*/ 0 h 66519"/>
                <a:gd name="T6" fmla="*/ 72721 w 66627"/>
                <a:gd name="T7" fmla="*/ 36303 h 66519"/>
                <a:gd name="T8" fmla="*/ 36362 w 66627"/>
                <a:gd name="T9" fmla="*/ 72603 h 665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627" h="66519">
                  <a:moveTo>
                    <a:pt x="36360" y="72601"/>
                  </a:moveTo>
                  <a:cubicBezTo>
                    <a:pt x="16276" y="72601"/>
                    <a:pt x="0" y="56257"/>
                    <a:pt x="0" y="36301"/>
                  </a:cubicBezTo>
                  <a:cubicBezTo>
                    <a:pt x="0" y="16250"/>
                    <a:pt x="16276" y="0"/>
                    <a:pt x="36360" y="0"/>
                  </a:cubicBezTo>
                  <a:cubicBezTo>
                    <a:pt x="56443" y="0"/>
                    <a:pt x="72719" y="16250"/>
                    <a:pt x="72719" y="36301"/>
                  </a:cubicBezTo>
                  <a:cubicBezTo>
                    <a:pt x="72719" y="56352"/>
                    <a:pt x="56348" y="72601"/>
                    <a:pt x="36360" y="72601"/>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8" name="Freeform 49">
              <a:extLst>
                <a:ext uri="{FF2B5EF4-FFF2-40B4-BE49-F238E27FC236}">
                  <a16:creationId xmlns:a16="http://schemas.microsoft.com/office/drawing/2014/main" id="{EACD1BEE-1C69-F84B-9B64-367AF8BC1D2C}"/>
                </a:ext>
              </a:extLst>
            </p:cNvPr>
            <p:cNvSpPr>
              <a:spLocks/>
            </p:cNvSpPr>
            <p:nvPr/>
          </p:nvSpPr>
          <p:spPr bwMode="auto">
            <a:xfrm>
              <a:off x="7083715" y="3409804"/>
              <a:ext cx="47591" cy="57017"/>
            </a:xfrm>
            <a:custGeom>
              <a:avLst/>
              <a:gdLst>
                <a:gd name="T0" fmla="*/ 40828 w 47591"/>
                <a:gd name="T1" fmla="*/ 65761 h 57016"/>
                <a:gd name="T2" fmla="*/ 34736 w 47591"/>
                <a:gd name="T3" fmla="*/ 65191 h 57016"/>
                <a:gd name="T4" fmla="*/ 280 w 47591"/>
                <a:gd name="T5" fmla="*/ 20906 h 57016"/>
                <a:gd name="T6" fmla="*/ 4278 w 47591"/>
                <a:gd name="T7" fmla="*/ 3706 h 57016"/>
                <a:gd name="T8" fmla="*/ 12178 w 47591"/>
                <a:gd name="T9" fmla="*/ 0 h 57016"/>
                <a:gd name="T10" fmla="*/ 21601 w 47591"/>
                <a:gd name="T11" fmla="*/ 3326 h 57016"/>
                <a:gd name="T12" fmla="*/ 51774 w 47591"/>
                <a:gd name="T13" fmla="*/ 52172 h 57016"/>
                <a:gd name="T14" fmla="*/ 50822 w 47591"/>
                <a:gd name="T15" fmla="*/ 61770 h 57016"/>
                <a:gd name="T16" fmla="*/ 40828 w 47591"/>
                <a:gd name="T17" fmla="*/ 65761 h 57016"/>
                <a:gd name="T18" fmla="*/ 40828 w 47591"/>
                <a:gd name="T19" fmla="*/ 65761 h 570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591" h="57016">
                  <a:moveTo>
                    <a:pt x="40828" y="65759"/>
                  </a:moveTo>
                  <a:cubicBezTo>
                    <a:pt x="39115" y="65759"/>
                    <a:pt x="37116" y="65569"/>
                    <a:pt x="34736" y="65189"/>
                  </a:cubicBezTo>
                  <a:cubicBezTo>
                    <a:pt x="24837" y="63384"/>
                    <a:pt x="756" y="27083"/>
                    <a:pt x="280" y="20906"/>
                  </a:cubicBezTo>
                  <a:cubicBezTo>
                    <a:pt x="-577" y="15965"/>
                    <a:pt x="471" y="8172"/>
                    <a:pt x="4278" y="3706"/>
                  </a:cubicBezTo>
                  <a:cubicBezTo>
                    <a:pt x="6372" y="1235"/>
                    <a:pt x="9037" y="0"/>
                    <a:pt x="12178" y="0"/>
                  </a:cubicBezTo>
                  <a:cubicBezTo>
                    <a:pt x="15033" y="0"/>
                    <a:pt x="18174" y="1140"/>
                    <a:pt x="21601" y="3326"/>
                  </a:cubicBezTo>
                  <a:cubicBezTo>
                    <a:pt x="40352" y="15680"/>
                    <a:pt x="51298" y="50745"/>
                    <a:pt x="51774" y="52170"/>
                  </a:cubicBezTo>
                  <a:cubicBezTo>
                    <a:pt x="51964" y="52645"/>
                    <a:pt x="53678" y="57682"/>
                    <a:pt x="50822" y="61768"/>
                  </a:cubicBezTo>
                  <a:cubicBezTo>
                    <a:pt x="48823" y="64334"/>
                    <a:pt x="45492" y="65759"/>
                    <a:pt x="40828" y="6575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9" name="Freeform 50">
              <a:extLst>
                <a:ext uri="{FF2B5EF4-FFF2-40B4-BE49-F238E27FC236}">
                  <a16:creationId xmlns:a16="http://schemas.microsoft.com/office/drawing/2014/main" id="{239AA1A6-9125-5D45-8A44-8F683D2400EF}"/>
                </a:ext>
              </a:extLst>
            </p:cNvPr>
            <p:cNvSpPr>
              <a:spLocks/>
            </p:cNvSpPr>
            <p:nvPr/>
          </p:nvSpPr>
          <p:spPr bwMode="auto">
            <a:xfrm>
              <a:off x="7116653" y="3358869"/>
              <a:ext cx="66628" cy="66520"/>
            </a:xfrm>
            <a:custGeom>
              <a:avLst/>
              <a:gdLst>
                <a:gd name="T0" fmla="*/ 49107 w 66627"/>
                <a:gd name="T1" fmla="*/ 75739 h 66519"/>
                <a:gd name="T2" fmla="*/ 13221 w 66627"/>
                <a:gd name="T3" fmla="*/ 54073 h 66519"/>
                <a:gd name="T4" fmla="*/ 7224 w 66627"/>
                <a:gd name="T5" fmla="*/ 3706 h 66519"/>
                <a:gd name="T6" fmla="*/ 18741 w 66627"/>
                <a:gd name="T7" fmla="*/ 0 h 66519"/>
                <a:gd name="T8" fmla="*/ 54627 w 66627"/>
                <a:gd name="T9" fmla="*/ 21666 h 66519"/>
                <a:gd name="T10" fmla="*/ 60624 w 66627"/>
                <a:gd name="T11" fmla="*/ 72033 h 66519"/>
                <a:gd name="T12" fmla="*/ 49107 w 66627"/>
                <a:gd name="T13" fmla="*/ 75739 h 66519"/>
                <a:gd name="T14" fmla="*/ 49107 w 66627"/>
                <a:gd name="T15" fmla="*/ 75739 h 665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27" h="66519">
                  <a:moveTo>
                    <a:pt x="49105" y="75737"/>
                  </a:moveTo>
                  <a:cubicBezTo>
                    <a:pt x="37587" y="75737"/>
                    <a:pt x="23500" y="67185"/>
                    <a:pt x="13221" y="54071"/>
                  </a:cubicBezTo>
                  <a:cubicBezTo>
                    <a:pt x="-1723" y="34875"/>
                    <a:pt x="-4388" y="12829"/>
                    <a:pt x="7224" y="3706"/>
                  </a:cubicBezTo>
                  <a:cubicBezTo>
                    <a:pt x="10365" y="1235"/>
                    <a:pt x="14268" y="0"/>
                    <a:pt x="18741" y="0"/>
                  </a:cubicBezTo>
                  <a:cubicBezTo>
                    <a:pt x="30258" y="0"/>
                    <a:pt x="44345" y="8552"/>
                    <a:pt x="54625" y="21666"/>
                  </a:cubicBezTo>
                  <a:cubicBezTo>
                    <a:pt x="69569" y="40862"/>
                    <a:pt x="72234" y="62908"/>
                    <a:pt x="60622" y="72031"/>
                  </a:cubicBezTo>
                  <a:cubicBezTo>
                    <a:pt x="57480" y="74502"/>
                    <a:pt x="53578" y="75737"/>
                    <a:pt x="49105" y="75737"/>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0" name="Freeform 51">
              <a:extLst>
                <a:ext uri="{FF2B5EF4-FFF2-40B4-BE49-F238E27FC236}">
                  <a16:creationId xmlns:a16="http://schemas.microsoft.com/office/drawing/2014/main" id="{21F0298C-DCDC-8E49-9019-9B887B3ED256}"/>
                </a:ext>
              </a:extLst>
            </p:cNvPr>
            <p:cNvSpPr>
              <a:spLocks/>
            </p:cNvSpPr>
            <p:nvPr/>
          </p:nvSpPr>
          <p:spPr bwMode="auto">
            <a:xfrm>
              <a:off x="7156905" y="3311260"/>
              <a:ext cx="28555" cy="28508"/>
            </a:xfrm>
            <a:custGeom>
              <a:avLst/>
              <a:gdLst>
                <a:gd name="T0" fmla="*/ 14470 w 28554"/>
                <a:gd name="T1" fmla="*/ 28889 h 28508"/>
                <a:gd name="T2" fmla="*/ 0 w 28554"/>
                <a:gd name="T3" fmla="*/ 14444 h 28508"/>
                <a:gd name="T4" fmla="*/ 14470 w 28554"/>
                <a:gd name="T5" fmla="*/ 0 h 28508"/>
                <a:gd name="T6" fmla="*/ 28938 w 28554"/>
                <a:gd name="T7" fmla="*/ 14444 h 28508"/>
                <a:gd name="T8" fmla="*/ 14470 w 28554"/>
                <a:gd name="T9" fmla="*/ 28889 h 285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54" h="28508">
                  <a:moveTo>
                    <a:pt x="14468" y="28889"/>
                  </a:moveTo>
                  <a:cubicBezTo>
                    <a:pt x="6473" y="28889"/>
                    <a:pt x="0" y="22427"/>
                    <a:pt x="0" y="14444"/>
                  </a:cubicBezTo>
                  <a:cubicBezTo>
                    <a:pt x="0" y="6462"/>
                    <a:pt x="6473" y="0"/>
                    <a:pt x="14468" y="0"/>
                  </a:cubicBezTo>
                  <a:cubicBezTo>
                    <a:pt x="22463" y="0"/>
                    <a:pt x="28936" y="6462"/>
                    <a:pt x="28936" y="14444"/>
                  </a:cubicBezTo>
                  <a:cubicBezTo>
                    <a:pt x="28936" y="22427"/>
                    <a:pt x="22463" y="28889"/>
                    <a:pt x="14468" y="2888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1" name="Freeform 52">
              <a:extLst>
                <a:ext uri="{FF2B5EF4-FFF2-40B4-BE49-F238E27FC236}">
                  <a16:creationId xmlns:a16="http://schemas.microsoft.com/office/drawing/2014/main" id="{49C28D2F-2FBD-7142-BCB4-E9252EEC88B4}"/>
                </a:ext>
              </a:extLst>
            </p:cNvPr>
            <p:cNvSpPr>
              <a:spLocks/>
            </p:cNvSpPr>
            <p:nvPr/>
          </p:nvSpPr>
          <p:spPr bwMode="auto">
            <a:xfrm>
              <a:off x="7198357" y="3371128"/>
              <a:ext cx="28555" cy="28508"/>
            </a:xfrm>
            <a:custGeom>
              <a:avLst/>
              <a:gdLst>
                <a:gd name="T0" fmla="*/ 15184 w 28554"/>
                <a:gd name="T1" fmla="*/ 30409 h 28508"/>
                <a:gd name="T2" fmla="*/ 9661 w 28554"/>
                <a:gd name="T3" fmla="*/ 29934 h 28508"/>
                <a:gd name="T4" fmla="*/ 1570 w 28554"/>
                <a:gd name="T5" fmla="*/ 23947 h 28508"/>
                <a:gd name="T6" fmla="*/ 1094 w 28554"/>
                <a:gd name="T7" fmla="*/ 11308 h 28508"/>
                <a:gd name="T8" fmla="*/ 13468 w 28554"/>
                <a:gd name="T9" fmla="*/ 0 h 28508"/>
                <a:gd name="T10" fmla="*/ 18801 w 28554"/>
                <a:gd name="T11" fmla="*/ 1235 h 28508"/>
                <a:gd name="T12" fmla="*/ 34981 w 28554"/>
                <a:gd name="T13" fmla="*/ 12164 h 28508"/>
                <a:gd name="T14" fmla="*/ 24702 w 28554"/>
                <a:gd name="T15" fmla="*/ 29839 h 28508"/>
                <a:gd name="T16" fmla="*/ 23274 w 28554"/>
                <a:gd name="T17" fmla="*/ 29934 h 28508"/>
                <a:gd name="T18" fmla="*/ 15184 w 28554"/>
                <a:gd name="T19" fmla="*/ 30409 h 28508"/>
                <a:gd name="T20" fmla="*/ 15184 w 28554"/>
                <a:gd name="T21" fmla="*/ 30409 h 285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554" h="28508">
                  <a:moveTo>
                    <a:pt x="15182" y="30409"/>
                  </a:moveTo>
                  <a:cubicBezTo>
                    <a:pt x="12707" y="30409"/>
                    <a:pt x="10898" y="30219"/>
                    <a:pt x="9661" y="29934"/>
                  </a:cubicBezTo>
                  <a:cubicBezTo>
                    <a:pt x="8328" y="29649"/>
                    <a:pt x="3950" y="28318"/>
                    <a:pt x="1570" y="23947"/>
                  </a:cubicBezTo>
                  <a:cubicBezTo>
                    <a:pt x="-333" y="20526"/>
                    <a:pt x="-524" y="16250"/>
                    <a:pt x="1094" y="11308"/>
                  </a:cubicBezTo>
                  <a:cubicBezTo>
                    <a:pt x="4331" y="1425"/>
                    <a:pt x="10232" y="0"/>
                    <a:pt x="13468" y="0"/>
                  </a:cubicBezTo>
                  <a:cubicBezTo>
                    <a:pt x="16419" y="0"/>
                    <a:pt x="18608" y="1140"/>
                    <a:pt x="18799" y="1235"/>
                  </a:cubicBezTo>
                  <a:lnTo>
                    <a:pt x="34979" y="12164"/>
                  </a:lnTo>
                  <a:lnTo>
                    <a:pt x="24700" y="29839"/>
                  </a:lnTo>
                  <a:lnTo>
                    <a:pt x="23272" y="29934"/>
                  </a:lnTo>
                  <a:cubicBezTo>
                    <a:pt x="23272" y="30029"/>
                    <a:pt x="19084" y="30409"/>
                    <a:pt x="15182" y="3040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2" name="Freeform 53">
              <a:extLst>
                <a:ext uri="{FF2B5EF4-FFF2-40B4-BE49-F238E27FC236}">
                  <a16:creationId xmlns:a16="http://schemas.microsoft.com/office/drawing/2014/main" id="{AC45CD99-9592-6C43-BC07-9F88E7B50D49}"/>
                </a:ext>
              </a:extLst>
            </p:cNvPr>
            <p:cNvSpPr>
              <a:spLocks/>
            </p:cNvSpPr>
            <p:nvPr/>
          </p:nvSpPr>
          <p:spPr bwMode="auto">
            <a:xfrm>
              <a:off x="7143389" y="3275625"/>
              <a:ext cx="190365" cy="380112"/>
            </a:xfrm>
            <a:custGeom>
              <a:avLst/>
              <a:gdLst>
                <a:gd name="T0" fmla="*/ 125355 w 190365"/>
                <a:gd name="T1" fmla="*/ 384105 h 380111"/>
                <a:gd name="T2" fmla="*/ 107842 w 190365"/>
                <a:gd name="T3" fmla="*/ 382395 h 380111"/>
                <a:gd name="T4" fmla="*/ 47306 w 190365"/>
                <a:gd name="T5" fmla="*/ 375077 h 380111"/>
                <a:gd name="T6" fmla="*/ 46735 w 190365"/>
                <a:gd name="T7" fmla="*/ 374697 h 380111"/>
                <a:gd name="T8" fmla="*/ 29126 w 190365"/>
                <a:gd name="T9" fmla="*/ 345904 h 380111"/>
                <a:gd name="T10" fmla="*/ 27984 w 190365"/>
                <a:gd name="T11" fmla="*/ 302571 h 380111"/>
                <a:gd name="T12" fmla="*/ 28460 w 190365"/>
                <a:gd name="T13" fmla="*/ 300956 h 380111"/>
                <a:gd name="T14" fmla="*/ 36169 w 190365"/>
                <a:gd name="T15" fmla="*/ 294114 h 380111"/>
                <a:gd name="T16" fmla="*/ 38644 w 190365"/>
                <a:gd name="T17" fmla="*/ 294304 h 380111"/>
                <a:gd name="T18" fmla="*/ 48067 w 190365"/>
                <a:gd name="T19" fmla="*/ 294969 h 380111"/>
                <a:gd name="T20" fmla="*/ 57395 w 190365"/>
                <a:gd name="T21" fmla="*/ 294019 h 380111"/>
                <a:gd name="T22" fmla="*/ 64153 w 190365"/>
                <a:gd name="T23" fmla="*/ 290027 h 380111"/>
                <a:gd name="T24" fmla="*/ 60727 w 190365"/>
                <a:gd name="T25" fmla="*/ 282900 h 380111"/>
                <a:gd name="T26" fmla="*/ 47782 w 190365"/>
                <a:gd name="T27" fmla="*/ 271402 h 380111"/>
                <a:gd name="T28" fmla="*/ 476 w 190365"/>
                <a:gd name="T29" fmla="*/ 214195 h 380111"/>
                <a:gd name="T30" fmla="*/ 0 w 190365"/>
                <a:gd name="T31" fmla="*/ 212770 h 380111"/>
                <a:gd name="T32" fmla="*/ 8281 w 190365"/>
                <a:gd name="T33" fmla="*/ 202887 h 380111"/>
                <a:gd name="T34" fmla="*/ 11803 w 190365"/>
                <a:gd name="T35" fmla="*/ 196045 h 380111"/>
                <a:gd name="T36" fmla="*/ 14468 w 190365"/>
                <a:gd name="T37" fmla="*/ 178558 h 380111"/>
                <a:gd name="T38" fmla="*/ 16752 w 190365"/>
                <a:gd name="T39" fmla="*/ 178558 h 380111"/>
                <a:gd name="T40" fmla="*/ 58727 w 190365"/>
                <a:gd name="T41" fmla="*/ 146438 h 380111"/>
                <a:gd name="T42" fmla="*/ 67389 w 190365"/>
                <a:gd name="T43" fmla="*/ 141497 h 380111"/>
                <a:gd name="T44" fmla="*/ 83189 w 190365"/>
                <a:gd name="T45" fmla="*/ 149479 h 380111"/>
                <a:gd name="T46" fmla="*/ 86616 w 190365"/>
                <a:gd name="T47" fmla="*/ 196235 h 380111"/>
                <a:gd name="T48" fmla="*/ 87473 w 190365"/>
                <a:gd name="T49" fmla="*/ 204312 h 380111"/>
                <a:gd name="T50" fmla="*/ 91946 w 190365"/>
                <a:gd name="T51" fmla="*/ 206308 h 380111"/>
                <a:gd name="T52" fmla="*/ 99466 w 190365"/>
                <a:gd name="T53" fmla="*/ 200226 h 380111"/>
                <a:gd name="T54" fmla="*/ 132018 w 190365"/>
                <a:gd name="T55" fmla="*/ 141877 h 380111"/>
                <a:gd name="T56" fmla="*/ 127069 w 190365"/>
                <a:gd name="T57" fmla="*/ 110327 h 380111"/>
                <a:gd name="T58" fmla="*/ 93945 w 190365"/>
                <a:gd name="T59" fmla="*/ 87426 h 380111"/>
                <a:gd name="T60" fmla="*/ 88901 w 190365"/>
                <a:gd name="T61" fmla="*/ 87711 h 380111"/>
                <a:gd name="T62" fmla="*/ 80049 w 190365"/>
                <a:gd name="T63" fmla="*/ 88376 h 380111"/>
                <a:gd name="T64" fmla="*/ 70150 w 190365"/>
                <a:gd name="T65" fmla="*/ 85525 h 380111"/>
                <a:gd name="T66" fmla="*/ 61107 w 190365"/>
                <a:gd name="T67" fmla="*/ 73552 h 380111"/>
                <a:gd name="T68" fmla="*/ 72815 w 190365"/>
                <a:gd name="T69" fmla="*/ 56542 h 380111"/>
                <a:gd name="T70" fmla="*/ 76146 w 190365"/>
                <a:gd name="T71" fmla="*/ 55686 h 380111"/>
                <a:gd name="T72" fmla="*/ 81381 w 190365"/>
                <a:gd name="T73" fmla="*/ 56447 h 380111"/>
                <a:gd name="T74" fmla="*/ 88234 w 190365"/>
                <a:gd name="T75" fmla="*/ 57302 h 380111"/>
                <a:gd name="T76" fmla="*/ 96801 w 190365"/>
                <a:gd name="T77" fmla="*/ 50365 h 380111"/>
                <a:gd name="T78" fmla="*/ 96229 w 190365"/>
                <a:gd name="T79" fmla="*/ 45708 h 380111"/>
                <a:gd name="T80" fmla="*/ 83475 w 190365"/>
                <a:gd name="T81" fmla="*/ 40292 h 380111"/>
                <a:gd name="T82" fmla="*/ 79382 w 190365"/>
                <a:gd name="T83" fmla="*/ 40482 h 380111"/>
                <a:gd name="T84" fmla="*/ 56158 w 190365"/>
                <a:gd name="T85" fmla="*/ 24802 h 380111"/>
                <a:gd name="T86" fmla="*/ 60917 w 190365"/>
                <a:gd name="T87" fmla="*/ 6842 h 380111"/>
                <a:gd name="T88" fmla="*/ 77764 w 190365"/>
                <a:gd name="T89" fmla="*/ 0 h 380111"/>
                <a:gd name="T90" fmla="*/ 81286 w 190365"/>
                <a:gd name="T91" fmla="*/ 285 h 380111"/>
                <a:gd name="T92" fmla="*/ 183893 w 190365"/>
                <a:gd name="T93" fmla="*/ 120020 h 380111"/>
                <a:gd name="T94" fmla="*/ 148770 w 190365"/>
                <a:gd name="T95" fmla="*/ 265890 h 380111"/>
                <a:gd name="T96" fmla="*/ 144963 w 190365"/>
                <a:gd name="T97" fmla="*/ 281285 h 380111"/>
                <a:gd name="T98" fmla="*/ 174660 w 190365"/>
                <a:gd name="T99" fmla="*/ 335356 h 380111"/>
                <a:gd name="T100" fmla="*/ 151436 w 190365"/>
                <a:gd name="T101" fmla="*/ 377168 h 380111"/>
                <a:gd name="T102" fmla="*/ 125355 w 190365"/>
                <a:gd name="T103" fmla="*/ 384105 h 380111"/>
                <a:gd name="T104" fmla="*/ 125355 w 190365"/>
                <a:gd name="T105" fmla="*/ 384105 h 380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0365" h="380111">
                  <a:moveTo>
                    <a:pt x="125355" y="384103"/>
                  </a:moveTo>
                  <a:cubicBezTo>
                    <a:pt x="115932" y="384103"/>
                    <a:pt x="108127" y="382488"/>
                    <a:pt x="107842" y="382393"/>
                  </a:cubicBezTo>
                  <a:lnTo>
                    <a:pt x="47306" y="375075"/>
                  </a:lnTo>
                  <a:lnTo>
                    <a:pt x="46735" y="374695"/>
                  </a:lnTo>
                  <a:cubicBezTo>
                    <a:pt x="46068" y="374220"/>
                    <a:pt x="31410" y="363862"/>
                    <a:pt x="29126" y="345902"/>
                  </a:cubicBezTo>
                  <a:cubicBezTo>
                    <a:pt x="27127" y="329842"/>
                    <a:pt x="26080" y="308651"/>
                    <a:pt x="27984" y="302569"/>
                  </a:cubicBezTo>
                  <a:lnTo>
                    <a:pt x="28460" y="300954"/>
                  </a:lnTo>
                  <a:cubicBezTo>
                    <a:pt x="29221" y="298103"/>
                    <a:pt x="30173" y="294112"/>
                    <a:pt x="36169" y="294112"/>
                  </a:cubicBezTo>
                  <a:cubicBezTo>
                    <a:pt x="36836" y="294112"/>
                    <a:pt x="37692" y="294207"/>
                    <a:pt x="38644" y="294302"/>
                  </a:cubicBezTo>
                  <a:cubicBezTo>
                    <a:pt x="42356" y="294777"/>
                    <a:pt x="45497" y="294967"/>
                    <a:pt x="48067" y="294967"/>
                  </a:cubicBezTo>
                  <a:cubicBezTo>
                    <a:pt x="54254" y="294967"/>
                    <a:pt x="57300" y="294017"/>
                    <a:pt x="57395" y="294017"/>
                  </a:cubicBezTo>
                  <a:cubicBezTo>
                    <a:pt x="59108" y="293636"/>
                    <a:pt x="63392" y="292401"/>
                    <a:pt x="64153" y="290025"/>
                  </a:cubicBezTo>
                  <a:cubicBezTo>
                    <a:pt x="64724" y="288315"/>
                    <a:pt x="63487" y="285844"/>
                    <a:pt x="60727" y="282898"/>
                  </a:cubicBezTo>
                  <a:cubicBezTo>
                    <a:pt x="57776" y="279762"/>
                    <a:pt x="53207" y="275961"/>
                    <a:pt x="47782" y="271400"/>
                  </a:cubicBezTo>
                  <a:cubicBezTo>
                    <a:pt x="31410" y="257811"/>
                    <a:pt x="8947" y="239185"/>
                    <a:pt x="476" y="214193"/>
                  </a:cubicBezTo>
                  <a:lnTo>
                    <a:pt x="0" y="212768"/>
                  </a:lnTo>
                  <a:lnTo>
                    <a:pt x="8281" y="202885"/>
                  </a:lnTo>
                  <a:lnTo>
                    <a:pt x="11803" y="196043"/>
                  </a:lnTo>
                  <a:lnTo>
                    <a:pt x="14468" y="178558"/>
                  </a:lnTo>
                  <a:lnTo>
                    <a:pt x="16752" y="178558"/>
                  </a:lnTo>
                  <a:cubicBezTo>
                    <a:pt x="18370" y="178558"/>
                    <a:pt x="56062" y="178177"/>
                    <a:pt x="58727" y="146438"/>
                  </a:cubicBezTo>
                  <a:cubicBezTo>
                    <a:pt x="59013" y="143492"/>
                    <a:pt x="62440" y="141497"/>
                    <a:pt x="67389" y="141497"/>
                  </a:cubicBezTo>
                  <a:cubicBezTo>
                    <a:pt x="70245" y="141497"/>
                    <a:pt x="77478" y="142257"/>
                    <a:pt x="83189" y="149479"/>
                  </a:cubicBezTo>
                  <a:cubicBezTo>
                    <a:pt x="88329" y="155941"/>
                    <a:pt x="93089" y="169340"/>
                    <a:pt x="86616" y="196233"/>
                  </a:cubicBezTo>
                  <a:cubicBezTo>
                    <a:pt x="85759" y="199749"/>
                    <a:pt x="86045" y="202505"/>
                    <a:pt x="87473" y="204310"/>
                  </a:cubicBezTo>
                  <a:cubicBezTo>
                    <a:pt x="88805" y="206021"/>
                    <a:pt x="90899" y="206306"/>
                    <a:pt x="91946" y="206306"/>
                  </a:cubicBezTo>
                  <a:cubicBezTo>
                    <a:pt x="94992" y="206306"/>
                    <a:pt x="98704" y="204405"/>
                    <a:pt x="99466" y="200224"/>
                  </a:cubicBezTo>
                  <a:cubicBezTo>
                    <a:pt x="99751" y="198989"/>
                    <a:pt x="105938" y="169245"/>
                    <a:pt x="132018" y="141877"/>
                  </a:cubicBezTo>
                  <a:cubicBezTo>
                    <a:pt x="142488" y="130853"/>
                    <a:pt x="127259" y="110518"/>
                    <a:pt x="127069" y="110327"/>
                  </a:cubicBezTo>
                  <a:cubicBezTo>
                    <a:pt x="126307" y="108712"/>
                    <a:pt x="118217" y="87426"/>
                    <a:pt x="93945" y="87426"/>
                  </a:cubicBezTo>
                  <a:cubicBezTo>
                    <a:pt x="92327" y="87426"/>
                    <a:pt x="90709" y="87521"/>
                    <a:pt x="88901" y="87711"/>
                  </a:cubicBezTo>
                  <a:cubicBezTo>
                    <a:pt x="84808" y="88186"/>
                    <a:pt x="82143" y="88376"/>
                    <a:pt x="80049" y="88376"/>
                  </a:cubicBezTo>
                  <a:cubicBezTo>
                    <a:pt x="75765" y="88376"/>
                    <a:pt x="73767" y="87331"/>
                    <a:pt x="70150" y="85525"/>
                  </a:cubicBezTo>
                  <a:cubicBezTo>
                    <a:pt x="65771" y="83340"/>
                    <a:pt x="61393" y="79158"/>
                    <a:pt x="61107" y="73552"/>
                  </a:cubicBezTo>
                  <a:cubicBezTo>
                    <a:pt x="60727" y="67660"/>
                    <a:pt x="64724" y="61958"/>
                    <a:pt x="72815" y="56542"/>
                  </a:cubicBezTo>
                  <a:cubicBezTo>
                    <a:pt x="73671" y="55971"/>
                    <a:pt x="74813" y="55686"/>
                    <a:pt x="76146" y="55686"/>
                  </a:cubicBezTo>
                  <a:cubicBezTo>
                    <a:pt x="77574" y="55686"/>
                    <a:pt x="79287" y="55971"/>
                    <a:pt x="81381" y="56447"/>
                  </a:cubicBezTo>
                  <a:cubicBezTo>
                    <a:pt x="83570" y="56827"/>
                    <a:pt x="85950" y="57302"/>
                    <a:pt x="88234" y="57302"/>
                  </a:cubicBezTo>
                  <a:cubicBezTo>
                    <a:pt x="91470" y="57302"/>
                    <a:pt x="95087" y="56447"/>
                    <a:pt x="96801" y="50365"/>
                  </a:cubicBezTo>
                  <a:cubicBezTo>
                    <a:pt x="97277" y="48559"/>
                    <a:pt x="97086" y="47039"/>
                    <a:pt x="96229" y="45708"/>
                  </a:cubicBezTo>
                  <a:cubicBezTo>
                    <a:pt x="93660" y="42002"/>
                    <a:pt x="86235" y="40577"/>
                    <a:pt x="83475" y="40292"/>
                  </a:cubicBezTo>
                  <a:cubicBezTo>
                    <a:pt x="83380" y="40292"/>
                    <a:pt x="81667" y="40482"/>
                    <a:pt x="79382" y="40482"/>
                  </a:cubicBezTo>
                  <a:cubicBezTo>
                    <a:pt x="65676" y="40482"/>
                    <a:pt x="57205" y="34780"/>
                    <a:pt x="56158" y="24802"/>
                  </a:cubicBezTo>
                  <a:cubicBezTo>
                    <a:pt x="55396" y="17295"/>
                    <a:pt x="56919" y="11308"/>
                    <a:pt x="60917" y="6842"/>
                  </a:cubicBezTo>
                  <a:cubicBezTo>
                    <a:pt x="66437" y="665"/>
                    <a:pt x="74528" y="0"/>
                    <a:pt x="77764" y="0"/>
                  </a:cubicBezTo>
                  <a:cubicBezTo>
                    <a:pt x="79001" y="0"/>
                    <a:pt x="80239" y="95"/>
                    <a:pt x="81286" y="285"/>
                  </a:cubicBezTo>
                  <a:cubicBezTo>
                    <a:pt x="93755" y="2186"/>
                    <a:pt x="160954" y="54166"/>
                    <a:pt x="183893" y="120020"/>
                  </a:cubicBezTo>
                  <a:cubicBezTo>
                    <a:pt x="202072" y="172286"/>
                    <a:pt x="190175" y="221415"/>
                    <a:pt x="148770" y="265888"/>
                  </a:cubicBezTo>
                  <a:cubicBezTo>
                    <a:pt x="140109" y="275201"/>
                    <a:pt x="144773" y="281093"/>
                    <a:pt x="144963" y="281283"/>
                  </a:cubicBezTo>
                  <a:cubicBezTo>
                    <a:pt x="145820" y="281948"/>
                    <a:pt x="174660" y="305610"/>
                    <a:pt x="174660" y="335354"/>
                  </a:cubicBezTo>
                  <a:cubicBezTo>
                    <a:pt x="174660" y="350748"/>
                    <a:pt x="166855" y="364812"/>
                    <a:pt x="151436" y="377166"/>
                  </a:cubicBezTo>
                  <a:cubicBezTo>
                    <a:pt x="145439" y="381727"/>
                    <a:pt x="136777" y="384103"/>
                    <a:pt x="125355" y="384103"/>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3" name="Freeform 54">
              <a:extLst>
                <a:ext uri="{FF2B5EF4-FFF2-40B4-BE49-F238E27FC236}">
                  <a16:creationId xmlns:a16="http://schemas.microsoft.com/office/drawing/2014/main" id="{18B2C47D-80E7-204F-B757-060714819656}"/>
                </a:ext>
              </a:extLst>
            </p:cNvPr>
            <p:cNvSpPr>
              <a:spLocks/>
            </p:cNvSpPr>
            <p:nvPr/>
          </p:nvSpPr>
          <p:spPr bwMode="auto">
            <a:xfrm>
              <a:off x="7244493" y="3207015"/>
              <a:ext cx="142774" cy="161548"/>
            </a:xfrm>
            <a:custGeom>
              <a:avLst/>
              <a:gdLst>
                <a:gd name="T0" fmla="*/ 123529 w 142773"/>
                <a:gd name="T1" fmla="*/ 168201 h 161547"/>
                <a:gd name="T2" fmla="*/ 111155 w 142773"/>
                <a:gd name="T3" fmla="*/ 165541 h 161547"/>
                <a:gd name="T4" fmla="*/ 38148 w 142773"/>
                <a:gd name="T5" fmla="*/ 112515 h 161547"/>
                <a:gd name="T6" fmla="*/ 1217 w 142773"/>
                <a:gd name="T7" fmla="*/ 15204 h 161547"/>
                <a:gd name="T8" fmla="*/ 4358 w 142773"/>
                <a:gd name="T9" fmla="*/ 7887 h 161547"/>
                <a:gd name="T10" fmla="*/ 22443 w 142773"/>
                <a:gd name="T11" fmla="*/ 0 h 161547"/>
                <a:gd name="T12" fmla="*/ 42050 w 142773"/>
                <a:gd name="T13" fmla="*/ 21286 h 161547"/>
                <a:gd name="T14" fmla="*/ 59659 w 142773"/>
                <a:gd name="T15" fmla="*/ 53786 h 161547"/>
                <a:gd name="T16" fmla="*/ 60992 w 142773"/>
                <a:gd name="T17" fmla="*/ 54451 h 161547"/>
                <a:gd name="T18" fmla="*/ 94117 w 142773"/>
                <a:gd name="T19" fmla="*/ 93890 h 161547"/>
                <a:gd name="T20" fmla="*/ 122292 w 142773"/>
                <a:gd name="T21" fmla="*/ 124679 h 161547"/>
                <a:gd name="T22" fmla="*/ 143327 w 142773"/>
                <a:gd name="T23" fmla="*/ 140833 h 161547"/>
                <a:gd name="T24" fmla="*/ 140472 w 142773"/>
                <a:gd name="T25" fmla="*/ 159174 h 161547"/>
                <a:gd name="T26" fmla="*/ 123529 w 142773"/>
                <a:gd name="T27" fmla="*/ 168201 h 161547"/>
                <a:gd name="T28" fmla="*/ 123529 w 142773"/>
                <a:gd name="T29" fmla="*/ 168201 h 1615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2773" h="161547">
                  <a:moveTo>
                    <a:pt x="123527" y="168199"/>
                  </a:moveTo>
                  <a:cubicBezTo>
                    <a:pt x="116864" y="168199"/>
                    <a:pt x="111343" y="165634"/>
                    <a:pt x="111153" y="165539"/>
                  </a:cubicBezTo>
                  <a:cubicBezTo>
                    <a:pt x="109630" y="165064"/>
                    <a:pt x="68511" y="150239"/>
                    <a:pt x="38148" y="112513"/>
                  </a:cubicBezTo>
                  <a:cubicBezTo>
                    <a:pt x="9117" y="76403"/>
                    <a:pt x="-4303" y="40957"/>
                    <a:pt x="1217" y="15204"/>
                  </a:cubicBezTo>
                  <a:cubicBezTo>
                    <a:pt x="837" y="13399"/>
                    <a:pt x="1979" y="10548"/>
                    <a:pt x="4358" y="7887"/>
                  </a:cubicBezTo>
                  <a:cubicBezTo>
                    <a:pt x="8546" y="3136"/>
                    <a:pt x="15780" y="0"/>
                    <a:pt x="22443" y="0"/>
                  </a:cubicBezTo>
                  <a:cubicBezTo>
                    <a:pt x="27583" y="0"/>
                    <a:pt x="39766" y="2091"/>
                    <a:pt x="42050" y="21286"/>
                  </a:cubicBezTo>
                  <a:cubicBezTo>
                    <a:pt x="45001" y="46469"/>
                    <a:pt x="54520" y="51220"/>
                    <a:pt x="59659" y="53786"/>
                  </a:cubicBezTo>
                  <a:lnTo>
                    <a:pt x="60992" y="54451"/>
                  </a:lnTo>
                  <a:cubicBezTo>
                    <a:pt x="76792" y="63004"/>
                    <a:pt x="87834" y="76307"/>
                    <a:pt x="94115" y="93888"/>
                  </a:cubicBezTo>
                  <a:cubicBezTo>
                    <a:pt x="102968" y="118880"/>
                    <a:pt x="106680" y="120020"/>
                    <a:pt x="122290" y="124677"/>
                  </a:cubicBezTo>
                  <a:cubicBezTo>
                    <a:pt x="133236" y="127908"/>
                    <a:pt x="140660" y="133704"/>
                    <a:pt x="143325" y="140831"/>
                  </a:cubicBezTo>
                  <a:cubicBezTo>
                    <a:pt x="145419" y="146533"/>
                    <a:pt x="144467" y="152900"/>
                    <a:pt x="140470" y="159172"/>
                  </a:cubicBezTo>
                  <a:cubicBezTo>
                    <a:pt x="136662" y="165064"/>
                    <a:pt x="130856" y="168199"/>
                    <a:pt x="123527" y="16819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4" name="Freeform 55">
              <a:extLst>
                <a:ext uri="{FF2B5EF4-FFF2-40B4-BE49-F238E27FC236}">
                  <a16:creationId xmlns:a16="http://schemas.microsoft.com/office/drawing/2014/main" id="{1994B338-499E-A94E-85B7-BE3828CBD38F}"/>
                </a:ext>
              </a:extLst>
            </p:cNvPr>
            <p:cNvSpPr>
              <a:spLocks/>
            </p:cNvSpPr>
            <p:nvPr/>
          </p:nvSpPr>
          <p:spPr bwMode="auto">
            <a:xfrm>
              <a:off x="7313409" y="3178886"/>
              <a:ext cx="95183" cy="76022"/>
            </a:xfrm>
            <a:custGeom>
              <a:avLst/>
              <a:gdLst>
                <a:gd name="T0" fmla="*/ 16348 w 95182"/>
                <a:gd name="T1" fmla="*/ 77638 h 76022"/>
                <a:gd name="T2" fmla="*/ 928 w 95182"/>
                <a:gd name="T3" fmla="*/ 67090 h 76022"/>
                <a:gd name="T4" fmla="*/ 5973 w 95182"/>
                <a:gd name="T5" fmla="*/ 46184 h 76022"/>
                <a:gd name="T6" fmla="*/ 83168 w 95182"/>
                <a:gd name="T7" fmla="*/ 1425 h 76022"/>
                <a:gd name="T8" fmla="*/ 91449 w 95182"/>
                <a:gd name="T9" fmla="*/ 0 h 76022"/>
                <a:gd name="T10" fmla="*/ 100777 w 95182"/>
                <a:gd name="T11" fmla="*/ 4086 h 76022"/>
                <a:gd name="T12" fmla="*/ 99634 w 95182"/>
                <a:gd name="T13" fmla="*/ 19196 h 76022"/>
                <a:gd name="T14" fmla="*/ 99349 w 95182"/>
                <a:gd name="T15" fmla="*/ 19766 h 76022"/>
                <a:gd name="T16" fmla="*/ 27008 w 95182"/>
                <a:gd name="T17" fmla="*/ 75737 h 76022"/>
                <a:gd name="T18" fmla="*/ 26532 w 95182"/>
                <a:gd name="T19" fmla="*/ 75927 h 76022"/>
                <a:gd name="T20" fmla="*/ 16348 w 95182"/>
                <a:gd name="T21" fmla="*/ 77638 h 76022"/>
                <a:gd name="T22" fmla="*/ 16348 w 95182"/>
                <a:gd name="T23" fmla="*/ 77638 h 760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5182" h="76022">
                  <a:moveTo>
                    <a:pt x="16348" y="77638"/>
                  </a:moveTo>
                  <a:cubicBezTo>
                    <a:pt x="8733" y="77638"/>
                    <a:pt x="3022" y="73742"/>
                    <a:pt x="928" y="67090"/>
                  </a:cubicBezTo>
                  <a:cubicBezTo>
                    <a:pt x="-1451" y="59678"/>
                    <a:pt x="928" y="49700"/>
                    <a:pt x="5973" y="46184"/>
                  </a:cubicBezTo>
                  <a:cubicBezTo>
                    <a:pt x="13492" y="40862"/>
                    <a:pt x="80310" y="3041"/>
                    <a:pt x="83166" y="1425"/>
                  </a:cubicBezTo>
                  <a:cubicBezTo>
                    <a:pt x="83832" y="1140"/>
                    <a:pt x="87544" y="0"/>
                    <a:pt x="91447" y="0"/>
                  </a:cubicBezTo>
                  <a:cubicBezTo>
                    <a:pt x="96967" y="0"/>
                    <a:pt x="99537" y="2186"/>
                    <a:pt x="100775" y="4086"/>
                  </a:cubicBezTo>
                  <a:cubicBezTo>
                    <a:pt x="102964" y="7507"/>
                    <a:pt x="102583" y="12449"/>
                    <a:pt x="99632" y="19196"/>
                  </a:cubicBezTo>
                  <a:lnTo>
                    <a:pt x="99347" y="19766"/>
                  </a:lnTo>
                  <a:lnTo>
                    <a:pt x="27008" y="75737"/>
                  </a:lnTo>
                  <a:lnTo>
                    <a:pt x="26532" y="75927"/>
                  </a:lnTo>
                  <a:cubicBezTo>
                    <a:pt x="22725" y="77068"/>
                    <a:pt x="19298" y="77638"/>
                    <a:pt x="16348" y="77638"/>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5" name="Freeform 56">
              <a:extLst>
                <a:ext uri="{FF2B5EF4-FFF2-40B4-BE49-F238E27FC236}">
                  <a16:creationId xmlns:a16="http://schemas.microsoft.com/office/drawing/2014/main" id="{BF73EF40-7CA6-E948-AAA1-EEC41D46517D}"/>
                </a:ext>
              </a:extLst>
            </p:cNvPr>
            <p:cNvSpPr>
              <a:spLocks/>
            </p:cNvSpPr>
            <p:nvPr/>
          </p:nvSpPr>
          <p:spPr bwMode="auto">
            <a:xfrm>
              <a:off x="7343010" y="3179647"/>
              <a:ext cx="123737" cy="114034"/>
            </a:xfrm>
            <a:custGeom>
              <a:avLst/>
              <a:gdLst>
                <a:gd name="T0" fmla="*/ 17585 w 123737"/>
                <a:gd name="T1" fmla="*/ 115271 h 114033"/>
                <a:gd name="T2" fmla="*/ 1309 w 123737"/>
                <a:gd name="T3" fmla="*/ 104723 h 114033"/>
                <a:gd name="T4" fmla="*/ 4260 w 123737"/>
                <a:gd name="T5" fmla="*/ 85527 h 114033"/>
                <a:gd name="T6" fmla="*/ 71364 w 123737"/>
                <a:gd name="T7" fmla="*/ 31739 h 114033"/>
                <a:gd name="T8" fmla="*/ 107533 w 123737"/>
                <a:gd name="T9" fmla="*/ 2851 h 114033"/>
                <a:gd name="T10" fmla="*/ 116005 w 123737"/>
                <a:gd name="T11" fmla="*/ 0 h 114033"/>
                <a:gd name="T12" fmla="*/ 126665 w 123737"/>
                <a:gd name="T13" fmla="*/ 5037 h 114033"/>
                <a:gd name="T14" fmla="*/ 126189 w 123737"/>
                <a:gd name="T15" fmla="*/ 18530 h 114033"/>
                <a:gd name="T16" fmla="*/ 125999 w 123737"/>
                <a:gd name="T17" fmla="*/ 19006 h 114033"/>
                <a:gd name="T18" fmla="*/ 28341 w 123737"/>
                <a:gd name="T19" fmla="*/ 113560 h 114033"/>
                <a:gd name="T20" fmla="*/ 27770 w 123737"/>
                <a:gd name="T21" fmla="*/ 113750 h 114033"/>
                <a:gd name="T22" fmla="*/ 17585 w 123737"/>
                <a:gd name="T23" fmla="*/ 115271 h 114033"/>
                <a:gd name="T24" fmla="*/ 17585 w 123737"/>
                <a:gd name="T25" fmla="*/ 115271 h 1140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3737" h="114033">
                  <a:moveTo>
                    <a:pt x="17585" y="115269"/>
                  </a:moveTo>
                  <a:cubicBezTo>
                    <a:pt x="9781" y="115269"/>
                    <a:pt x="3879" y="111373"/>
                    <a:pt x="1309" y="104721"/>
                  </a:cubicBezTo>
                  <a:cubicBezTo>
                    <a:pt x="-1260" y="97974"/>
                    <a:pt x="72" y="89326"/>
                    <a:pt x="4260" y="85525"/>
                  </a:cubicBezTo>
                  <a:cubicBezTo>
                    <a:pt x="8353" y="81819"/>
                    <a:pt x="43285" y="54071"/>
                    <a:pt x="71364" y="31739"/>
                  </a:cubicBezTo>
                  <a:cubicBezTo>
                    <a:pt x="89353" y="17390"/>
                    <a:pt x="106391" y="3801"/>
                    <a:pt x="107533" y="2851"/>
                  </a:cubicBezTo>
                  <a:cubicBezTo>
                    <a:pt x="109342" y="1045"/>
                    <a:pt x="112483" y="0"/>
                    <a:pt x="116005" y="0"/>
                  </a:cubicBezTo>
                  <a:cubicBezTo>
                    <a:pt x="120668" y="0"/>
                    <a:pt x="124666" y="1901"/>
                    <a:pt x="126665" y="5037"/>
                  </a:cubicBezTo>
                  <a:cubicBezTo>
                    <a:pt x="128188" y="7412"/>
                    <a:pt x="129330" y="11688"/>
                    <a:pt x="126189" y="18530"/>
                  </a:cubicBezTo>
                  <a:lnTo>
                    <a:pt x="125999" y="19006"/>
                  </a:lnTo>
                  <a:lnTo>
                    <a:pt x="28341" y="113558"/>
                  </a:lnTo>
                  <a:lnTo>
                    <a:pt x="27770" y="113748"/>
                  </a:lnTo>
                  <a:cubicBezTo>
                    <a:pt x="24058" y="114699"/>
                    <a:pt x="20631" y="115269"/>
                    <a:pt x="17585" y="11526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6" name="Freeform 57">
              <a:extLst>
                <a:ext uri="{FF2B5EF4-FFF2-40B4-BE49-F238E27FC236}">
                  <a16:creationId xmlns:a16="http://schemas.microsoft.com/office/drawing/2014/main" id="{B3709975-A0E0-0C4E-A017-2A4CF931EF09}"/>
                </a:ext>
              </a:extLst>
            </p:cNvPr>
            <p:cNvSpPr>
              <a:spLocks/>
            </p:cNvSpPr>
            <p:nvPr/>
          </p:nvSpPr>
          <p:spPr bwMode="auto">
            <a:xfrm>
              <a:off x="7185798" y="3666760"/>
              <a:ext cx="104701" cy="66520"/>
            </a:xfrm>
            <a:custGeom>
              <a:avLst/>
              <a:gdLst>
                <a:gd name="T0" fmla="*/ 84567 w 104700"/>
                <a:gd name="T1" fmla="*/ 68042 h 66519"/>
                <a:gd name="T2" fmla="*/ 21268 w 104700"/>
                <a:gd name="T3" fmla="*/ 49892 h 66519"/>
                <a:gd name="T4" fmla="*/ 994 w 104700"/>
                <a:gd name="T5" fmla="*/ 22332 h 66519"/>
                <a:gd name="T6" fmla="*/ 2612 w 104700"/>
                <a:gd name="T7" fmla="*/ 7222 h 66519"/>
                <a:gd name="T8" fmla="*/ 17461 w 104700"/>
                <a:gd name="T9" fmla="*/ 0 h 66519"/>
                <a:gd name="T10" fmla="*/ 70289 w 104700"/>
                <a:gd name="T11" fmla="*/ 5132 h 66519"/>
                <a:gd name="T12" fmla="*/ 103889 w 104700"/>
                <a:gd name="T13" fmla="*/ 26988 h 66519"/>
                <a:gd name="T14" fmla="*/ 111599 w 104700"/>
                <a:gd name="T15" fmla="*/ 56924 h 66519"/>
                <a:gd name="T16" fmla="*/ 92562 w 104700"/>
                <a:gd name="T17" fmla="*/ 67662 h 66519"/>
                <a:gd name="T18" fmla="*/ 84567 w 104700"/>
                <a:gd name="T19" fmla="*/ 68042 h 66519"/>
                <a:gd name="T20" fmla="*/ 84567 w 104700"/>
                <a:gd name="T21" fmla="*/ 68042 h 665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4700" h="66519">
                  <a:moveTo>
                    <a:pt x="84565" y="68040"/>
                  </a:moveTo>
                  <a:cubicBezTo>
                    <a:pt x="60769" y="68040"/>
                    <a:pt x="27836" y="55306"/>
                    <a:pt x="21268" y="49890"/>
                  </a:cubicBezTo>
                  <a:cubicBezTo>
                    <a:pt x="9371" y="40197"/>
                    <a:pt x="2898" y="28984"/>
                    <a:pt x="994" y="22332"/>
                  </a:cubicBezTo>
                  <a:cubicBezTo>
                    <a:pt x="-719" y="16250"/>
                    <a:pt x="-243" y="11213"/>
                    <a:pt x="2612" y="7222"/>
                  </a:cubicBezTo>
                  <a:cubicBezTo>
                    <a:pt x="7467" y="475"/>
                    <a:pt x="17080" y="0"/>
                    <a:pt x="17461" y="0"/>
                  </a:cubicBezTo>
                  <a:cubicBezTo>
                    <a:pt x="17461" y="0"/>
                    <a:pt x="70287" y="5132"/>
                    <a:pt x="70287" y="5132"/>
                  </a:cubicBezTo>
                  <a:cubicBezTo>
                    <a:pt x="71430" y="5132"/>
                    <a:pt x="90276" y="5702"/>
                    <a:pt x="103887" y="26988"/>
                  </a:cubicBezTo>
                  <a:cubicBezTo>
                    <a:pt x="112263" y="40102"/>
                    <a:pt x="114833" y="49795"/>
                    <a:pt x="111597" y="56922"/>
                  </a:cubicBezTo>
                  <a:cubicBezTo>
                    <a:pt x="108932" y="62623"/>
                    <a:pt x="102745" y="66140"/>
                    <a:pt x="92560" y="67660"/>
                  </a:cubicBezTo>
                  <a:cubicBezTo>
                    <a:pt x="89990" y="67945"/>
                    <a:pt x="87325" y="68040"/>
                    <a:pt x="84565" y="68040"/>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7" name="Freeform 58">
              <a:extLst>
                <a:ext uri="{FF2B5EF4-FFF2-40B4-BE49-F238E27FC236}">
                  <a16:creationId xmlns:a16="http://schemas.microsoft.com/office/drawing/2014/main" id="{49124DF4-DA0B-624B-A276-FA11957166BF}"/>
                </a:ext>
              </a:extLst>
            </p:cNvPr>
            <p:cNvSpPr>
              <a:spLocks/>
            </p:cNvSpPr>
            <p:nvPr/>
          </p:nvSpPr>
          <p:spPr bwMode="auto">
            <a:xfrm>
              <a:off x="7013560" y="3008501"/>
              <a:ext cx="666278" cy="741218"/>
            </a:xfrm>
            <a:custGeom>
              <a:avLst/>
              <a:gdLst>
                <a:gd name="T0" fmla="*/ 406715 w 666278"/>
                <a:gd name="T1" fmla="*/ 350558 h 741218"/>
                <a:gd name="T2" fmla="*/ 350748 w 666278"/>
                <a:gd name="T3" fmla="*/ 449957 h 741218"/>
                <a:gd name="T4" fmla="*/ 311342 w 666278"/>
                <a:gd name="T5" fmla="*/ 540234 h 741218"/>
                <a:gd name="T6" fmla="*/ 339516 w 666278"/>
                <a:gd name="T7" fmla="*/ 617017 h 741218"/>
                <a:gd name="T8" fmla="*/ 407191 w 666278"/>
                <a:gd name="T9" fmla="*/ 679260 h 741218"/>
                <a:gd name="T10" fmla="*/ 262704 w 666278"/>
                <a:gd name="T11" fmla="*/ 743214 h 741218"/>
                <a:gd name="T12" fmla="*/ 171900 w 666278"/>
                <a:gd name="T13" fmla="*/ 727154 h 741218"/>
                <a:gd name="T14" fmla="*/ 40833 w 666278"/>
                <a:gd name="T15" fmla="*/ 673083 h 741218"/>
                <a:gd name="T16" fmla="*/ 134208 w 666278"/>
                <a:gd name="T17" fmla="*/ 621673 h 741218"/>
                <a:gd name="T18" fmla="*/ 134779 w 666278"/>
                <a:gd name="T19" fmla="*/ 540424 h 741218"/>
                <a:gd name="T20" fmla="*/ 107366 w 666278"/>
                <a:gd name="T21" fmla="*/ 500227 h 741218"/>
                <a:gd name="T22" fmla="*/ 0 w 666278"/>
                <a:gd name="T23" fmla="*/ 472099 h 741218"/>
                <a:gd name="T24" fmla="*/ 54159 w 666278"/>
                <a:gd name="T25" fmla="*/ 378782 h 741218"/>
                <a:gd name="T26" fmla="*/ 127545 w 666278"/>
                <a:gd name="T27" fmla="*/ 323285 h 741218"/>
                <a:gd name="T28" fmla="*/ 168283 w 666278"/>
                <a:gd name="T29" fmla="*/ 283088 h 741218"/>
                <a:gd name="T30" fmla="*/ 307916 w 666278"/>
                <a:gd name="T31" fmla="*/ 196328 h 741218"/>
                <a:gd name="T32" fmla="*/ 95088 w 666278"/>
                <a:gd name="T33" fmla="*/ 701972 h 741218"/>
                <a:gd name="T34" fmla="*/ 67294 w 666278"/>
                <a:gd name="T35" fmla="*/ 674223 h 741218"/>
                <a:gd name="T36" fmla="*/ 374639 w 666278"/>
                <a:gd name="T37" fmla="*/ 676314 h 741218"/>
                <a:gd name="T38" fmla="*/ 21511 w 666278"/>
                <a:gd name="T39" fmla="*/ 475900 h 741218"/>
                <a:gd name="T40" fmla="*/ 55206 w 666278"/>
                <a:gd name="T41" fmla="*/ 442260 h 741218"/>
                <a:gd name="T42" fmla="*/ 105367 w 666278"/>
                <a:gd name="T43" fmla="*/ 463737 h 741218"/>
                <a:gd name="T44" fmla="*/ 73100 w 666278"/>
                <a:gd name="T45" fmla="*/ 421924 h 741218"/>
                <a:gd name="T46" fmla="*/ 162096 w 666278"/>
                <a:gd name="T47" fmla="*/ 420309 h 741218"/>
                <a:gd name="T48" fmla="*/ 146010 w 666278"/>
                <a:gd name="T49" fmla="*/ 317203 h 741218"/>
                <a:gd name="T50" fmla="*/ 157813 w 666278"/>
                <a:gd name="T51" fmla="*/ 305420 h 741218"/>
                <a:gd name="T52" fmla="*/ 207879 w 666278"/>
                <a:gd name="T53" fmla="*/ 389995 h 741218"/>
                <a:gd name="T54" fmla="*/ 188462 w 666278"/>
                <a:gd name="T55" fmla="*/ 374790 h 741218"/>
                <a:gd name="T56" fmla="*/ 188462 w 666278"/>
                <a:gd name="T57" fmla="*/ 291546 h 741218"/>
                <a:gd name="T58" fmla="*/ 204072 w 666278"/>
                <a:gd name="T59" fmla="*/ 325756 h 741218"/>
                <a:gd name="T60" fmla="*/ 259087 w 666278"/>
                <a:gd name="T61" fmla="*/ 375646 h 741218"/>
                <a:gd name="T62" fmla="*/ 213780 w 666278"/>
                <a:gd name="T63" fmla="*/ 462501 h 741218"/>
                <a:gd name="T64" fmla="*/ 144011 w 666278"/>
                <a:gd name="T65" fmla="*/ 464212 h 741218"/>
                <a:gd name="T66" fmla="*/ 192650 w 666278"/>
                <a:gd name="T67" fmla="*/ 547836 h 741218"/>
                <a:gd name="T68" fmla="*/ 160573 w 666278"/>
                <a:gd name="T69" fmla="*/ 570168 h 741218"/>
                <a:gd name="T70" fmla="*/ 238528 w 666278"/>
                <a:gd name="T71" fmla="*/ 646570 h 741218"/>
                <a:gd name="T72" fmla="*/ 276506 w 666278"/>
                <a:gd name="T73" fmla="*/ 530921 h 741218"/>
                <a:gd name="T74" fmla="*/ 271175 w 666278"/>
                <a:gd name="T75" fmla="*/ 309316 h 741218"/>
                <a:gd name="T76" fmla="*/ 352461 w 666278"/>
                <a:gd name="T77" fmla="*/ 325756 h 741218"/>
                <a:gd name="T78" fmla="*/ 270224 w 666278"/>
                <a:gd name="T79" fmla="*/ 219990 h 741218"/>
                <a:gd name="T80" fmla="*/ 307249 w 666278"/>
                <a:gd name="T81" fmla="*/ 218754 h 741218"/>
                <a:gd name="T82" fmla="*/ 384252 w 666278"/>
                <a:gd name="T83" fmla="*/ 174091 h 741218"/>
                <a:gd name="T84" fmla="*/ 356268 w 666278"/>
                <a:gd name="T85" fmla="*/ 282138 h 741218"/>
                <a:gd name="T86" fmla="*/ 189699 w 666278"/>
                <a:gd name="T87" fmla="*/ 660920 h 741218"/>
                <a:gd name="T88" fmla="*/ 264322 w 666278"/>
                <a:gd name="T89" fmla="*/ 723068 h 741218"/>
                <a:gd name="T90" fmla="*/ 189699 w 666278"/>
                <a:gd name="T91" fmla="*/ 660920 h 74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66278" h="741218">
                  <a:moveTo>
                    <a:pt x="670276" y="0"/>
                  </a:moveTo>
                  <a:lnTo>
                    <a:pt x="383872" y="309221"/>
                  </a:lnTo>
                  <a:cubicBezTo>
                    <a:pt x="401956" y="326326"/>
                    <a:pt x="406715" y="342576"/>
                    <a:pt x="406715" y="350558"/>
                  </a:cubicBezTo>
                  <a:cubicBezTo>
                    <a:pt x="406620" y="398928"/>
                    <a:pt x="355317" y="399973"/>
                    <a:pt x="347797" y="395411"/>
                  </a:cubicBezTo>
                  <a:cubicBezTo>
                    <a:pt x="346750" y="394746"/>
                    <a:pt x="350558" y="411471"/>
                    <a:pt x="351224" y="420499"/>
                  </a:cubicBezTo>
                  <a:cubicBezTo>
                    <a:pt x="352081" y="431997"/>
                    <a:pt x="351414" y="438554"/>
                    <a:pt x="350748" y="449957"/>
                  </a:cubicBezTo>
                  <a:cubicBezTo>
                    <a:pt x="349987" y="464022"/>
                    <a:pt x="347131" y="471814"/>
                    <a:pt x="342657" y="485213"/>
                  </a:cubicBezTo>
                  <a:cubicBezTo>
                    <a:pt x="339326" y="495286"/>
                    <a:pt x="336090" y="500607"/>
                    <a:pt x="330569" y="509825"/>
                  </a:cubicBezTo>
                  <a:cubicBezTo>
                    <a:pt x="328380" y="513626"/>
                    <a:pt x="311342" y="534057"/>
                    <a:pt x="311342" y="540234"/>
                  </a:cubicBezTo>
                  <a:cubicBezTo>
                    <a:pt x="311342" y="550022"/>
                    <a:pt x="317910" y="554108"/>
                    <a:pt x="322954" y="562566"/>
                  </a:cubicBezTo>
                  <a:cubicBezTo>
                    <a:pt x="330379" y="574919"/>
                    <a:pt x="332663" y="583092"/>
                    <a:pt x="336375" y="596966"/>
                  </a:cubicBezTo>
                  <a:cubicBezTo>
                    <a:pt x="337803" y="602477"/>
                    <a:pt x="339516" y="617017"/>
                    <a:pt x="339516" y="617017"/>
                  </a:cubicBezTo>
                  <a:cubicBezTo>
                    <a:pt x="343228" y="618062"/>
                    <a:pt x="345513" y="617207"/>
                    <a:pt x="349415" y="617112"/>
                  </a:cubicBezTo>
                  <a:cubicBezTo>
                    <a:pt x="380635" y="616256"/>
                    <a:pt x="407191" y="644100"/>
                    <a:pt x="407191" y="671658"/>
                  </a:cubicBezTo>
                  <a:lnTo>
                    <a:pt x="407191" y="679260"/>
                  </a:lnTo>
                  <a:cubicBezTo>
                    <a:pt x="407191" y="706058"/>
                    <a:pt x="387203" y="721928"/>
                    <a:pt x="361979" y="731145"/>
                  </a:cubicBezTo>
                  <a:cubicBezTo>
                    <a:pt x="339707" y="739223"/>
                    <a:pt x="326096" y="743214"/>
                    <a:pt x="302490" y="743214"/>
                  </a:cubicBezTo>
                  <a:lnTo>
                    <a:pt x="262704" y="743214"/>
                  </a:lnTo>
                  <a:cubicBezTo>
                    <a:pt x="249093" y="743214"/>
                    <a:pt x="241859" y="738938"/>
                    <a:pt x="228724" y="735612"/>
                  </a:cubicBezTo>
                  <a:cubicBezTo>
                    <a:pt x="212257" y="731525"/>
                    <a:pt x="202644" y="730005"/>
                    <a:pt x="185797" y="728009"/>
                  </a:cubicBezTo>
                  <a:cubicBezTo>
                    <a:pt x="180371" y="727439"/>
                    <a:pt x="177325" y="727249"/>
                    <a:pt x="171900" y="727154"/>
                  </a:cubicBezTo>
                  <a:cubicBezTo>
                    <a:pt x="154481" y="726774"/>
                    <a:pt x="144582" y="726774"/>
                    <a:pt x="127164" y="727154"/>
                  </a:cubicBezTo>
                  <a:cubicBezTo>
                    <a:pt x="114410" y="727439"/>
                    <a:pt x="107176" y="730290"/>
                    <a:pt x="94516" y="728960"/>
                  </a:cubicBezTo>
                  <a:cubicBezTo>
                    <a:pt x="64344" y="725539"/>
                    <a:pt x="40833" y="703302"/>
                    <a:pt x="40833" y="673083"/>
                  </a:cubicBezTo>
                  <a:cubicBezTo>
                    <a:pt x="40833" y="652652"/>
                    <a:pt x="49495" y="638398"/>
                    <a:pt x="66818" y="627470"/>
                  </a:cubicBezTo>
                  <a:cubicBezTo>
                    <a:pt x="77003" y="621008"/>
                    <a:pt x="84617" y="620913"/>
                    <a:pt x="96610" y="619012"/>
                  </a:cubicBezTo>
                  <a:lnTo>
                    <a:pt x="134208" y="621673"/>
                  </a:lnTo>
                  <a:cubicBezTo>
                    <a:pt x="134874" y="621483"/>
                    <a:pt x="135254" y="621103"/>
                    <a:pt x="135730" y="620818"/>
                  </a:cubicBezTo>
                  <a:lnTo>
                    <a:pt x="133446" y="544225"/>
                  </a:lnTo>
                  <a:cubicBezTo>
                    <a:pt x="133541" y="542610"/>
                    <a:pt x="133256" y="540424"/>
                    <a:pt x="134779" y="540424"/>
                  </a:cubicBezTo>
                  <a:cubicBezTo>
                    <a:pt x="138491" y="540424"/>
                    <a:pt x="149056" y="542230"/>
                    <a:pt x="149056" y="542230"/>
                  </a:cubicBezTo>
                  <a:lnTo>
                    <a:pt x="149913" y="541374"/>
                  </a:lnTo>
                  <a:lnTo>
                    <a:pt x="107366" y="500227"/>
                  </a:lnTo>
                  <a:cubicBezTo>
                    <a:pt x="100798" y="504884"/>
                    <a:pt x="92327" y="528451"/>
                    <a:pt x="56158" y="529686"/>
                  </a:cubicBezTo>
                  <a:cubicBezTo>
                    <a:pt x="31505" y="530541"/>
                    <a:pt x="0" y="512296"/>
                    <a:pt x="0" y="478751"/>
                  </a:cubicBezTo>
                  <a:lnTo>
                    <a:pt x="0" y="472099"/>
                  </a:lnTo>
                  <a:cubicBezTo>
                    <a:pt x="0" y="457085"/>
                    <a:pt x="8091" y="443211"/>
                    <a:pt x="20084" y="433233"/>
                  </a:cubicBezTo>
                  <a:cubicBezTo>
                    <a:pt x="41880" y="415177"/>
                    <a:pt x="54254" y="422114"/>
                    <a:pt x="53778" y="421259"/>
                  </a:cubicBezTo>
                  <a:cubicBezTo>
                    <a:pt x="44736" y="402919"/>
                    <a:pt x="50732" y="388379"/>
                    <a:pt x="54159" y="378782"/>
                  </a:cubicBezTo>
                  <a:cubicBezTo>
                    <a:pt x="63963" y="351699"/>
                    <a:pt x="81952" y="359111"/>
                    <a:pt x="84998" y="359491"/>
                  </a:cubicBezTo>
                  <a:cubicBezTo>
                    <a:pt x="86331" y="359681"/>
                    <a:pt x="86806" y="354644"/>
                    <a:pt x="87283" y="351414"/>
                  </a:cubicBezTo>
                  <a:cubicBezTo>
                    <a:pt x="91090" y="325376"/>
                    <a:pt x="116123" y="323285"/>
                    <a:pt x="127545" y="323285"/>
                  </a:cubicBezTo>
                  <a:lnTo>
                    <a:pt x="127545" y="315683"/>
                  </a:lnTo>
                  <a:cubicBezTo>
                    <a:pt x="127545" y="297628"/>
                    <a:pt x="142584" y="283088"/>
                    <a:pt x="160668" y="283088"/>
                  </a:cubicBezTo>
                  <a:lnTo>
                    <a:pt x="168283" y="283088"/>
                  </a:lnTo>
                  <a:cubicBezTo>
                    <a:pt x="171424" y="245457"/>
                    <a:pt x="212733" y="245647"/>
                    <a:pt x="212543" y="245077"/>
                  </a:cubicBezTo>
                  <a:cubicBezTo>
                    <a:pt x="200455" y="202790"/>
                    <a:pt x="229580" y="177037"/>
                    <a:pt x="253757" y="175802"/>
                  </a:cubicBezTo>
                  <a:cubicBezTo>
                    <a:pt x="284596" y="174281"/>
                    <a:pt x="304489" y="199369"/>
                    <a:pt x="307916" y="196328"/>
                  </a:cubicBezTo>
                  <a:cubicBezTo>
                    <a:pt x="312389" y="192147"/>
                    <a:pt x="669705" y="-95"/>
                    <a:pt x="670276" y="0"/>
                  </a:cubicBezTo>
                  <a:close/>
                  <a:moveTo>
                    <a:pt x="67294" y="674223"/>
                  </a:moveTo>
                  <a:cubicBezTo>
                    <a:pt x="67294" y="689523"/>
                    <a:pt x="79668" y="701972"/>
                    <a:pt x="95088" y="701972"/>
                  </a:cubicBezTo>
                  <a:cubicBezTo>
                    <a:pt x="110412" y="701972"/>
                    <a:pt x="122881" y="689523"/>
                    <a:pt x="122881" y="674223"/>
                  </a:cubicBezTo>
                  <a:cubicBezTo>
                    <a:pt x="122881" y="658924"/>
                    <a:pt x="110412" y="646475"/>
                    <a:pt x="95088" y="646475"/>
                  </a:cubicBezTo>
                  <a:cubicBezTo>
                    <a:pt x="79668" y="646475"/>
                    <a:pt x="67294" y="658924"/>
                    <a:pt x="67294" y="674223"/>
                  </a:cubicBezTo>
                  <a:close/>
                  <a:moveTo>
                    <a:pt x="307440" y="676314"/>
                  </a:moveTo>
                  <a:cubicBezTo>
                    <a:pt x="307440" y="694845"/>
                    <a:pt x="322479" y="709859"/>
                    <a:pt x="341039" y="709859"/>
                  </a:cubicBezTo>
                  <a:cubicBezTo>
                    <a:pt x="359600" y="709859"/>
                    <a:pt x="374639" y="694845"/>
                    <a:pt x="374639" y="676314"/>
                  </a:cubicBezTo>
                  <a:cubicBezTo>
                    <a:pt x="374639" y="657784"/>
                    <a:pt x="359600" y="642769"/>
                    <a:pt x="341039" y="642769"/>
                  </a:cubicBezTo>
                  <a:cubicBezTo>
                    <a:pt x="322479" y="642769"/>
                    <a:pt x="307440" y="657784"/>
                    <a:pt x="307440" y="676314"/>
                  </a:cubicBezTo>
                  <a:close/>
                  <a:moveTo>
                    <a:pt x="21511" y="475900"/>
                  </a:moveTo>
                  <a:cubicBezTo>
                    <a:pt x="21511" y="494526"/>
                    <a:pt x="36550" y="509540"/>
                    <a:pt x="55206" y="509540"/>
                  </a:cubicBezTo>
                  <a:cubicBezTo>
                    <a:pt x="73767" y="509540"/>
                    <a:pt x="88901" y="494431"/>
                    <a:pt x="88901" y="475900"/>
                  </a:cubicBezTo>
                  <a:cubicBezTo>
                    <a:pt x="88901" y="457370"/>
                    <a:pt x="73862" y="442260"/>
                    <a:pt x="55206" y="442260"/>
                  </a:cubicBezTo>
                  <a:cubicBezTo>
                    <a:pt x="36550" y="442260"/>
                    <a:pt x="21511" y="457275"/>
                    <a:pt x="21511" y="475900"/>
                  </a:cubicBezTo>
                  <a:close/>
                  <a:moveTo>
                    <a:pt x="73100" y="421924"/>
                  </a:moveTo>
                  <a:cubicBezTo>
                    <a:pt x="73576" y="427531"/>
                    <a:pt x="97372" y="462311"/>
                    <a:pt x="105367" y="463737"/>
                  </a:cubicBezTo>
                  <a:cubicBezTo>
                    <a:pt x="124023" y="467158"/>
                    <a:pt x="119264" y="454139"/>
                    <a:pt x="119264" y="454139"/>
                  </a:cubicBezTo>
                  <a:cubicBezTo>
                    <a:pt x="119264" y="454139"/>
                    <a:pt x="108318" y="418693"/>
                    <a:pt x="90138" y="406720"/>
                  </a:cubicBezTo>
                  <a:cubicBezTo>
                    <a:pt x="75289" y="396932"/>
                    <a:pt x="71863" y="414417"/>
                    <a:pt x="73100" y="421924"/>
                  </a:cubicBezTo>
                  <a:close/>
                  <a:moveTo>
                    <a:pt x="111935" y="356260"/>
                  </a:moveTo>
                  <a:cubicBezTo>
                    <a:pt x="101655" y="364242"/>
                    <a:pt x="104511" y="385148"/>
                    <a:pt x="118407" y="402824"/>
                  </a:cubicBezTo>
                  <a:cubicBezTo>
                    <a:pt x="132209" y="420499"/>
                    <a:pt x="151816" y="428386"/>
                    <a:pt x="162096" y="420309"/>
                  </a:cubicBezTo>
                  <a:cubicBezTo>
                    <a:pt x="172376" y="412326"/>
                    <a:pt x="169520" y="391420"/>
                    <a:pt x="155624" y="373745"/>
                  </a:cubicBezTo>
                  <a:cubicBezTo>
                    <a:pt x="141822" y="356070"/>
                    <a:pt x="122214" y="348183"/>
                    <a:pt x="111935" y="356260"/>
                  </a:cubicBezTo>
                  <a:close/>
                  <a:moveTo>
                    <a:pt x="146010" y="317203"/>
                  </a:moveTo>
                  <a:cubicBezTo>
                    <a:pt x="146010" y="323665"/>
                    <a:pt x="151245" y="328987"/>
                    <a:pt x="157813" y="328987"/>
                  </a:cubicBezTo>
                  <a:cubicBezTo>
                    <a:pt x="164285" y="328987"/>
                    <a:pt x="169615" y="323760"/>
                    <a:pt x="169615" y="317203"/>
                  </a:cubicBezTo>
                  <a:cubicBezTo>
                    <a:pt x="169615" y="310742"/>
                    <a:pt x="164381" y="305420"/>
                    <a:pt x="157813" y="305420"/>
                  </a:cubicBezTo>
                  <a:cubicBezTo>
                    <a:pt x="151340" y="305420"/>
                    <a:pt x="146010" y="310646"/>
                    <a:pt x="146010" y="317203"/>
                  </a:cubicBezTo>
                  <a:close/>
                  <a:moveTo>
                    <a:pt x="195029" y="389995"/>
                  </a:moveTo>
                  <a:cubicBezTo>
                    <a:pt x="198646" y="390850"/>
                    <a:pt x="207879" y="389995"/>
                    <a:pt x="207879" y="389995"/>
                  </a:cubicBezTo>
                  <a:lnTo>
                    <a:pt x="216255" y="375646"/>
                  </a:lnTo>
                  <a:lnTo>
                    <a:pt x="202358" y="366238"/>
                  </a:lnTo>
                  <a:cubicBezTo>
                    <a:pt x="202358" y="366238"/>
                    <a:pt x="192935" y="361106"/>
                    <a:pt x="188462" y="374790"/>
                  </a:cubicBezTo>
                  <a:cubicBezTo>
                    <a:pt x="184940" y="385243"/>
                    <a:pt x="191412" y="389140"/>
                    <a:pt x="195029" y="389995"/>
                  </a:cubicBezTo>
                  <a:close/>
                  <a:moveTo>
                    <a:pt x="210449" y="269975"/>
                  </a:moveTo>
                  <a:cubicBezTo>
                    <a:pt x="202454" y="268739"/>
                    <a:pt x="186368" y="272160"/>
                    <a:pt x="188462" y="291546"/>
                  </a:cubicBezTo>
                  <a:cubicBezTo>
                    <a:pt x="190175" y="307511"/>
                    <a:pt x="213304" y="304565"/>
                    <a:pt x="213304" y="304565"/>
                  </a:cubicBezTo>
                  <a:cubicBezTo>
                    <a:pt x="213304" y="304565"/>
                    <a:pt x="232341" y="306275"/>
                    <a:pt x="229105" y="318059"/>
                  </a:cubicBezTo>
                  <a:cubicBezTo>
                    <a:pt x="224821" y="333928"/>
                    <a:pt x="207879" y="323190"/>
                    <a:pt x="204072" y="325756"/>
                  </a:cubicBezTo>
                  <a:cubicBezTo>
                    <a:pt x="186748" y="337254"/>
                    <a:pt x="194649" y="346852"/>
                    <a:pt x="200645" y="349893"/>
                  </a:cubicBezTo>
                  <a:cubicBezTo>
                    <a:pt x="206641" y="352934"/>
                    <a:pt x="207022" y="353314"/>
                    <a:pt x="218444" y="351984"/>
                  </a:cubicBezTo>
                  <a:cubicBezTo>
                    <a:pt x="249188" y="348468"/>
                    <a:pt x="259087" y="375646"/>
                    <a:pt x="259087" y="375646"/>
                  </a:cubicBezTo>
                  <a:cubicBezTo>
                    <a:pt x="259087" y="375646"/>
                    <a:pt x="276030" y="397882"/>
                    <a:pt x="263846" y="410616"/>
                  </a:cubicBezTo>
                  <a:cubicBezTo>
                    <a:pt x="240527" y="435133"/>
                    <a:pt x="233197" y="461741"/>
                    <a:pt x="231960" y="467633"/>
                  </a:cubicBezTo>
                  <a:cubicBezTo>
                    <a:pt x="229580" y="479416"/>
                    <a:pt x="209687" y="479416"/>
                    <a:pt x="213780" y="462501"/>
                  </a:cubicBezTo>
                  <a:cubicBezTo>
                    <a:pt x="227391" y="405960"/>
                    <a:pt x="191793" y="408525"/>
                    <a:pt x="191317" y="413562"/>
                  </a:cubicBezTo>
                  <a:cubicBezTo>
                    <a:pt x="188366" y="448532"/>
                    <a:pt x="146581" y="448152"/>
                    <a:pt x="146581" y="448152"/>
                  </a:cubicBezTo>
                  <a:lnTo>
                    <a:pt x="144011" y="464212"/>
                  </a:lnTo>
                  <a:lnTo>
                    <a:pt x="140204" y="471434"/>
                  </a:lnTo>
                  <a:lnTo>
                    <a:pt x="132970" y="480176"/>
                  </a:lnTo>
                  <a:cubicBezTo>
                    <a:pt x="144107" y="512866"/>
                    <a:pt x="180847" y="535293"/>
                    <a:pt x="192650" y="547836"/>
                  </a:cubicBezTo>
                  <a:cubicBezTo>
                    <a:pt x="204452" y="560475"/>
                    <a:pt x="188176" y="563421"/>
                    <a:pt x="188176" y="563421"/>
                  </a:cubicBezTo>
                  <a:cubicBezTo>
                    <a:pt x="188176" y="563421"/>
                    <a:pt x="181704" y="565512"/>
                    <a:pt x="168283" y="563801"/>
                  </a:cubicBezTo>
                  <a:cubicBezTo>
                    <a:pt x="161430" y="562946"/>
                    <a:pt x="161906" y="565987"/>
                    <a:pt x="160573" y="570168"/>
                  </a:cubicBezTo>
                  <a:cubicBezTo>
                    <a:pt x="158955" y="575394"/>
                    <a:pt x="159716" y="595350"/>
                    <a:pt x="161906" y="612455"/>
                  </a:cubicBezTo>
                  <a:cubicBezTo>
                    <a:pt x="164000" y="629465"/>
                    <a:pt x="178372" y="639348"/>
                    <a:pt x="178372" y="639348"/>
                  </a:cubicBezTo>
                  <a:lnTo>
                    <a:pt x="238528" y="646570"/>
                  </a:lnTo>
                  <a:cubicBezTo>
                    <a:pt x="238528" y="646570"/>
                    <a:pt x="266416" y="652462"/>
                    <a:pt x="279551" y="641914"/>
                  </a:cubicBezTo>
                  <a:cubicBezTo>
                    <a:pt x="333234" y="598771"/>
                    <a:pt x="272698" y="549927"/>
                    <a:pt x="272698" y="549927"/>
                  </a:cubicBezTo>
                  <a:cubicBezTo>
                    <a:pt x="272698" y="549927"/>
                    <a:pt x="266035" y="542230"/>
                    <a:pt x="276506" y="530921"/>
                  </a:cubicBezTo>
                  <a:cubicBezTo>
                    <a:pt x="396055" y="402539"/>
                    <a:pt x="226915" y="272540"/>
                    <a:pt x="210449" y="269975"/>
                  </a:cubicBezTo>
                  <a:close/>
                  <a:moveTo>
                    <a:pt x="234816" y="214288"/>
                  </a:moveTo>
                  <a:cubicBezTo>
                    <a:pt x="229009" y="240801"/>
                    <a:pt x="245095" y="276817"/>
                    <a:pt x="271175" y="309316"/>
                  </a:cubicBezTo>
                  <a:cubicBezTo>
                    <a:pt x="301443" y="346947"/>
                    <a:pt x="343228" y="361582"/>
                    <a:pt x="343228" y="361582"/>
                  </a:cubicBezTo>
                  <a:cubicBezTo>
                    <a:pt x="343228" y="361582"/>
                    <a:pt x="360552" y="369659"/>
                    <a:pt x="369118" y="356260"/>
                  </a:cubicBezTo>
                  <a:cubicBezTo>
                    <a:pt x="377970" y="342386"/>
                    <a:pt x="369499" y="330887"/>
                    <a:pt x="352461" y="325756"/>
                  </a:cubicBezTo>
                  <a:cubicBezTo>
                    <a:pt x="336090" y="320814"/>
                    <a:pt x="331711" y="319389"/>
                    <a:pt x="322479" y="293256"/>
                  </a:cubicBezTo>
                  <a:cubicBezTo>
                    <a:pt x="313246" y="267219"/>
                    <a:pt x="295352" y="257811"/>
                    <a:pt x="290592" y="255245"/>
                  </a:cubicBezTo>
                  <a:cubicBezTo>
                    <a:pt x="285833" y="252679"/>
                    <a:pt x="273650" y="248878"/>
                    <a:pt x="270224" y="219990"/>
                  </a:cubicBezTo>
                  <a:cubicBezTo>
                    <a:pt x="266607" y="188536"/>
                    <a:pt x="233483" y="203550"/>
                    <a:pt x="234816" y="214288"/>
                  </a:cubicBezTo>
                  <a:close/>
                  <a:moveTo>
                    <a:pt x="384252" y="174091"/>
                  </a:moveTo>
                  <a:cubicBezTo>
                    <a:pt x="384252" y="174091"/>
                    <a:pt x="314769" y="213338"/>
                    <a:pt x="307249" y="218754"/>
                  </a:cubicBezTo>
                  <a:cubicBezTo>
                    <a:pt x="299730" y="224076"/>
                    <a:pt x="297826" y="252299"/>
                    <a:pt x="325429" y="243747"/>
                  </a:cubicBezTo>
                  <a:lnTo>
                    <a:pt x="396816" y="188441"/>
                  </a:lnTo>
                  <a:cubicBezTo>
                    <a:pt x="406335" y="167249"/>
                    <a:pt x="384252" y="174091"/>
                    <a:pt x="384252" y="174091"/>
                  </a:cubicBezTo>
                  <a:close/>
                  <a:moveTo>
                    <a:pt x="438792" y="175802"/>
                  </a:moveTo>
                  <a:cubicBezTo>
                    <a:pt x="436983" y="177512"/>
                    <a:pt x="342372" y="252394"/>
                    <a:pt x="335519" y="258571"/>
                  </a:cubicBezTo>
                  <a:cubicBezTo>
                    <a:pt x="328665" y="264748"/>
                    <a:pt x="330379" y="290215"/>
                    <a:pt x="356268" y="282138"/>
                  </a:cubicBezTo>
                  <a:lnTo>
                    <a:pt x="453164" y="188441"/>
                  </a:lnTo>
                  <a:cubicBezTo>
                    <a:pt x="460398" y="172856"/>
                    <a:pt x="443075" y="171526"/>
                    <a:pt x="438792" y="175802"/>
                  </a:cubicBezTo>
                  <a:close/>
                  <a:moveTo>
                    <a:pt x="189699" y="660920"/>
                  </a:moveTo>
                  <a:cubicBezTo>
                    <a:pt x="189699" y="660920"/>
                    <a:pt x="170472" y="661775"/>
                    <a:pt x="175707" y="679830"/>
                  </a:cubicBezTo>
                  <a:cubicBezTo>
                    <a:pt x="177801" y="686957"/>
                    <a:pt x="184559" y="697505"/>
                    <a:pt x="195124" y="706058"/>
                  </a:cubicBezTo>
                  <a:cubicBezTo>
                    <a:pt x="201502" y="711284"/>
                    <a:pt x="240241" y="726489"/>
                    <a:pt x="264322" y="723068"/>
                  </a:cubicBezTo>
                  <a:cubicBezTo>
                    <a:pt x="279075" y="720977"/>
                    <a:pt x="291259" y="713755"/>
                    <a:pt x="273841" y="686577"/>
                  </a:cubicBezTo>
                  <a:cubicBezTo>
                    <a:pt x="260420" y="665766"/>
                    <a:pt x="242145" y="665956"/>
                    <a:pt x="242145" y="665956"/>
                  </a:cubicBezTo>
                  <a:lnTo>
                    <a:pt x="189699" y="660920"/>
                  </a:lnTo>
                  <a:close/>
                </a:path>
              </a:pathLst>
            </a:custGeom>
            <a:solidFill>
              <a:srgbClr val="000000"/>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grpSp>
          <p:nvGrpSpPr>
            <p:cNvPr id="28" name="Graphic 42">
              <a:extLst>
                <a:ext uri="{FF2B5EF4-FFF2-40B4-BE49-F238E27FC236}">
                  <a16:creationId xmlns:a16="http://schemas.microsoft.com/office/drawing/2014/main" id="{0529F516-B6DA-2145-90DE-AE2B8E7C58E0}"/>
                </a:ext>
              </a:extLst>
            </p:cNvPr>
            <p:cNvGrpSpPr/>
            <p:nvPr/>
          </p:nvGrpSpPr>
          <p:grpSpPr>
            <a:xfrm>
              <a:off x="3991037" y="2890857"/>
              <a:ext cx="2312937" cy="589173"/>
              <a:chOff x="3991037" y="2890857"/>
              <a:chExt cx="2312937" cy="589173"/>
            </a:xfrm>
            <a:solidFill>
              <a:srgbClr val="1A1A18"/>
            </a:solidFill>
          </p:grpSpPr>
          <p:sp>
            <p:nvSpPr>
              <p:cNvPr id="52" name="Freeform 51">
                <a:extLst>
                  <a:ext uri="{FF2B5EF4-FFF2-40B4-BE49-F238E27FC236}">
                    <a16:creationId xmlns:a16="http://schemas.microsoft.com/office/drawing/2014/main" id="{FD1267AC-4A6E-9244-BBF6-04E85D1EF0E3}"/>
                  </a:ext>
                </a:extLst>
              </p:cNvPr>
              <p:cNvSpPr/>
              <p:nvPr/>
            </p:nvSpPr>
            <p:spPr>
              <a:xfrm>
                <a:off x="3991037" y="2890857"/>
                <a:ext cx="504468" cy="589173"/>
              </a:xfrm>
              <a:custGeom>
                <a:avLst/>
                <a:gdLst>
                  <a:gd name="connsiteX0" fmla="*/ 396245 w 504467"/>
                  <a:gd name="connsiteY0" fmla="*/ 294397 h 589173"/>
                  <a:gd name="connsiteX1" fmla="*/ 396245 w 504467"/>
                  <a:gd name="connsiteY1" fmla="*/ 292686 h 589173"/>
                  <a:gd name="connsiteX2" fmla="*/ 502183 w 504467"/>
                  <a:gd name="connsiteY2" fmla="*/ 157936 h 589173"/>
                  <a:gd name="connsiteX3" fmla="*/ 272413 w 504467"/>
                  <a:gd name="connsiteY3" fmla="*/ 0 h 589173"/>
                  <a:gd name="connsiteX4" fmla="*/ 0 w 504467"/>
                  <a:gd name="connsiteY4" fmla="*/ 0 h 589173"/>
                  <a:gd name="connsiteX5" fmla="*/ 0 w 504467"/>
                  <a:gd name="connsiteY5" fmla="*/ 593925 h 589173"/>
                  <a:gd name="connsiteX6" fmla="*/ 295066 w 504467"/>
                  <a:gd name="connsiteY6" fmla="*/ 593925 h 589173"/>
                  <a:gd name="connsiteX7" fmla="*/ 509703 w 504467"/>
                  <a:gd name="connsiteY7" fmla="*/ 432567 h 589173"/>
                  <a:gd name="connsiteX8" fmla="*/ 396245 w 504467"/>
                  <a:gd name="connsiteY8" fmla="*/ 294397 h 589173"/>
                  <a:gd name="connsiteX9" fmla="*/ 167331 w 504467"/>
                  <a:gd name="connsiteY9" fmla="*/ 113273 h 589173"/>
                  <a:gd name="connsiteX10" fmla="*/ 247760 w 504467"/>
                  <a:gd name="connsiteY10" fmla="*/ 113273 h 589173"/>
                  <a:gd name="connsiteX11" fmla="*/ 337613 w 504467"/>
                  <a:gd name="connsiteY11" fmla="*/ 176752 h 589173"/>
                  <a:gd name="connsiteX12" fmla="*/ 255375 w 504467"/>
                  <a:gd name="connsiteY12" fmla="*/ 237665 h 589173"/>
                  <a:gd name="connsiteX13" fmla="*/ 167426 w 504467"/>
                  <a:gd name="connsiteY13" fmla="*/ 237665 h 589173"/>
                  <a:gd name="connsiteX14" fmla="*/ 167426 w 504467"/>
                  <a:gd name="connsiteY14" fmla="*/ 113273 h 589173"/>
                  <a:gd name="connsiteX15" fmla="*/ 259087 w 504467"/>
                  <a:gd name="connsiteY15" fmla="*/ 480651 h 589173"/>
                  <a:gd name="connsiteX16" fmla="*/ 165427 w 504467"/>
                  <a:gd name="connsiteY16" fmla="*/ 480651 h 589173"/>
                  <a:gd name="connsiteX17" fmla="*/ 165427 w 504467"/>
                  <a:gd name="connsiteY17" fmla="*/ 351033 h 589173"/>
                  <a:gd name="connsiteX18" fmla="*/ 254328 w 504467"/>
                  <a:gd name="connsiteY18" fmla="*/ 351033 h 589173"/>
                  <a:gd name="connsiteX19" fmla="*/ 339421 w 504467"/>
                  <a:gd name="connsiteY19" fmla="*/ 417173 h 589173"/>
                  <a:gd name="connsiteX20" fmla="*/ 259087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245" y="294397"/>
                    </a:moveTo>
                    <a:lnTo>
                      <a:pt x="396245" y="292686"/>
                    </a:lnTo>
                    <a:cubicBezTo>
                      <a:pt x="463349" y="274631"/>
                      <a:pt x="502183" y="220560"/>
                      <a:pt x="502183" y="157936"/>
                    </a:cubicBezTo>
                    <a:cubicBezTo>
                      <a:pt x="502183" y="39532"/>
                      <a:pt x="399101" y="0"/>
                      <a:pt x="272413" y="0"/>
                    </a:cubicBezTo>
                    <a:lnTo>
                      <a:pt x="0" y="0"/>
                    </a:lnTo>
                    <a:lnTo>
                      <a:pt x="0" y="593925"/>
                    </a:lnTo>
                    <a:lnTo>
                      <a:pt x="295066" y="593925"/>
                    </a:lnTo>
                    <a:cubicBezTo>
                      <a:pt x="424610" y="593925"/>
                      <a:pt x="509703" y="544130"/>
                      <a:pt x="509703" y="432567"/>
                    </a:cubicBezTo>
                    <a:cubicBezTo>
                      <a:pt x="509703" y="362152"/>
                      <a:pt x="470963" y="313307"/>
                      <a:pt x="396245" y="294397"/>
                    </a:cubicBezTo>
                    <a:close/>
                    <a:moveTo>
                      <a:pt x="167331" y="113273"/>
                    </a:moveTo>
                    <a:lnTo>
                      <a:pt x="247760" y="113273"/>
                    </a:lnTo>
                    <a:cubicBezTo>
                      <a:pt x="295066" y="113273"/>
                      <a:pt x="337613" y="124392"/>
                      <a:pt x="337613" y="176752"/>
                    </a:cubicBezTo>
                    <a:cubicBezTo>
                      <a:pt x="337613" y="212768"/>
                      <a:pt x="310200" y="237665"/>
                      <a:pt x="255375" y="237665"/>
                    </a:cubicBezTo>
                    <a:lnTo>
                      <a:pt x="167426" y="237665"/>
                    </a:lnTo>
                    <a:lnTo>
                      <a:pt x="167426" y="113273"/>
                    </a:lnTo>
                    <a:close/>
                    <a:moveTo>
                      <a:pt x="259087" y="480651"/>
                    </a:moveTo>
                    <a:lnTo>
                      <a:pt x="165427" y="480651"/>
                    </a:lnTo>
                    <a:lnTo>
                      <a:pt x="165427" y="351033"/>
                    </a:lnTo>
                    <a:lnTo>
                      <a:pt x="254328" y="351033"/>
                    </a:lnTo>
                    <a:cubicBezTo>
                      <a:pt x="304489" y="351033"/>
                      <a:pt x="339421" y="374220"/>
                      <a:pt x="339421" y="417173"/>
                    </a:cubicBezTo>
                    <a:cubicBezTo>
                      <a:pt x="339516" y="462596"/>
                      <a:pt x="310200" y="480651"/>
                      <a:pt x="259087" y="480651"/>
                    </a:cubicBez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3" name="Freeform 52">
                <a:extLst>
                  <a:ext uri="{FF2B5EF4-FFF2-40B4-BE49-F238E27FC236}">
                    <a16:creationId xmlns:a16="http://schemas.microsoft.com/office/drawing/2014/main" id="{FB93E1E3-A224-5F4E-BA61-641E1E0C7FC9}"/>
                  </a:ext>
                </a:extLst>
              </p:cNvPr>
              <p:cNvSpPr/>
              <p:nvPr/>
            </p:nvSpPr>
            <p:spPr>
              <a:xfrm>
                <a:off x="4527867" y="2890857"/>
                <a:ext cx="161810" cy="589173"/>
              </a:xfrm>
              <a:custGeom>
                <a:avLst/>
                <a:gdLst>
                  <a:gd name="connsiteX0" fmla="*/ 0 w 161810"/>
                  <a:gd name="connsiteY0" fmla="*/ 0 h 589173"/>
                  <a:gd name="connsiteX1" fmla="*/ 170186 w 161810"/>
                  <a:gd name="connsiteY1" fmla="*/ 0 h 589173"/>
                  <a:gd name="connsiteX2" fmla="*/ 170186 w 161810"/>
                  <a:gd name="connsiteY2" fmla="*/ 593925 h 589173"/>
                  <a:gd name="connsiteX3" fmla="*/ 0 w 161810"/>
                  <a:gd name="connsiteY3" fmla="*/ 593925 h 589173"/>
                </a:gdLst>
                <a:ahLst/>
                <a:cxnLst>
                  <a:cxn ang="0">
                    <a:pos x="connsiteX0" y="connsiteY0"/>
                  </a:cxn>
                  <a:cxn ang="0">
                    <a:pos x="connsiteX1" y="connsiteY1"/>
                  </a:cxn>
                  <a:cxn ang="0">
                    <a:pos x="connsiteX2" y="connsiteY2"/>
                  </a:cxn>
                  <a:cxn ang="0">
                    <a:pos x="connsiteX3" y="connsiteY3"/>
                  </a:cxn>
                </a:cxnLst>
                <a:rect l="l" t="t" r="r" b="b"/>
                <a:pathLst>
                  <a:path w="161810" h="589173">
                    <a:moveTo>
                      <a:pt x="0" y="0"/>
                    </a:moveTo>
                    <a:lnTo>
                      <a:pt x="170186" y="0"/>
                    </a:lnTo>
                    <a:lnTo>
                      <a:pt x="170186" y="593925"/>
                    </a:lnTo>
                    <a:lnTo>
                      <a:pt x="0" y="593925"/>
                    </a:ln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4" name="Freeform 53">
                <a:extLst>
                  <a:ext uri="{FF2B5EF4-FFF2-40B4-BE49-F238E27FC236}">
                    <a16:creationId xmlns:a16="http://schemas.microsoft.com/office/drawing/2014/main" id="{33EBBA1E-A444-D44B-A182-56793E38A580}"/>
                  </a:ext>
                </a:extLst>
              </p:cNvPr>
              <p:cNvSpPr/>
              <p:nvPr/>
            </p:nvSpPr>
            <p:spPr>
              <a:xfrm>
                <a:off x="4736697" y="2890857"/>
                <a:ext cx="504468" cy="589173"/>
              </a:xfrm>
              <a:custGeom>
                <a:avLst/>
                <a:gdLst>
                  <a:gd name="connsiteX0" fmla="*/ 396340 w 504467"/>
                  <a:gd name="connsiteY0" fmla="*/ 294397 h 589173"/>
                  <a:gd name="connsiteX1" fmla="*/ 396340 w 504467"/>
                  <a:gd name="connsiteY1" fmla="*/ 292686 h 589173"/>
                  <a:gd name="connsiteX2" fmla="*/ 502279 w 504467"/>
                  <a:gd name="connsiteY2" fmla="*/ 157936 h 589173"/>
                  <a:gd name="connsiteX3" fmla="*/ 272508 w 504467"/>
                  <a:gd name="connsiteY3" fmla="*/ 0 h 589173"/>
                  <a:gd name="connsiteX4" fmla="*/ 0 w 504467"/>
                  <a:gd name="connsiteY4" fmla="*/ 0 h 589173"/>
                  <a:gd name="connsiteX5" fmla="*/ 95 w 504467"/>
                  <a:gd name="connsiteY5" fmla="*/ 593925 h 589173"/>
                  <a:gd name="connsiteX6" fmla="*/ 295161 w 504467"/>
                  <a:gd name="connsiteY6" fmla="*/ 593925 h 589173"/>
                  <a:gd name="connsiteX7" fmla="*/ 509798 w 504467"/>
                  <a:gd name="connsiteY7" fmla="*/ 432567 h 589173"/>
                  <a:gd name="connsiteX8" fmla="*/ 396340 w 504467"/>
                  <a:gd name="connsiteY8" fmla="*/ 294397 h 589173"/>
                  <a:gd name="connsiteX9" fmla="*/ 167521 w 504467"/>
                  <a:gd name="connsiteY9" fmla="*/ 113273 h 589173"/>
                  <a:gd name="connsiteX10" fmla="*/ 247951 w 504467"/>
                  <a:gd name="connsiteY10" fmla="*/ 113273 h 589173"/>
                  <a:gd name="connsiteX11" fmla="*/ 337803 w 504467"/>
                  <a:gd name="connsiteY11" fmla="*/ 176752 h 589173"/>
                  <a:gd name="connsiteX12" fmla="*/ 255565 w 504467"/>
                  <a:gd name="connsiteY12" fmla="*/ 237665 h 589173"/>
                  <a:gd name="connsiteX13" fmla="*/ 167617 w 504467"/>
                  <a:gd name="connsiteY13" fmla="*/ 237665 h 589173"/>
                  <a:gd name="connsiteX14" fmla="*/ 167617 w 504467"/>
                  <a:gd name="connsiteY14" fmla="*/ 113273 h 589173"/>
                  <a:gd name="connsiteX15" fmla="*/ 259182 w 504467"/>
                  <a:gd name="connsiteY15" fmla="*/ 480651 h 589173"/>
                  <a:gd name="connsiteX16" fmla="*/ 165523 w 504467"/>
                  <a:gd name="connsiteY16" fmla="*/ 480651 h 589173"/>
                  <a:gd name="connsiteX17" fmla="*/ 165523 w 504467"/>
                  <a:gd name="connsiteY17" fmla="*/ 351033 h 589173"/>
                  <a:gd name="connsiteX18" fmla="*/ 254423 w 504467"/>
                  <a:gd name="connsiteY18" fmla="*/ 351033 h 589173"/>
                  <a:gd name="connsiteX19" fmla="*/ 339516 w 504467"/>
                  <a:gd name="connsiteY19" fmla="*/ 417173 h 589173"/>
                  <a:gd name="connsiteX20" fmla="*/ 259182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340" y="294397"/>
                    </a:moveTo>
                    <a:lnTo>
                      <a:pt x="396340" y="292686"/>
                    </a:lnTo>
                    <a:cubicBezTo>
                      <a:pt x="463444" y="274631"/>
                      <a:pt x="502279" y="220560"/>
                      <a:pt x="502279" y="157936"/>
                    </a:cubicBezTo>
                    <a:cubicBezTo>
                      <a:pt x="502279" y="39532"/>
                      <a:pt x="399196" y="0"/>
                      <a:pt x="272508" y="0"/>
                    </a:cubicBezTo>
                    <a:lnTo>
                      <a:pt x="0" y="0"/>
                    </a:lnTo>
                    <a:lnTo>
                      <a:pt x="95" y="593925"/>
                    </a:lnTo>
                    <a:lnTo>
                      <a:pt x="295161" y="593925"/>
                    </a:lnTo>
                    <a:cubicBezTo>
                      <a:pt x="424705" y="593925"/>
                      <a:pt x="509798" y="544130"/>
                      <a:pt x="509798" y="432567"/>
                    </a:cubicBezTo>
                    <a:cubicBezTo>
                      <a:pt x="509798" y="362152"/>
                      <a:pt x="471059" y="313307"/>
                      <a:pt x="396340" y="294397"/>
                    </a:cubicBezTo>
                    <a:close/>
                    <a:moveTo>
                      <a:pt x="167521" y="113273"/>
                    </a:moveTo>
                    <a:lnTo>
                      <a:pt x="247951" y="113273"/>
                    </a:lnTo>
                    <a:cubicBezTo>
                      <a:pt x="295256" y="113273"/>
                      <a:pt x="337803" y="124392"/>
                      <a:pt x="337803" y="176752"/>
                    </a:cubicBezTo>
                    <a:cubicBezTo>
                      <a:pt x="337803" y="212768"/>
                      <a:pt x="310390" y="237665"/>
                      <a:pt x="255565" y="237665"/>
                    </a:cubicBezTo>
                    <a:lnTo>
                      <a:pt x="167617" y="237665"/>
                    </a:lnTo>
                    <a:lnTo>
                      <a:pt x="167617" y="113273"/>
                    </a:lnTo>
                    <a:close/>
                    <a:moveTo>
                      <a:pt x="259182" y="480651"/>
                    </a:moveTo>
                    <a:lnTo>
                      <a:pt x="165523" y="480651"/>
                    </a:lnTo>
                    <a:lnTo>
                      <a:pt x="165523" y="351033"/>
                    </a:lnTo>
                    <a:lnTo>
                      <a:pt x="254423" y="351033"/>
                    </a:lnTo>
                    <a:cubicBezTo>
                      <a:pt x="304584" y="351033"/>
                      <a:pt x="339516" y="374220"/>
                      <a:pt x="339516" y="417173"/>
                    </a:cubicBezTo>
                    <a:cubicBezTo>
                      <a:pt x="339611" y="462596"/>
                      <a:pt x="310295" y="480651"/>
                      <a:pt x="259182" y="480651"/>
                    </a:cubicBez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5" name="Freeform 54">
                <a:extLst>
                  <a:ext uri="{FF2B5EF4-FFF2-40B4-BE49-F238E27FC236}">
                    <a16:creationId xmlns:a16="http://schemas.microsoft.com/office/drawing/2014/main" id="{E9228351-5CA1-7649-A2D3-B99DD665712C}"/>
                  </a:ext>
                </a:extLst>
              </p:cNvPr>
              <p:cNvSpPr/>
              <p:nvPr/>
            </p:nvSpPr>
            <p:spPr>
              <a:xfrm>
                <a:off x="5270101" y="2890857"/>
                <a:ext cx="504468" cy="589173"/>
              </a:xfrm>
              <a:custGeom>
                <a:avLst/>
                <a:gdLst>
                  <a:gd name="connsiteX0" fmla="*/ 396436 w 504467"/>
                  <a:gd name="connsiteY0" fmla="*/ 294397 h 589173"/>
                  <a:gd name="connsiteX1" fmla="*/ 396436 w 504467"/>
                  <a:gd name="connsiteY1" fmla="*/ 292686 h 589173"/>
                  <a:gd name="connsiteX2" fmla="*/ 502374 w 504467"/>
                  <a:gd name="connsiteY2" fmla="*/ 157936 h 589173"/>
                  <a:gd name="connsiteX3" fmla="*/ 272603 w 504467"/>
                  <a:gd name="connsiteY3" fmla="*/ 0 h 589173"/>
                  <a:gd name="connsiteX4" fmla="*/ 0 w 504467"/>
                  <a:gd name="connsiteY4" fmla="*/ 0 h 589173"/>
                  <a:gd name="connsiteX5" fmla="*/ 190 w 504467"/>
                  <a:gd name="connsiteY5" fmla="*/ 593925 h 589173"/>
                  <a:gd name="connsiteX6" fmla="*/ 295256 w 504467"/>
                  <a:gd name="connsiteY6" fmla="*/ 593925 h 589173"/>
                  <a:gd name="connsiteX7" fmla="*/ 509893 w 504467"/>
                  <a:gd name="connsiteY7" fmla="*/ 432567 h 589173"/>
                  <a:gd name="connsiteX8" fmla="*/ 396436 w 504467"/>
                  <a:gd name="connsiteY8" fmla="*/ 294397 h 589173"/>
                  <a:gd name="connsiteX9" fmla="*/ 167521 w 504467"/>
                  <a:gd name="connsiteY9" fmla="*/ 113273 h 589173"/>
                  <a:gd name="connsiteX10" fmla="*/ 247951 w 504467"/>
                  <a:gd name="connsiteY10" fmla="*/ 113273 h 589173"/>
                  <a:gd name="connsiteX11" fmla="*/ 337803 w 504467"/>
                  <a:gd name="connsiteY11" fmla="*/ 176752 h 589173"/>
                  <a:gd name="connsiteX12" fmla="*/ 255565 w 504467"/>
                  <a:gd name="connsiteY12" fmla="*/ 237665 h 589173"/>
                  <a:gd name="connsiteX13" fmla="*/ 167617 w 504467"/>
                  <a:gd name="connsiteY13" fmla="*/ 237665 h 589173"/>
                  <a:gd name="connsiteX14" fmla="*/ 167617 w 504467"/>
                  <a:gd name="connsiteY14" fmla="*/ 113273 h 589173"/>
                  <a:gd name="connsiteX15" fmla="*/ 259277 w 504467"/>
                  <a:gd name="connsiteY15" fmla="*/ 480651 h 589173"/>
                  <a:gd name="connsiteX16" fmla="*/ 165618 w 504467"/>
                  <a:gd name="connsiteY16" fmla="*/ 480651 h 589173"/>
                  <a:gd name="connsiteX17" fmla="*/ 165618 w 504467"/>
                  <a:gd name="connsiteY17" fmla="*/ 351033 h 589173"/>
                  <a:gd name="connsiteX18" fmla="*/ 254518 w 504467"/>
                  <a:gd name="connsiteY18" fmla="*/ 351033 h 589173"/>
                  <a:gd name="connsiteX19" fmla="*/ 339612 w 504467"/>
                  <a:gd name="connsiteY19" fmla="*/ 417173 h 589173"/>
                  <a:gd name="connsiteX20" fmla="*/ 259277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436" y="294397"/>
                    </a:moveTo>
                    <a:lnTo>
                      <a:pt x="396436" y="292686"/>
                    </a:lnTo>
                    <a:cubicBezTo>
                      <a:pt x="463539" y="274631"/>
                      <a:pt x="502374" y="220560"/>
                      <a:pt x="502374" y="157936"/>
                    </a:cubicBezTo>
                    <a:cubicBezTo>
                      <a:pt x="502374" y="39532"/>
                      <a:pt x="399291" y="0"/>
                      <a:pt x="272603" y="0"/>
                    </a:cubicBezTo>
                    <a:lnTo>
                      <a:pt x="0" y="0"/>
                    </a:lnTo>
                    <a:lnTo>
                      <a:pt x="190" y="593925"/>
                    </a:lnTo>
                    <a:lnTo>
                      <a:pt x="295256" y="593925"/>
                    </a:lnTo>
                    <a:cubicBezTo>
                      <a:pt x="424800" y="593925"/>
                      <a:pt x="509893" y="544130"/>
                      <a:pt x="509893" y="432567"/>
                    </a:cubicBezTo>
                    <a:cubicBezTo>
                      <a:pt x="509893" y="362152"/>
                      <a:pt x="471154" y="313307"/>
                      <a:pt x="396436" y="294397"/>
                    </a:cubicBezTo>
                    <a:close/>
                    <a:moveTo>
                      <a:pt x="167521" y="113273"/>
                    </a:moveTo>
                    <a:lnTo>
                      <a:pt x="247951" y="113273"/>
                    </a:lnTo>
                    <a:cubicBezTo>
                      <a:pt x="295256" y="113273"/>
                      <a:pt x="337803" y="124392"/>
                      <a:pt x="337803" y="176752"/>
                    </a:cubicBezTo>
                    <a:cubicBezTo>
                      <a:pt x="337803" y="212768"/>
                      <a:pt x="310390" y="237665"/>
                      <a:pt x="255565" y="237665"/>
                    </a:cubicBezTo>
                    <a:lnTo>
                      <a:pt x="167617" y="237665"/>
                    </a:lnTo>
                    <a:lnTo>
                      <a:pt x="167617" y="113273"/>
                    </a:lnTo>
                    <a:close/>
                    <a:moveTo>
                      <a:pt x="259277" y="480651"/>
                    </a:moveTo>
                    <a:lnTo>
                      <a:pt x="165618" y="480651"/>
                    </a:lnTo>
                    <a:lnTo>
                      <a:pt x="165618" y="351033"/>
                    </a:lnTo>
                    <a:lnTo>
                      <a:pt x="254518" y="351033"/>
                    </a:lnTo>
                    <a:cubicBezTo>
                      <a:pt x="304680" y="351033"/>
                      <a:pt x="339612" y="374220"/>
                      <a:pt x="339612" y="417173"/>
                    </a:cubicBezTo>
                    <a:cubicBezTo>
                      <a:pt x="339707" y="462596"/>
                      <a:pt x="310390" y="480651"/>
                      <a:pt x="259277" y="480651"/>
                    </a:cubicBez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6" name="Freeform 55">
                <a:extLst>
                  <a:ext uri="{FF2B5EF4-FFF2-40B4-BE49-F238E27FC236}">
                    <a16:creationId xmlns:a16="http://schemas.microsoft.com/office/drawing/2014/main" id="{AE7F08A6-AB16-D949-8165-2810E2F70EB6}"/>
                  </a:ext>
                </a:extLst>
              </p:cNvPr>
              <p:cNvSpPr/>
              <p:nvPr/>
            </p:nvSpPr>
            <p:spPr>
              <a:xfrm>
                <a:off x="5723836" y="2890857"/>
                <a:ext cx="580614" cy="589173"/>
              </a:xfrm>
              <a:custGeom>
                <a:avLst/>
                <a:gdLst>
                  <a:gd name="connsiteX0" fmla="*/ 408524 w 580613"/>
                  <a:gd name="connsiteY0" fmla="*/ 0 h 589173"/>
                  <a:gd name="connsiteX1" fmla="*/ 290307 w 580613"/>
                  <a:gd name="connsiteY1" fmla="*/ 207731 h 589173"/>
                  <a:gd name="connsiteX2" fmla="*/ 188176 w 580613"/>
                  <a:gd name="connsiteY2" fmla="*/ 0 h 589173"/>
                  <a:gd name="connsiteX3" fmla="*/ 0 w 580613"/>
                  <a:gd name="connsiteY3" fmla="*/ 0 h 589173"/>
                  <a:gd name="connsiteX4" fmla="*/ 198646 w 580613"/>
                  <a:gd name="connsiteY4" fmla="*/ 330412 h 589173"/>
                  <a:gd name="connsiteX5" fmla="*/ 43784 w 580613"/>
                  <a:gd name="connsiteY5" fmla="*/ 593925 h 589173"/>
                  <a:gd name="connsiteX6" fmla="*/ 214066 w 580613"/>
                  <a:gd name="connsiteY6" fmla="*/ 593925 h 589173"/>
                  <a:gd name="connsiteX7" fmla="*/ 589180 w 580613"/>
                  <a:gd name="connsiteY7" fmla="*/ 0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613" h="589173">
                    <a:moveTo>
                      <a:pt x="408524" y="0"/>
                    </a:moveTo>
                    <a:lnTo>
                      <a:pt x="290307" y="207731"/>
                    </a:lnTo>
                    <a:lnTo>
                      <a:pt x="188176" y="0"/>
                    </a:lnTo>
                    <a:lnTo>
                      <a:pt x="0" y="0"/>
                    </a:lnTo>
                    <a:lnTo>
                      <a:pt x="198646" y="330412"/>
                    </a:lnTo>
                    <a:lnTo>
                      <a:pt x="43784" y="593925"/>
                    </a:lnTo>
                    <a:lnTo>
                      <a:pt x="214066" y="593925"/>
                    </a:lnTo>
                    <a:lnTo>
                      <a:pt x="589180" y="0"/>
                    </a:ln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dirty="0">
                  <a:latin typeface="+mn-lt"/>
                </a:endParaRPr>
              </a:p>
            </p:txBody>
          </p:sp>
        </p:grpSp>
        <p:grpSp>
          <p:nvGrpSpPr>
            <p:cNvPr id="29" name="Graphic 42">
              <a:extLst>
                <a:ext uri="{FF2B5EF4-FFF2-40B4-BE49-F238E27FC236}">
                  <a16:creationId xmlns:a16="http://schemas.microsoft.com/office/drawing/2014/main" id="{0529F516-B6DA-2145-90DE-AE2B8E7C58E0}"/>
                </a:ext>
              </a:extLst>
            </p:cNvPr>
            <p:cNvGrpSpPr/>
            <p:nvPr/>
          </p:nvGrpSpPr>
          <p:grpSpPr>
            <a:xfrm>
              <a:off x="3992179" y="3669136"/>
              <a:ext cx="1456294" cy="161548"/>
              <a:chOff x="3992179" y="3669136"/>
              <a:chExt cx="1456294" cy="161548"/>
            </a:xfrm>
            <a:solidFill>
              <a:srgbClr val="0033A1"/>
            </a:solidFill>
          </p:grpSpPr>
          <p:sp>
            <p:nvSpPr>
              <p:cNvPr id="43" name="Freeform 42">
                <a:extLst>
                  <a:ext uri="{FF2B5EF4-FFF2-40B4-BE49-F238E27FC236}">
                    <a16:creationId xmlns:a16="http://schemas.microsoft.com/office/drawing/2014/main" id="{6E8272E3-A63A-5E45-A3AA-1E3F590B945B}"/>
                  </a:ext>
                </a:extLst>
              </p:cNvPr>
              <p:cNvSpPr/>
              <p:nvPr/>
            </p:nvSpPr>
            <p:spPr>
              <a:xfrm>
                <a:off x="3992179" y="3671416"/>
                <a:ext cx="104701" cy="152045"/>
              </a:xfrm>
              <a:custGeom>
                <a:avLst/>
                <a:gdLst>
                  <a:gd name="connsiteX0" fmla="*/ 0 w 104700"/>
                  <a:gd name="connsiteY0" fmla="*/ 0 h 152044"/>
                  <a:gd name="connsiteX1" fmla="*/ 29602 w 104700"/>
                  <a:gd name="connsiteY1" fmla="*/ 0 h 152044"/>
                  <a:gd name="connsiteX2" fmla="*/ 29602 w 104700"/>
                  <a:gd name="connsiteY2" fmla="*/ 134275 h 152044"/>
                  <a:gd name="connsiteX3" fmla="*/ 112982 w 104700"/>
                  <a:gd name="connsiteY3" fmla="*/ 134275 h 152044"/>
                  <a:gd name="connsiteX4" fmla="*/ 112982 w 104700"/>
                  <a:gd name="connsiteY4" fmla="*/ 159267 h 152044"/>
                  <a:gd name="connsiteX5" fmla="*/ 0 w 104700"/>
                  <a:gd name="connsiteY5" fmla="*/ 159267 h 152044"/>
                  <a:gd name="connsiteX6" fmla="*/ 0 w 104700"/>
                  <a:gd name="connsiteY6" fmla="*/ 0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00" h="152044">
                    <a:moveTo>
                      <a:pt x="0" y="0"/>
                    </a:moveTo>
                    <a:lnTo>
                      <a:pt x="29602" y="0"/>
                    </a:lnTo>
                    <a:lnTo>
                      <a:pt x="29602" y="134275"/>
                    </a:lnTo>
                    <a:lnTo>
                      <a:pt x="112982" y="134275"/>
                    </a:lnTo>
                    <a:lnTo>
                      <a:pt x="112982" y="159267"/>
                    </a:lnTo>
                    <a:lnTo>
                      <a:pt x="0" y="159267"/>
                    </a:lnTo>
                    <a:lnTo>
                      <a:pt x="0" y="0"/>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4" name="Freeform 43">
                <a:extLst>
                  <a:ext uri="{FF2B5EF4-FFF2-40B4-BE49-F238E27FC236}">
                    <a16:creationId xmlns:a16="http://schemas.microsoft.com/office/drawing/2014/main" id="{5EE78959-F93B-9646-A79A-9BEE978877D1}"/>
                  </a:ext>
                </a:extLst>
              </p:cNvPr>
              <p:cNvSpPr/>
              <p:nvPr/>
            </p:nvSpPr>
            <p:spPr>
              <a:xfrm>
                <a:off x="4128671" y="3671416"/>
                <a:ext cx="28555" cy="152045"/>
              </a:xfrm>
              <a:custGeom>
                <a:avLst/>
                <a:gdLst>
                  <a:gd name="connsiteX0" fmla="*/ 0 w 28554"/>
                  <a:gd name="connsiteY0" fmla="*/ 0 h 152044"/>
                  <a:gd name="connsiteX1" fmla="*/ 29602 w 28554"/>
                  <a:gd name="connsiteY1" fmla="*/ 0 h 152044"/>
                  <a:gd name="connsiteX2" fmla="*/ 29602 w 28554"/>
                  <a:gd name="connsiteY2" fmla="*/ 159267 h 152044"/>
                  <a:gd name="connsiteX3" fmla="*/ 0 w 28554"/>
                  <a:gd name="connsiteY3" fmla="*/ 159267 h 152044"/>
                  <a:gd name="connsiteX4" fmla="*/ 0 w 28554"/>
                  <a:gd name="connsiteY4" fmla="*/ 0 h 15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54" h="152044">
                    <a:moveTo>
                      <a:pt x="0" y="0"/>
                    </a:moveTo>
                    <a:lnTo>
                      <a:pt x="29602" y="0"/>
                    </a:lnTo>
                    <a:lnTo>
                      <a:pt x="29602" y="159267"/>
                    </a:lnTo>
                    <a:lnTo>
                      <a:pt x="0" y="159267"/>
                    </a:lnTo>
                    <a:lnTo>
                      <a:pt x="0" y="0"/>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5" name="Freeform 44">
                <a:extLst>
                  <a:ext uri="{FF2B5EF4-FFF2-40B4-BE49-F238E27FC236}">
                    <a16:creationId xmlns:a16="http://schemas.microsoft.com/office/drawing/2014/main" id="{C1A13D65-7F0C-C34D-93D2-A5E08C942250}"/>
                  </a:ext>
                </a:extLst>
              </p:cNvPr>
              <p:cNvSpPr/>
              <p:nvPr/>
            </p:nvSpPr>
            <p:spPr>
              <a:xfrm>
                <a:off x="4201391" y="3671416"/>
                <a:ext cx="133256" cy="152045"/>
              </a:xfrm>
              <a:custGeom>
                <a:avLst/>
                <a:gdLst>
                  <a:gd name="connsiteX0" fmla="*/ 141727 w 133255"/>
                  <a:gd name="connsiteY0" fmla="*/ 0 h 152044"/>
                  <a:gd name="connsiteX1" fmla="*/ 141727 w 133255"/>
                  <a:gd name="connsiteY1" fmla="*/ 159267 h 152044"/>
                  <a:gd name="connsiteX2" fmla="*/ 117360 w 133255"/>
                  <a:gd name="connsiteY2" fmla="*/ 159267 h 152044"/>
                  <a:gd name="connsiteX3" fmla="*/ 29411 w 133255"/>
                  <a:gd name="connsiteY3" fmla="*/ 51410 h 152044"/>
                  <a:gd name="connsiteX4" fmla="*/ 29411 w 133255"/>
                  <a:gd name="connsiteY4" fmla="*/ 159267 h 152044"/>
                  <a:gd name="connsiteX5" fmla="*/ 0 w 133255"/>
                  <a:gd name="connsiteY5" fmla="*/ 159267 h 152044"/>
                  <a:gd name="connsiteX6" fmla="*/ 0 w 133255"/>
                  <a:gd name="connsiteY6" fmla="*/ 0 h 152044"/>
                  <a:gd name="connsiteX7" fmla="*/ 24367 w 133255"/>
                  <a:gd name="connsiteY7" fmla="*/ 0 h 152044"/>
                  <a:gd name="connsiteX8" fmla="*/ 112315 w 133255"/>
                  <a:gd name="connsiteY8" fmla="*/ 107857 h 152044"/>
                  <a:gd name="connsiteX9" fmla="*/ 112315 w 133255"/>
                  <a:gd name="connsiteY9" fmla="*/ 0 h 152044"/>
                  <a:gd name="connsiteX10" fmla="*/ 141727 w 133255"/>
                  <a:gd name="connsiteY10" fmla="*/ 0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55" h="152044">
                    <a:moveTo>
                      <a:pt x="141727" y="0"/>
                    </a:moveTo>
                    <a:lnTo>
                      <a:pt x="141727" y="159267"/>
                    </a:lnTo>
                    <a:lnTo>
                      <a:pt x="117360" y="159267"/>
                    </a:lnTo>
                    <a:lnTo>
                      <a:pt x="29411" y="51410"/>
                    </a:lnTo>
                    <a:lnTo>
                      <a:pt x="29411" y="159267"/>
                    </a:lnTo>
                    <a:lnTo>
                      <a:pt x="0" y="159267"/>
                    </a:lnTo>
                    <a:lnTo>
                      <a:pt x="0" y="0"/>
                    </a:lnTo>
                    <a:lnTo>
                      <a:pt x="24367" y="0"/>
                    </a:lnTo>
                    <a:lnTo>
                      <a:pt x="112315" y="107857"/>
                    </a:lnTo>
                    <a:lnTo>
                      <a:pt x="112315" y="0"/>
                    </a:lnTo>
                    <a:lnTo>
                      <a:pt x="141727" y="0"/>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6" name="Freeform 45">
                <a:extLst>
                  <a:ext uri="{FF2B5EF4-FFF2-40B4-BE49-F238E27FC236}">
                    <a16:creationId xmlns:a16="http://schemas.microsoft.com/office/drawing/2014/main" id="{14ED971E-58C0-D64B-9980-2AF8A13392CF}"/>
                  </a:ext>
                </a:extLst>
              </p:cNvPr>
              <p:cNvSpPr/>
              <p:nvPr/>
            </p:nvSpPr>
            <p:spPr>
              <a:xfrm>
                <a:off x="4385950" y="3671416"/>
                <a:ext cx="114219" cy="152045"/>
              </a:xfrm>
              <a:custGeom>
                <a:avLst/>
                <a:gdLst>
                  <a:gd name="connsiteX0" fmla="*/ 119645 w 114219"/>
                  <a:gd name="connsiteY0" fmla="*/ 134465 h 152044"/>
                  <a:gd name="connsiteX1" fmla="*/ 119645 w 114219"/>
                  <a:gd name="connsiteY1" fmla="*/ 159267 h 152044"/>
                  <a:gd name="connsiteX2" fmla="*/ 0 w 114219"/>
                  <a:gd name="connsiteY2" fmla="*/ 159267 h 152044"/>
                  <a:gd name="connsiteX3" fmla="*/ 0 w 114219"/>
                  <a:gd name="connsiteY3" fmla="*/ 0 h 152044"/>
                  <a:gd name="connsiteX4" fmla="*/ 116408 w 114219"/>
                  <a:gd name="connsiteY4" fmla="*/ 0 h 152044"/>
                  <a:gd name="connsiteX5" fmla="*/ 116408 w 114219"/>
                  <a:gd name="connsiteY5" fmla="*/ 24802 h 152044"/>
                  <a:gd name="connsiteX6" fmla="*/ 29602 w 114219"/>
                  <a:gd name="connsiteY6" fmla="*/ 24802 h 152044"/>
                  <a:gd name="connsiteX7" fmla="*/ 29602 w 114219"/>
                  <a:gd name="connsiteY7" fmla="*/ 66235 h 152044"/>
                  <a:gd name="connsiteX8" fmla="*/ 106605 w 114219"/>
                  <a:gd name="connsiteY8" fmla="*/ 66235 h 152044"/>
                  <a:gd name="connsiteX9" fmla="*/ 106605 w 114219"/>
                  <a:gd name="connsiteY9" fmla="*/ 90562 h 152044"/>
                  <a:gd name="connsiteX10" fmla="*/ 29602 w 114219"/>
                  <a:gd name="connsiteY10" fmla="*/ 90562 h 152044"/>
                  <a:gd name="connsiteX11" fmla="*/ 29602 w 114219"/>
                  <a:gd name="connsiteY11" fmla="*/ 134465 h 152044"/>
                  <a:gd name="connsiteX12" fmla="*/ 119645 w 114219"/>
                  <a:gd name="connsiteY12" fmla="*/ 134465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219" h="152044">
                    <a:moveTo>
                      <a:pt x="119645" y="134465"/>
                    </a:moveTo>
                    <a:lnTo>
                      <a:pt x="119645" y="159267"/>
                    </a:lnTo>
                    <a:lnTo>
                      <a:pt x="0" y="159267"/>
                    </a:lnTo>
                    <a:lnTo>
                      <a:pt x="0" y="0"/>
                    </a:lnTo>
                    <a:lnTo>
                      <a:pt x="116408" y="0"/>
                    </a:lnTo>
                    <a:lnTo>
                      <a:pt x="116408" y="24802"/>
                    </a:lnTo>
                    <a:lnTo>
                      <a:pt x="29602" y="24802"/>
                    </a:lnTo>
                    <a:lnTo>
                      <a:pt x="29602" y="66235"/>
                    </a:lnTo>
                    <a:lnTo>
                      <a:pt x="106605" y="66235"/>
                    </a:lnTo>
                    <a:lnTo>
                      <a:pt x="106605" y="90562"/>
                    </a:lnTo>
                    <a:lnTo>
                      <a:pt x="29602" y="90562"/>
                    </a:lnTo>
                    <a:lnTo>
                      <a:pt x="29602" y="134465"/>
                    </a:lnTo>
                    <a:lnTo>
                      <a:pt x="119645" y="134465"/>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7" name="Freeform 46">
                <a:extLst>
                  <a:ext uri="{FF2B5EF4-FFF2-40B4-BE49-F238E27FC236}">
                    <a16:creationId xmlns:a16="http://schemas.microsoft.com/office/drawing/2014/main" id="{546B0B23-11A1-9640-823D-7559ED0A8E70}"/>
                  </a:ext>
                </a:extLst>
              </p:cNvPr>
              <p:cNvSpPr/>
              <p:nvPr/>
            </p:nvSpPr>
            <p:spPr>
              <a:xfrm>
                <a:off x="4590116" y="3669136"/>
                <a:ext cx="142774" cy="161548"/>
              </a:xfrm>
              <a:custGeom>
                <a:avLst/>
                <a:gdLst>
                  <a:gd name="connsiteX0" fmla="*/ 120406 w 142773"/>
                  <a:gd name="connsiteY0" fmla="*/ 80109 h 161547"/>
                  <a:gd name="connsiteX1" fmla="*/ 148390 w 142773"/>
                  <a:gd name="connsiteY1" fmla="*/ 80109 h 161547"/>
                  <a:gd name="connsiteX2" fmla="*/ 148390 w 142773"/>
                  <a:gd name="connsiteY2" fmla="*/ 143587 h 161547"/>
                  <a:gd name="connsiteX3" fmla="*/ 85950 w 142773"/>
                  <a:gd name="connsiteY3" fmla="*/ 163828 h 161547"/>
                  <a:gd name="connsiteX4" fmla="*/ 0 w 142773"/>
                  <a:gd name="connsiteY4" fmla="*/ 81914 h 161547"/>
                  <a:gd name="connsiteX5" fmla="*/ 86331 w 142773"/>
                  <a:gd name="connsiteY5" fmla="*/ 0 h 161547"/>
                  <a:gd name="connsiteX6" fmla="*/ 150388 w 142773"/>
                  <a:gd name="connsiteY6" fmla="*/ 25943 h 161547"/>
                  <a:gd name="connsiteX7" fmla="*/ 131733 w 142773"/>
                  <a:gd name="connsiteY7" fmla="*/ 44188 h 161547"/>
                  <a:gd name="connsiteX8" fmla="*/ 87758 w 142773"/>
                  <a:gd name="connsiteY8" fmla="*/ 25943 h 161547"/>
                  <a:gd name="connsiteX9" fmla="*/ 29887 w 142773"/>
                  <a:gd name="connsiteY9" fmla="*/ 81914 h 161547"/>
                  <a:gd name="connsiteX10" fmla="*/ 87568 w 142773"/>
                  <a:gd name="connsiteY10" fmla="*/ 137886 h 161547"/>
                  <a:gd name="connsiteX11" fmla="*/ 120406 w 142773"/>
                  <a:gd name="connsiteY11" fmla="*/ 129713 h 161547"/>
                  <a:gd name="connsiteX12" fmla="*/ 120406 w 142773"/>
                  <a:gd name="connsiteY12" fmla="*/ 80109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773" h="161547">
                    <a:moveTo>
                      <a:pt x="120406" y="80109"/>
                    </a:moveTo>
                    <a:lnTo>
                      <a:pt x="148390" y="80109"/>
                    </a:lnTo>
                    <a:lnTo>
                      <a:pt x="148390" y="143587"/>
                    </a:lnTo>
                    <a:cubicBezTo>
                      <a:pt x="131733" y="156986"/>
                      <a:pt x="108508" y="163828"/>
                      <a:pt x="85950" y="163828"/>
                    </a:cubicBezTo>
                    <a:cubicBezTo>
                      <a:pt x="36455" y="163828"/>
                      <a:pt x="0" y="129523"/>
                      <a:pt x="0" y="81914"/>
                    </a:cubicBezTo>
                    <a:cubicBezTo>
                      <a:pt x="0" y="34400"/>
                      <a:pt x="36455" y="0"/>
                      <a:pt x="86331" y="0"/>
                    </a:cubicBezTo>
                    <a:cubicBezTo>
                      <a:pt x="112982" y="0"/>
                      <a:pt x="135350" y="8838"/>
                      <a:pt x="150388" y="25943"/>
                    </a:cubicBezTo>
                    <a:lnTo>
                      <a:pt x="131733" y="44188"/>
                    </a:lnTo>
                    <a:cubicBezTo>
                      <a:pt x="119169" y="31644"/>
                      <a:pt x="104891" y="25943"/>
                      <a:pt x="87758" y="25943"/>
                    </a:cubicBezTo>
                    <a:cubicBezTo>
                      <a:pt x="53778" y="25943"/>
                      <a:pt x="29887" y="48939"/>
                      <a:pt x="29887" y="81914"/>
                    </a:cubicBezTo>
                    <a:cubicBezTo>
                      <a:pt x="29887" y="114224"/>
                      <a:pt x="53778" y="137886"/>
                      <a:pt x="87568" y="137886"/>
                    </a:cubicBezTo>
                    <a:cubicBezTo>
                      <a:pt x="98990" y="137886"/>
                      <a:pt x="110126" y="135605"/>
                      <a:pt x="120406" y="129713"/>
                    </a:cubicBezTo>
                    <a:lnTo>
                      <a:pt x="120406" y="80109"/>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8" name="Freeform 47">
                <a:extLst>
                  <a:ext uri="{FF2B5EF4-FFF2-40B4-BE49-F238E27FC236}">
                    <a16:creationId xmlns:a16="http://schemas.microsoft.com/office/drawing/2014/main" id="{44E4764C-55F4-B246-9378-1314FF67DCEF}"/>
                  </a:ext>
                </a:extLst>
              </p:cNvPr>
              <p:cNvSpPr/>
              <p:nvPr/>
            </p:nvSpPr>
            <p:spPr>
              <a:xfrm>
                <a:off x="4777531" y="3671416"/>
                <a:ext cx="133256" cy="152045"/>
              </a:xfrm>
              <a:custGeom>
                <a:avLst/>
                <a:gdLst>
                  <a:gd name="connsiteX0" fmla="*/ 104320 w 133255"/>
                  <a:gd name="connsiteY0" fmla="*/ 159267 h 152044"/>
                  <a:gd name="connsiteX1" fmla="*/ 71768 w 133255"/>
                  <a:gd name="connsiteY1" fmla="*/ 112608 h 152044"/>
                  <a:gd name="connsiteX2" fmla="*/ 65581 w 133255"/>
                  <a:gd name="connsiteY2" fmla="*/ 112798 h 152044"/>
                  <a:gd name="connsiteX3" fmla="*/ 29602 w 133255"/>
                  <a:gd name="connsiteY3" fmla="*/ 112798 h 152044"/>
                  <a:gd name="connsiteX4" fmla="*/ 29602 w 133255"/>
                  <a:gd name="connsiteY4" fmla="*/ 159172 h 152044"/>
                  <a:gd name="connsiteX5" fmla="*/ 0 w 133255"/>
                  <a:gd name="connsiteY5" fmla="*/ 159172 h 152044"/>
                  <a:gd name="connsiteX6" fmla="*/ 0 w 133255"/>
                  <a:gd name="connsiteY6" fmla="*/ 0 h 152044"/>
                  <a:gd name="connsiteX7" fmla="*/ 65676 w 133255"/>
                  <a:gd name="connsiteY7" fmla="*/ 0 h 152044"/>
                  <a:gd name="connsiteX8" fmla="*/ 133541 w 133255"/>
                  <a:gd name="connsiteY8" fmla="*/ 56637 h 152044"/>
                  <a:gd name="connsiteX9" fmla="*/ 99561 w 133255"/>
                  <a:gd name="connsiteY9" fmla="*/ 106906 h 152044"/>
                  <a:gd name="connsiteX10" fmla="*/ 136206 w 133255"/>
                  <a:gd name="connsiteY10" fmla="*/ 159267 h 152044"/>
                  <a:gd name="connsiteX11" fmla="*/ 104320 w 133255"/>
                  <a:gd name="connsiteY11" fmla="*/ 159267 h 152044"/>
                  <a:gd name="connsiteX12" fmla="*/ 64248 w 133255"/>
                  <a:gd name="connsiteY12" fmla="*/ 25087 h 152044"/>
                  <a:gd name="connsiteX13" fmla="*/ 29602 w 133255"/>
                  <a:gd name="connsiteY13" fmla="*/ 25087 h 152044"/>
                  <a:gd name="connsiteX14" fmla="*/ 29602 w 133255"/>
                  <a:gd name="connsiteY14" fmla="*/ 88566 h 152044"/>
                  <a:gd name="connsiteX15" fmla="*/ 64248 w 133255"/>
                  <a:gd name="connsiteY15" fmla="*/ 88566 h 152044"/>
                  <a:gd name="connsiteX16" fmla="*/ 103654 w 133255"/>
                  <a:gd name="connsiteY16" fmla="*/ 56732 h 152044"/>
                  <a:gd name="connsiteX17" fmla="*/ 64248 w 133255"/>
                  <a:gd name="connsiteY17" fmla="*/ 25087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3255" h="152044">
                    <a:moveTo>
                      <a:pt x="104320" y="159267"/>
                    </a:moveTo>
                    <a:lnTo>
                      <a:pt x="71768" y="112608"/>
                    </a:lnTo>
                    <a:cubicBezTo>
                      <a:pt x="69674" y="112798"/>
                      <a:pt x="67675" y="112798"/>
                      <a:pt x="65581" y="112798"/>
                    </a:cubicBezTo>
                    <a:lnTo>
                      <a:pt x="29602" y="112798"/>
                    </a:lnTo>
                    <a:lnTo>
                      <a:pt x="29602" y="159172"/>
                    </a:lnTo>
                    <a:lnTo>
                      <a:pt x="0" y="159172"/>
                    </a:lnTo>
                    <a:lnTo>
                      <a:pt x="0" y="0"/>
                    </a:lnTo>
                    <a:lnTo>
                      <a:pt x="65676" y="0"/>
                    </a:lnTo>
                    <a:cubicBezTo>
                      <a:pt x="107651" y="0"/>
                      <a:pt x="133541" y="21381"/>
                      <a:pt x="133541" y="56637"/>
                    </a:cubicBezTo>
                    <a:cubicBezTo>
                      <a:pt x="133541" y="80774"/>
                      <a:pt x="121263" y="98544"/>
                      <a:pt x="99561" y="106906"/>
                    </a:cubicBezTo>
                    <a:lnTo>
                      <a:pt x="136206" y="159267"/>
                    </a:lnTo>
                    <a:lnTo>
                      <a:pt x="104320" y="159267"/>
                    </a:lnTo>
                    <a:close/>
                    <a:moveTo>
                      <a:pt x="64248" y="25087"/>
                    </a:moveTo>
                    <a:lnTo>
                      <a:pt x="29602" y="25087"/>
                    </a:lnTo>
                    <a:lnTo>
                      <a:pt x="29602" y="88566"/>
                    </a:lnTo>
                    <a:lnTo>
                      <a:pt x="64248" y="88566"/>
                    </a:lnTo>
                    <a:cubicBezTo>
                      <a:pt x="90233" y="88566"/>
                      <a:pt x="103654" y="76783"/>
                      <a:pt x="103654" y="56732"/>
                    </a:cubicBezTo>
                    <a:cubicBezTo>
                      <a:pt x="103654" y="36681"/>
                      <a:pt x="90233" y="25087"/>
                      <a:pt x="64248" y="25087"/>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9" name="Freeform 48">
                <a:extLst>
                  <a:ext uri="{FF2B5EF4-FFF2-40B4-BE49-F238E27FC236}">
                    <a16:creationId xmlns:a16="http://schemas.microsoft.com/office/drawing/2014/main" id="{4010427B-FD98-7D4B-9597-E95358269F80}"/>
                  </a:ext>
                </a:extLst>
              </p:cNvPr>
              <p:cNvSpPr/>
              <p:nvPr/>
            </p:nvSpPr>
            <p:spPr>
              <a:xfrm>
                <a:off x="4932678" y="3669136"/>
                <a:ext cx="171329" cy="161548"/>
              </a:xfrm>
              <a:custGeom>
                <a:avLst/>
                <a:gdLst>
                  <a:gd name="connsiteX0" fmla="*/ 0 w 171328"/>
                  <a:gd name="connsiteY0" fmla="*/ 81914 h 161547"/>
                  <a:gd name="connsiteX1" fmla="*/ 85950 w 171328"/>
                  <a:gd name="connsiteY1" fmla="*/ 0 h 161547"/>
                  <a:gd name="connsiteX2" fmla="*/ 171900 w 171328"/>
                  <a:gd name="connsiteY2" fmla="*/ 81914 h 161547"/>
                  <a:gd name="connsiteX3" fmla="*/ 85950 w 171328"/>
                  <a:gd name="connsiteY3" fmla="*/ 163828 h 161547"/>
                  <a:gd name="connsiteX4" fmla="*/ 0 w 171328"/>
                  <a:gd name="connsiteY4" fmla="*/ 81914 h 161547"/>
                  <a:gd name="connsiteX5" fmla="*/ 142012 w 171328"/>
                  <a:gd name="connsiteY5" fmla="*/ 81914 h 161547"/>
                  <a:gd name="connsiteX6" fmla="*/ 85950 w 171328"/>
                  <a:gd name="connsiteY6" fmla="*/ 25943 h 161547"/>
                  <a:gd name="connsiteX7" fmla="*/ 29887 w 171328"/>
                  <a:gd name="connsiteY7" fmla="*/ 81914 h 161547"/>
                  <a:gd name="connsiteX8" fmla="*/ 85950 w 171328"/>
                  <a:gd name="connsiteY8" fmla="*/ 137886 h 161547"/>
                  <a:gd name="connsiteX9" fmla="*/ 142012 w 171328"/>
                  <a:gd name="connsiteY9" fmla="*/ 81914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328" h="161547">
                    <a:moveTo>
                      <a:pt x="0" y="81914"/>
                    </a:moveTo>
                    <a:cubicBezTo>
                      <a:pt x="0" y="34780"/>
                      <a:pt x="36455" y="0"/>
                      <a:pt x="85950" y="0"/>
                    </a:cubicBezTo>
                    <a:cubicBezTo>
                      <a:pt x="135445" y="0"/>
                      <a:pt x="171900" y="34590"/>
                      <a:pt x="171900" y="81914"/>
                    </a:cubicBezTo>
                    <a:cubicBezTo>
                      <a:pt x="171900" y="129238"/>
                      <a:pt x="135445" y="163828"/>
                      <a:pt x="85950" y="163828"/>
                    </a:cubicBezTo>
                    <a:cubicBezTo>
                      <a:pt x="36455" y="163828"/>
                      <a:pt x="0" y="129048"/>
                      <a:pt x="0" y="81914"/>
                    </a:cubicBezTo>
                    <a:close/>
                    <a:moveTo>
                      <a:pt x="142012" y="81914"/>
                    </a:moveTo>
                    <a:cubicBezTo>
                      <a:pt x="142012" y="49415"/>
                      <a:pt x="118122" y="25943"/>
                      <a:pt x="85950" y="25943"/>
                    </a:cubicBezTo>
                    <a:cubicBezTo>
                      <a:pt x="53778" y="25943"/>
                      <a:pt x="29887" y="49415"/>
                      <a:pt x="29887" y="81914"/>
                    </a:cubicBezTo>
                    <a:cubicBezTo>
                      <a:pt x="29887" y="114414"/>
                      <a:pt x="53778" y="137886"/>
                      <a:pt x="85950" y="137886"/>
                    </a:cubicBezTo>
                    <a:cubicBezTo>
                      <a:pt x="118026" y="137886"/>
                      <a:pt x="142012" y="114509"/>
                      <a:pt x="142012" y="81914"/>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0" name="Freeform 49">
                <a:extLst>
                  <a:ext uri="{FF2B5EF4-FFF2-40B4-BE49-F238E27FC236}">
                    <a16:creationId xmlns:a16="http://schemas.microsoft.com/office/drawing/2014/main" id="{8B3C8FE0-F6DA-174B-9127-B578F53283BA}"/>
                  </a:ext>
                </a:extLst>
              </p:cNvPr>
              <p:cNvSpPr/>
              <p:nvPr/>
            </p:nvSpPr>
            <p:spPr>
              <a:xfrm>
                <a:off x="5134561" y="3671416"/>
                <a:ext cx="133256" cy="161548"/>
              </a:xfrm>
              <a:custGeom>
                <a:avLst/>
                <a:gdLst>
                  <a:gd name="connsiteX0" fmla="*/ 0 w 133255"/>
                  <a:gd name="connsiteY0" fmla="*/ 89896 h 161547"/>
                  <a:gd name="connsiteX1" fmla="*/ 0 w 133255"/>
                  <a:gd name="connsiteY1" fmla="*/ 0 h 161547"/>
                  <a:gd name="connsiteX2" fmla="*/ 29602 w 133255"/>
                  <a:gd name="connsiteY2" fmla="*/ 0 h 161547"/>
                  <a:gd name="connsiteX3" fmla="*/ 29602 w 133255"/>
                  <a:gd name="connsiteY3" fmla="*/ 88756 h 161547"/>
                  <a:gd name="connsiteX4" fmla="*/ 70150 w 133255"/>
                  <a:gd name="connsiteY4" fmla="*/ 135605 h 161547"/>
                  <a:gd name="connsiteX5" fmla="*/ 110507 w 133255"/>
                  <a:gd name="connsiteY5" fmla="*/ 88756 h 161547"/>
                  <a:gd name="connsiteX6" fmla="*/ 110507 w 133255"/>
                  <a:gd name="connsiteY6" fmla="*/ 0 h 161547"/>
                  <a:gd name="connsiteX7" fmla="*/ 139633 w 133255"/>
                  <a:gd name="connsiteY7" fmla="*/ 0 h 161547"/>
                  <a:gd name="connsiteX8" fmla="*/ 139633 w 133255"/>
                  <a:gd name="connsiteY8" fmla="*/ 89896 h 161547"/>
                  <a:gd name="connsiteX9" fmla="*/ 69864 w 133255"/>
                  <a:gd name="connsiteY9" fmla="*/ 161548 h 161547"/>
                  <a:gd name="connsiteX10" fmla="*/ 0 w 133255"/>
                  <a:gd name="connsiteY10" fmla="*/ 89896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55" h="161547">
                    <a:moveTo>
                      <a:pt x="0" y="89896"/>
                    </a:moveTo>
                    <a:lnTo>
                      <a:pt x="0" y="0"/>
                    </a:lnTo>
                    <a:lnTo>
                      <a:pt x="29602" y="0"/>
                    </a:lnTo>
                    <a:lnTo>
                      <a:pt x="29602" y="88756"/>
                    </a:lnTo>
                    <a:cubicBezTo>
                      <a:pt x="29602" y="121541"/>
                      <a:pt x="44450" y="135605"/>
                      <a:pt x="70150" y="135605"/>
                    </a:cubicBezTo>
                    <a:cubicBezTo>
                      <a:pt x="95944" y="135605"/>
                      <a:pt x="110507" y="121541"/>
                      <a:pt x="110507" y="88756"/>
                    </a:cubicBezTo>
                    <a:lnTo>
                      <a:pt x="110507" y="0"/>
                    </a:lnTo>
                    <a:lnTo>
                      <a:pt x="139633" y="0"/>
                    </a:lnTo>
                    <a:lnTo>
                      <a:pt x="139633" y="89896"/>
                    </a:lnTo>
                    <a:cubicBezTo>
                      <a:pt x="139633" y="136270"/>
                      <a:pt x="113458" y="161548"/>
                      <a:pt x="69864" y="161548"/>
                    </a:cubicBezTo>
                    <a:cubicBezTo>
                      <a:pt x="26270" y="161548"/>
                      <a:pt x="0" y="136270"/>
                      <a:pt x="0" y="89896"/>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1" name="Freeform 50">
                <a:extLst>
                  <a:ext uri="{FF2B5EF4-FFF2-40B4-BE49-F238E27FC236}">
                    <a16:creationId xmlns:a16="http://schemas.microsoft.com/office/drawing/2014/main" id="{A17F4EFE-5C62-8C4A-913D-61D1E70ECA9C}"/>
                  </a:ext>
                </a:extLst>
              </p:cNvPr>
              <p:cNvSpPr/>
              <p:nvPr/>
            </p:nvSpPr>
            <p:spPr>
              <a:xfrm>
                <a:off x="5315883" y="3671416"/>
                <a:ext cx="133256" cy="152045"/>
              </a:xfrm>
              <a:custGeom>
                <a:avLst/>
                <a:gdLst>
                  <a:gd name="connsiteX0" fmla="*/ 133446 w 133255"/>
                  <a:gd name="connsiteY0" fmla="*/ 56732 h 152044"/>
                  <a:gd name="connsiteX1" fmla="*/ 65581 w 133255"/>
                  <a:gd name="connsiteY1" fmla="*/ 113368 h 152044"/>
                  <a:gd name="connsiteX2" fmla="*/ 29602 w 133255"/>
                  <a:gd name="connsiteY2" fmla="*/ 113368 h 152044"/>
                  <a:gd name="connsiteX3" fmla="*/ 29602 w 133255"/>
                  <a:gd name="connsiteY3" fmla="*/ 159362 h 152044"/>
                  <a:gd name="connsiteX4" fmla="*/ 0 w 133255"/>
                  <a:gd name="connsiteY4" fmla="*/ 159362 h 152044"/>
                  <a:gd name="connsiteX5" fmla="*/ 0 w 133255"/>
                  <a:gd name="connsiteY5" fmla="*/ 0 h 152044"/>
                  <a:gd name="connsiteX6" fmla="*/ 65676 w 133255"/>
                  <a:gd name="connsiteY6" fmla="*/ 0 h 152044"/>
                  <a:gd name="connsiteX7" fmla="*/ 133446 w 133255"/>
                  <a:gd name="connsiteY7" fmla="*/ 56732 h 152044"/>
                  <a:gd name="connsiteX8" fmla="*/ 103559 w 133255"/>
                  <a:gd name="connsiteY8" fmla="*/ 56732 h 152044"/>
                  <a:gd name="connsiteX9" fmla="*/ 64153 w 133255"/>
                  <a:gd name="connsiteY9" fmla="*/ 25087 h 152044"/>
                  <a:gd name="connsiteX10" fmla="*/ 29507 w 133255"/>
                  <a:gd name="connsiteY10" fmla="*/ 25087 h 152044"/>
                  <a:gd name="connsiteX11" fmla="*/ 29507 w 133255"/>
                  <a:gd name="connsiteY11" fmla="*/ 88376 h 152044"/>
                  <a:gd name="connsiteX12" fmla="*/ 64153 w 133255"/>
                  <a:gd name="connsiteY12" fmla="*/ 88376 h 152044"/>
                  <a:gd name="connsiteX13" fmla="*/ 103559 w 133255"/>
                  <a:gd name="connsiteY13" fmla="*/ 56732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255" h="152044">
                    <a:moveTo>
                      <a:pt x="133446" y="56732"/>
                    </a:moveTo>
                    <a:cubicBezTo>
                      <a:pt x="133446" y="91797"/>
                      <a:pt x="107461" y="113368"/>
                      <a:pt x="65581" y="113368"/>
                    </a:cubicBezTo>
                    <a:lnTo>
                      <a:pt x="29602" y="113368"/>
                    </a:lnTo>
                    <a:lnTo>
                      <a:pt x="29602" y="159362"/>
                    </a:lnTo>
                    <a:lnTo>
                      <a:pt x="0" y="159362"/>
                    </a:lnTo>
                    <a:lnTo>
                      <a:pt x="0" y="0"/>
                    </a:lnTo>
                    <a:lnTo>
                      <a:pt x="65676" y="0"/>
                    </a:lnTo>
                    <a:cubicBezTo>
                      <a:pt x="107461" y="0"/>
                      <a:pt x="133446" y="21381"/>
                      <a:pt x="133446" y="56732"/>
                    </a:cubicBezTo>
                    <a:close/>
                    <a:moveTo>
                      <a:pt x="103559" y="56732"/>
                    </a:moveTo>
                    <a:cubicBezTo>
                      <a:pt x="103559" y="36681"/>
                      <a:pt x="90138" y="25087"/>
                      <a:pt x="64153" y="25087"/>
                    </a:cubicBezTo>
                    <a:lnTo>
                      <a:pt x="29507" y="25087"/>
                    </a:lnTo>
                    <a:lnTo>
                      <a:pt x="29507" y="88376"/>
                    </a:lnTo>
                    <a:lnTo>
                      <a:pt x="64153" y="88376"/>
                    </a:lnTo>
                    <a:cubicBezTo>
                      <a:pt x="90138" y="88281"/>
                      <a:pt x="103559" y="76688"/>
                      <a:pt x="103559" y="56732"/>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grpSp>
        <p:grpSp>
          <p:nvGrpSpPr>
            <p:cNvPr id="30" name="Graphic 42">
              <a:extLst>
                <a:ext uri="{FF2B5EF4-FFF2-40B4-BE49-F238E27FC236}">
                  <a16:creationId xmlns:a16="http://schemas.microsoft.com/office/drawing/2014/main" id="{0529F516-B6DA-2145-90DE-AE2B8E7C58E0}"/>
                </a:ext>
              </a:extLst>
            </p:cNvPr>
            <p:cNvGrpSpPr/>
            <p:nvPr/>
          </p:nvGrpSpPr>
          <p:grpSpPr>
            <a:xfrm>
              <a:off x="7034976" y="3181539"/>
              <a:ext cx="428322" cy="541659"/>
              <a:chOff x="7034976" y="3181539"/>
              <a:chExt cx="428322" cy="541659"/>
            </a:xfrm>
            <a:solidFill>
              <a:srgbClr val="FED925"/>
            </a:solidFill>
          </p:grpSpPr>
          <p:sp>
            <p:nvSpPr>
              <p:cNvPr id="31" name="Freeform 30">
                <a:extLst>
                  <a:ext uri="{FF2B5EF4-FFF2-40B4-BE49-F238E27FC236}">
                    <a16:creationId xmlns:a16="http://schemas.microsoft.com/office/drawing/2014/main" id="{F2DCCE77-E714-5D46-B730-95FFF650ECB0}"/>
                  </a:ext>
                </a:extLst>
              </p:cNvPr>
              <p:cNvSpPr/>
              <p:nvPr/>
            </p:nvSpPr>
            <p:spPr>
              <a:xfrm>
                <a:off x="7080854" y="3654977"/>
                <a:ext cx="47591" cy="47514"/>
              </a:xfrm>
              <a:custGeom>
                <a:avLst/>
                <a:gdLst>
                  <a:gd name="connsiteX0" fmla="*/ 27793 w 47591"/>
                  <a:gd name="connsiteY0" fmla="*/ 0 h 47513"/>
                  <a:gd name="connsiteX1" fmla="*/ 0 w 47591"/>
                  <a:gd name="connsiteY1" fmla="*/ 27748 h 47513"/>
                  <a:gd name="connsiteX2" fmla="*/ 27793 w 47591"/>
                  <a:gd name="connsiteY2" fmla="*/ 55496 h 47513"/>
                  <a:gd name="connsiteX3" fmla="*/ 55587 w 47591"/>
                  <a:gd name="connsiteY3" fmla="*/ 27748 h 47513"/>
                  <a:gd name="connsiteX4" fmla="*/ 27793 w 47591"/>
                  <a:gd name="connsiteY4" fmla="*/ 0 h 4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1" h="47513">
                    <a:moveTo>
                      <a:pt x="27793" y="0"/>
                    </a:moveTo>
                    <a:cubicBezTo>
                      <a:pt x="12469" y="0"/>
                      <a:pt x="0" y="12449"/>
                      <a:pt x="0" y="27748"/>
                    </a:cubicBezTo>
                    <a:cubicBezTo>
                      <a:pt x="0" y="43048"/>
                      <a:pt x="12374" y="55496"/>
                      <a:pt x="27793" y="55496"/>
                    </a:cubicBezTo>
                    <a:cubicBezTo>
                      <a:pt x="43118" y="55496"/>
                      <a:pt x="55587" y="43048"/>
                      <a:pt x="55587" y="27748"/>
                    </a:cubicBezTo>
                    <a:cubicBezTo>
                      <a:pt x="55587" y="12449"/>
                      <a:pt x="43118" y="0"/>
                      <a:pt x="27793" y="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2" name="Freeform 31">
                <a:extLst>
                  <a:ext uri="{FF2B5EF4-FFF2-40B4-BE49-F238E27FC236}">
                    <a16:creationId xmlns:a16="http://schemas.microsoft.com/office/drawing/2014/main" id="{C8FC6839-9588-D646-B90F-ECBBA1D4C240}"/>
                  </a:ext>
                </a:extLst>
              </p:cNvPr>
              <p:cNvSpPr/>
              <p:nvPr/>
            </p:nvSpPr>
            <p:spPr>
              <a:xfrm>
                <a:off x="7320905" y="3651270"/>
                <a:ext cx="66628" cy="66520"/>
              </a:xfrm>
              <a:custGeom>
                <a:avLst/>
                <a:gdLst>
                  <a:gd name="connsiteX0" fmla="*/ 33599 w 66627"/>
                  <a:gd name="connsiteY0" fmla="*/ 0 h 66519"/>
                  <a:gd name="connsiteX1" fmla="*/ 0 w 66627"/>
                  <a:gd name="connsiteY1" fmla="*/ 33545 h 66519"/>
                  <a:gd name="connsiteX2" fmla="*/ 33599 w 66627"/>
                  <a:gd name="connsiteY2" fmla="*/ 67090 h 66519"/>
                  <a:gd name="connsiteX3" fmla="*/ 67199 w 66627"/>
                  <a:gd name="connsiteY3" fmla="*/ 33545 h 66519"/>
                  <a:gd name="connsiteX4" fmla="*/ 33599 w 66627"/>
                  <a:gd name="connsiteY4" fmla="*/ 0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27" h="66519">
                    <a:moveTo>
                      <a:pt x="33599" y="0"/>
                    </a:moveTo>
                    <a:cubicBezTo>
                      <a:pt x="15039" y="0"/>
                      <a:pt x="0" y="15014"/>
                      <a:pt x="0" y="33545"/>
                    </a:cubicBezTo>
                    <a:cubicBezTo>
                      <a:pt x="0" y="52075"/>
                      <a:pt x="15039" y="67090"/>
                      <a:pt x="33599" y="67090"/>
                    </a:cubicBezTo>
                    <a:cubicBezTo>
                      <a:pt x="52160" y="67090"/>
                      <a:pt x="67199" y="52075"/>
                      <a:pt x="67199" y="33545"/>
                    </a:cubicBezTo>
                    <a:cubicBezTo>
                      <a:pt x="67199" y="15014"/>
                      <a:pt x="52160" y="0"/>
                      <a:pt x="33599" y="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3" name="Freeform 32">
                <a:extLst>
                  <a:ext uri="{FF2B5EF4-FFF2-40B4-BE49-F238E27FC236}">
                    <a16:creationId xmlns:a16="http://schemas.microsoft.com/office/drawing/2014/main" id="{6B94587F-5F48-CD4E-BEB8-65C6E2BB3EF1}"/>
                  </a:ext>
                </a:extLst>
              </p:cNvPr>
              <p:cNvSpPr/>
              <p:nvPr/>
            </p:nvSpPr>
            <p:spPr>
              <a:xfrm>
                <a:off x="7034976" y="3450761"/>
                <a:ext cx="66628" cy="66520"/>
              </a:xfrm>
              <a:custGeom>
                <a:avLst/>
                <a:gdLst>
                  <a:gd name="connsiteX0" fmla="*/ 67389 w 66627"/>
                  <a:gd name="connsiteY0" fmla="*/ 33640 h 66519"/>
                  <a:gd name="connsiteX1" fmla="*/ 33695 w 66627"/>
                  <a:gd name="connsiteY1" fmla="*/ 0 h 66519"/>
                  <a:gd name="connsiteX2" fmla="*/ 0 w 66627"/>
                  <a:gd name="connsiteY2" fmla="*/ 33640 h 66519"/>
                  <a:gd name="connsiteX3" fmla="*/ 33695 w 66627"/>
                  <a:gd name="connsiteY3" fmla="*/ 67280 h 66519"/>
                  <a:gd name="connsiteX4" fmla="*/ 67389 w 66627"/>
                  <a:gd name="connsiteY4" fmla="*/ 33640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27" h="66519">
                    <a:moveTo>
                      <a:pt x="67389" y="33640"/>
                    </a:moveTo>
                    <a:cubicBezTo>
                      <a:pt x="67389" y="15109"/>
                      <a:pt x="52350" y="0"/>
                      <a:pt x="33695" y="0"/>
                    </a:cubicBezTo>
                    <a:cubicBezTo>
                      <a:pt x="15134" y="0"/>
                      <a:pt x="0" y="15109"/>
                      <a:pt x="0" y="33640"/>
                    </a:cubicBezTo>
                    <a:cubicBezTo>
                      <a:pt x="0" y="52265"/>
                      <a:pt x="15134" y="67280"/>
                      <a:pt x="33695" y="67280"/>
                    </a:cubicBezTo>
                    <a:cubicBezTo>
                      <a:pt x="52350" y="67280"/>
                      <a:pt x="67389" y="52170"/>
                      <a:pt x="67389" y="3364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4" name="Freeform 33">
                <a:extLst>
                  <a:ext uri="{FF2B5EF4-FFF2-40B4-BE49-F238E27FC236}">
                    <a16:creationId xmlns:a16="http://schemas.microsoft.com/office/drawing/2014/main" id="{39E22B58-60C8-344B-93DC-D3959FDD632B}"/>
                  </a:ext>
                </a:extLst>
              </p:cNvPr>
              <p:cNvSpPr/>
              <p:nvPr/>
            </p:nvSpPr>
            <p:spPr>
              <a:xfrm>
                <a:off x="7086333" y="3412318"/>
                <a:ext cx="38073" cy="57017"/>
              </a:xfrm>
              <a:custGeom>
                <a:avLst/>
                <a:gdLst>
                  <a:gd name="connsiteX0" fmla="*/ 32594 w 38073"/>
                  <a:gd name="connsiteY0" fmla="*/ 59920 h 57016"/>
                  <a:gd name="connsiteX1" fmla="*/ 46491 w 38073"/>
                  <a:gd name="connsiteY1" fmla="*/ 50322 h 57016"/>
                  <a:gd name="connsiteX2" fmla="*/ 17365 w 38073"/>
                  <a:gd name="connsiteY2" fmla="*/ 2903 h 57016"/>
                  <a:gd name="connsiteX3" fmla="*/ 232 w 38073"/>
                  <a:gd name="connsiteY3" fmla="*/ 18108 h 57016"/>
                  <a:gd name="connsiteX4" fmla="*/ 32594 w 38073"/>
                  <a:gd name="connsiteY4" fmla="*/ 59920 h 5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73" h="57016">
                    <a:moveTo>
                      <a:pt x="32594" y="59920"/>
                    </a:moveTo>
                    <a:cubicBezTo>
                      <a:pt x="51250" y="63341"/>
                      <a:pt x="46491" y="50322"/>
                      <a:pt x="46491" y="50322"/>
                    </a:cubicBezTo>
                    <a:cubicBezTo>
                      <a:pt x="46491" y="50322"/>
                      <a:pt x="35545" y="14877"/>
                      <a:pt x="17365" y="2903"/>
                    </a:cubicBezTo>
                    <a:cubicBezTo>
                      <a:pt x="2421" y="-6885"/>
                      <a:pt x="-1005" y="10600"/>
                      <a:pt x="232" y="18108"/>
                    </a:cubicBezTo>
                    <a:cubicBezTo>
                      <a:pt x="803" y="23714"/>
                      <a:pt x="24599" y="58495"/>
                      <a:pt x="32594" y="5992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5" name="Freeform 34">
                <a:extLst>
                  <a:ext uri="{FF2B5EF4-FFF2-40B4-BE49-F238E27FC236}">
                    <a16:creationId xmlns:a16="http://schemas.microsoft.com/office/drawing/2014/main" id="{0C541422-45D5-8848-B1D4-FE8CFB798C17}"/>
                  </a:ext>
                </a:extLst>
              </p:cNvPr>
              <p:cNvSpPr/>
              <p:nvPr/>
            </p:nvSpPr>
            <p:spPr>
              <a:xfrm>
                <a:off x="7119329" y="3361588"/>
                <a:ext cx="57110" cy="66520"/>
              </a:xfrm>
              <a:custGeom>
                <a:avLst/>
                <a:gdLst>
                  <a:gd name="connsiteX0" fmla="*/ 56327 w 57109"/>
                  <a:gd name="connsiteY0" fmla="*/ 67222 h 66519"/>
                  <a:gd name="connsiteX1" fmla="*/ 49854 w 57109"/>
                  <a:gd name="connsiteY1" fmla="*/ 20658 h 66519"/>
                  <a:gd name="connsiteX2" fmla="*/ 6166 w 57109"/>
                  <a:gd name="connsiteY2" fmla="*/ 3173 h 66519"/>
                  <a:gd name="connsiteX3" fmla="*/ 12638 w 57109"/>
                  <a:gd name="connsiteY3" fmla="*/ 49737 h 66519"/>
                  <a:gd name="connsiteX4" fmla="*/ 56327 w 57109"/>
                  <a:gd name="connsiteY4" fmla="*/ 67222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09" h="66519">
                    <a:moveTo>
                      <a:pt x="56327" y="67222"/>
                    </a:moveTo>
                    <a:cubicBezTo>
                      <a:pt x="66607" y="59240"/>
                      <a:pt x="63751" y="38334"/>
                      <a:pt x="49854" y="20658"/>
                    </a:cubicBezTo>
                    <a:cubicBezTo>
                      <a:pt x="35958" y="2983"/>
                      <a:pt x="16445" y="-4904"/>
                      <a:pt x="6166" y="3173"/>
                    </a:cubicBezTo>
                    <a:cubicBezTo>
                      <a:pt x="-4114" y="11251"/>
                      <a:pt x="-1259" y="32062"/>
                      <a:pt x="12638" y="49737"/>
                    </a:cubicBezTo>
                    <a:cubicBezTo>
                      <a:pt x="26439" y="67412"/>
                      <a:pt x="46047" y="75204"/>
                      <a:pt x="56327" y="67222"/>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6" name="Freeform 35">
                <a:extLst>
                  <a:ext uri="{FF2B5EF4-FFF2-40B4-BE49-F238E27FC236}">
                    <a16:creationId xmlns:a16="http://schemas.microsoft.com/office/drawing/2014/main" id="{DE4EE203-FF06-174B-9342-39F381581902}"/>
                  </a:ext>
                </a:extLst>
              </p:cNvPr>
              <p:cNvSpPr/>
              <p:nvPr/>
            </p:nvSpPr>
            <p:spPr>
              <a:xfrm>
                <a:off x="7159570" y="3313826"/>
                <a:ext cx="19037" cy="19006"/>
              </a:xfrm>
              <a:custGeom>
                <a:avLst/>
                <a:gdLst>
                  <a:gd name="connsiteX0" fmla="*/ 11803 w 19036"/>
                  <a:gd name="connsiteY0" fmla="*/ 23567 h 19005"/>
                  <a:gd name="connsiteX1" fmla="*/ 23605 w 19036"/>
                  <a:gd name="connsiteY1" fmla="*/ 11783 h 19005"/>
                  <a:gd name="connsiteX2" fmla="*/ 11803 w 19036"/>
                  <a:gd name="connsiteY2" fmla="*/ 0 h 19005"/>
                  <a:gd name="connsiteX3" fmla="*/ 0 w 19036"/>
                  <a:gd name="connsiteY3" fmla="*/ 11783 h 19005"/>
                  <a:gd name="connsiteX4" fmla="*/ 11803 w 19036"/>
                  <a:gd name="connsiteY4" fmla="*/ 23567 h 1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6" h="19005">
                    <a:moveTo>
                      <a:pt x="11803" y="23567"/>
                    </a:moveTo>
                    <a:cubicBezTo>
                      <a:pt x="18275" y="23567"/>
                      <a:pt x="23605" y="18340"/>
                      <a:pt x="23605" y="11783"/>
                    </a:cubicBezTo>
                    <a:cubicBezTo>
                      <a:pt x="23605" y="5322"/>
                      <a:pt x="18370" y="0"/>
                      <a:pt x="11803" y="0"/>
                    </a:cubicBezTo>
                    <a:cubicBezTo>
                      <a:pt x="5330" y="0"/>
                      <a:pt x="0" y="5227"/>
                      <a:pt x="0" y="11783"/>
                    </a:cubicBezTo>
                    <a:cubicBezTo>
                      <a:pt x="0" y="18340"/>
                      <a:pt x="5330" y="23567"/>
                      <a:pt x="11803" y="2356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7" name="Freeform 36">
                <a:extLst>
                  <a:ext uri="{FF2B5EF4-FFF2-40B4-BE49-F238E27FC236}">
                    <a16:creationId xmlns:a16="http://schemas.microsoft.com/office/drawing/2014/main" id="{587DD3B6-F695-804A-86B0-17A59C5CCF8E}"/>
                  </a:ext>
                </a:extLst>
              </p:cNvPr>
              <p:cNvSpPr/>
              <p:nvPr/>
            </p:nvSpPr>
            <p:spPr>
              <a:xfrm>
                <a:off x="7201005" y="3373797"/>
                <a:ext cx="28555" cy="19006"/>
              </a:xfrm>
              <a:custGeom>
                <a:avLst/>
                <a:gdLst>
                  <a:gd name="connsiteX0" fmla="*/ 7584 w 28554"/>
                  <a:gd name="connsiteY0" fmla="*/ 24700 h 19005"/>
                  <a:gd name="connsiteX1" fmla="*/ 20434 w 28554"/>
                  <a:gd name="connsiteY1" fmla="*/ 24700 h 19005"/>
                  <a:gd name="connsiteX2" fmla="*/ 28810 w 28554"/>
                  <a:gd name="connsiteY2" fmla="*/ 10350 h 19005"/>
                  <a:gd name="connsiteX3" fmla="*/ 14913 w 28554"/>
                  <a:gd name="connsiteY3" fmla="*/ 943 h 19005"/>
                  <a:gd name="connsiteX4" fmla="*/ 1017 w 28554"/>
                  <a:gd name="connsiteY4" fmla="*/ 9495 h 19005"/>
                  <a:gd name="connsiteX5" fmla="*/ 7584 w 28554"/>
                  <a:gd name="connsiteY5" fmla="*/ 24700 h 1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54" h="19005">
                    <a:moveTo>
                      <a:pt x="7584" y="24700"/>
                    </a:moveTo>
                    <a:cubicBezTo>
                      <a:pt x="11201" y="25555"/>
                      <a:pt x="20434" y="24700"/>
                      <a:pt x="20434" y="24700"/>
                    </a:cubicBezTo>
                    <a:lnTo>
                      <a:pt x="28810" y="10350"/>
                    </a:lnTo>
                    <a:lnTo>
                      <a:pt x="14913" y="943"/>
                    </a:lnTo>
                    <a:cubicBezTo>
                      <a:pt x="14913" y="943"/>
                      <a:pt x="5490" y="-4189"/>
                      <a:pt x="1017" y="9495"/>
                    </a:cubicBezTo>
                    <a:cubicBezTo>
                      <a:pt x="-2505" y="19948"/>
                      <a:pt x="3967" y="23844"/>
                      <a:pt x="7584" y="2470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8" name="Freeform 37">
                <a:extLst>
                  <a:ext uri="{FF2B5EF4-FFF2-40B4-BE49-F238E27FC236}">
                    <a16:creationId xmlns:a16="http://schemas.microsoft.com/office/drawing/2014/main" id="{687F2AEC-1A82-954F-B7FF-274B70CB2F7E}"/>
                  </a:ext>
                </a:extLst>
              </p:cNvPr>
              <p:cNvSpPr/>
              <p:nvPr/>
            </p:nvSpPr>
            <p:spPr>
              <a:xfrm>
                <a:off x="7146340" y="3278251"/>
                <a:ext cx="180847" cy="370609"/>
              </a:xfrm>
              <a:custGeom>
                <a:avLst/>
                <a:gdLst>
                  <a:gd name="connsiteX0" fmla="*/ 139633 w 180846"/>
                  <a:gd name="connsiteY0" fmla="*/ 280367 h 370609"/>
                  <a:gd name="connsiteX1" fmla="*/ 143440 w 180846"/>
                  <a:gd name="connsiteY1" fmla="*/ 261361 h 370609"/>
                  <a:gd name="connsiteX2" fmla="*/ 77574 w 180846"/>
                  <a:gd name="connsiteY2" fmla="*/ 224 h 370609"/>
                  <a:gd name="connsiteX3" fmla="*/ 55587 w 180846"/>
                  <a:gd name="connsiteY3" fmla="*/ 21796 h 370609"/>
                  <a:gd name="connsiteX4" fmla="*/ 80429 w 180846"/>
                  <a:gd name="connsiteY4" fmla="*/ 34814 h 370609"/>
                  <a:gd name="connsiteX5" fmla="*/ 96229 w 180846"/>
                  <a:gd name="connsiteY5" fmla="*/ 48308 h 370609"/>
                  <a:gd name="connsiteX6" fmla="*/ 71196 w 180846"/>
                  <a:gd name="connsiteY6" fmla="*/ 56006 h 370609"/>
                  <a:gd name="connsiteX7" fmla="*/ 67770 w 180846"/>
                  <a:gd name="connsiteY7" fmla="*/ 80143 h 370609"/>
                  <a:gd name="connsiteX8" fmla="*/ 85569 w 180846"/>
                  <a:gd name="connsiteY8" fmla="*/ 82233 h 370609"/>
                  <a:gd name="connsiteX9" fmla="*/ 126212 w 180846"/>
                  <a:gd name="connsiteY9" fmla="*/ 105895 h 370609"/>
                  <a:gd name="connsiteX10" fmla="*/ 130876 w 180846"/>
                  <a:gd name="connsiteY10" fmla="*/ 140866 h 370609"/>
                  <a:gd name="connsiteX11" fmla="*/ 98990 w 180846"/>
                  <a:gd name="connsiteY11" fmla="*/ 197882 h 370609"/>
                  <a:gd name="connsiteX12" fmla="*/ 80810 w 180846"/>
                  <a:gd name="connsiteY12" fmla="*/ 192751 h 370609"/>
                  <a:gd name="connsiteX13" fmla="*/ 58347 w 180846"/>
                  <a:gd name="connsiteY13" fmla="*/ 143812 h 370609"/>
                  <a:gd name="connsiteX14" fmla="*/ 13611 w 180846"/>
                  <a:gd name="connsiteY14" fmla="*/ 178402 h 370609"/>
                  <a:gd name="connsiteX15" fmla="*/ 11041 w 180846"/>
                  <a:gd name="connsiteY15" fmla="*/ 194461 h 370609"/>
                  <a:gd name="connsiteX16" fmla="*/ 7234 w 180846"/>
                  <a:gd name="connsiteY16" fmla="*/ 201684 h 370609"/>
                  <a:gd name="connsiteX17" fmla="*/ 0 w 180846"/>
                  <a:gd name="connsiteY17" fmla="*/ 210426 h 370609"/>
                  <a:gd name="connsiteX18" fmla="*/ 59679 w 180846"/>
                  <a:gd name="connsiteY18" fmla="*/ 278086 h 370609"/>
                  <a:gd name="connsiteX19" fmla="*/ 55206 w 180846"/>
                  <a:gd name="connsiteY19" fmla="*/ 293671 h 370609"/>
                  <a:gd name="connsiteX20" fmla="*/ 35313 w 180846"/>
                  <a:gd name="connsiteY20" fmla="*/ 294051 h 370609"/>
                  <a:gd name="connsiteX21" fmla="*/ 27603 w 180846"/>
                  <a:gd name="connsiteY21" fmla="*/ 300418 h 370609"/>
                  <a:gd name="connsiteX22" fmla="*/ 28936 w 180846"/>
                  <a:gd name="connsiteY22" fmla="*/ 342705 h 370609"/>
                  <a:gd name="connsiteX23" fmla="*/ 45402 w 180846"/>
                  <a:gd name="connsiteY23" fmla="*/ 369598 h 370609"/>
                  <a:gd name="connsiteX24" fmla="*/ 105557 w 180846"/>
                  <a:gd name="connsiteY24" fmla="*/ 376820 h 370609"/>
                  <a:gd name="connsiteX25" fmla="*/ 146581 w 180846"/>
                  <a:gd name="connsiteY25" fmla="*/ 372164 h 370609"/>
                  <a:gd name="connsiteX26" fmla="*/ 139633 w 180846"/>
                  <a:gd name="connsiteY26" fmla="*/ 280367 h 37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0846" h="370609">
                    <a:moveTo>
                      <a:pt x="139633" y="280367"/>
                    </a:moveTo>
                    <a:cubicBezTo>
                      <a:pt x="139633" y="280367"/>
                      <a:pt x="132970" y="272670"/>
                      <a:pt x="143440" y="261361"/>
                    </a:cubicBezTo>
                    <a:cubicBezTo>
                      <a:pt x="263180" y="132788"/>
                      <a:pt x="94040" y="2790"/>
                      <a:pt x="77574" y="224"/>
                    </a:cubicBezTo>
                    <a:cubicBezTo>
                      <a:pt x="69578" y="-1011"/>
                      <a:pt x="53493" y="2410"/>
                      <a:pt x="55587" y="21796"/>
                    </a:cubicBezTo>
                    <a:cubicBezTo>
                      <a:pt x="57300" y="37760"/>
                      <a:pt x="80429" y="34814"/>
                      <a:pt x="80429" y="34814"/>
                    </a:cubicBezTo>
                    <a:cubicBezTo>
                      <a:pt x="80429" y="34814"/>
                      <a:pt x="99466" y="36525"/>
                      <a:pt x="96229" y="48308"/>
                    </a:cubicBezTo>
                    <a:cubicBezTo>
                      <a:pt x="91946" y="64178"/>
                      <a:pt x="75099" y="53440"/>
                      <a:pt x="71196" y="56006"/>
                    </a:cubicBezTo>
                    <a:cubicBezTo>
                      <a:pt x="53873" y="67504"/>
                      <a:pt x="61773" y="77102"/>
                      <a:pt x="67770" y="80143"/>
                    </a:cubicBezTo>
                    <a:cubicBezTo>
                      <a:pt x="73767" y="83184"/>
                      <a:pt x="74147" y="83564"/>
                      <a:pt x="85569" y="82233"/>
                    </a:cubicBezTo>
                    <a:cubicBezTo>
                      <a:pt x="116313" y="78717"/>
                      <a:pt x="126212" y="105895"/>
                      <a:pt x="126212" y="105895"/>
                    </a:cubicBezTo>
                    <a:cubicBezTo>
                      <a:pt x="126212" y="105895"/>
                      <a:pt x="143155" y="128132"/>
                      <a:pt x="130876" y="140866"/>
                    </a:cubicBezTo>
                    <a:cubicBezTo>
                      <a:pt x="107556" y="165383"/>
                      <a:pt x="100227" y="191991"/>
                      <a:pt x="98990" y="197882"/>
                    </a:cubicBezTo>
                    <a:cubicBezTo>
                      <a:pt x="96610" y="209666"/>
                      <a:pt x="76717" y="209666"/>
                      <a:pt x="80810" y="192751"/>
                    </a:cubicBezTo>
                    <a:cubicBezTo>
                      <a:pt x="94421" y="136209"/>
                      <a:pt x="58823" y="138775"/>
                      <a:pt x="58347" y="143812"/>
                    </a:cubicBezTo>
                    <a:cubicBezTo>
                      <a:pt x="55396" y="178782"/>
                      <a:pt x="13611" y="178402"/>
                      <a:pt x="13611" y="178402"/>
                    </a:cubicBezTo>
                    <a:lnTo>
                      <a:pt x="11041" y="194461"/>
                    </a:lnTo>
                    <a:lnTo>
                      <a:pt x="7234" y="201684"/>
                    </a:lnTo>
                    <a:lnTo>
                      <a:pt x="0" y="210426"/>
                    </a:lnTo>
                    <a:cubicBezTo>
                      <a:pt x="11136" y="243116"/>
                      <a:pt x="47877" y="265542"/>
                      <a:pt x="59679" y="278086"/>
                    </a:cubicBezTo>
                    <a:cubicBezTo>
                      <a:pt x="71482" y="290725"/>
                      <a:pt x="55206" y="293671"/>
                      <a:pt x="55206" y="293671"/>
                    </a:cubicBezTo>
                    <a:cubicBezTo>
                      <a:pt x="55206" y="293671"/>
                      <a:pt x="48733" y="295761"/>
                      <a:pt x="35313" y="294051"/>
                    </a:cubicBezTo>
                    <a:cubicBezTo>
                      <a:pt x="28460" y="293196"/>
                      <a:pt x="28936" y="296236"/>
                      <a:pt x="27603" y="300418"/>
                    </a:cubicBezTo>
                    <a:cubicBezTo>
                      <a:pt x="25985" y="305644"/>
                      <a:pt x="26746" y="325600"/>
                      <a:pt x="28936" y="342705"/>
                    </a:cubicBezTo>
                    <a:cubicBezTo>
                      <a:pt x="31029" y="359715"/>
                      <a:pt x="45402" y="369598"/>
                      <a:pt x="45402" y="369598"/>
                    </a:cubicBezTo>
                    <a:lnTo>
                      <a:pt x="105557" y="376820"/>
                    </a:lnTo>
                    <a:cubicBezTo>
                      <a:pt x="105557" y="376820"/>
                      <a:pt x="133446" y="382712"/>
                      <a:pt x="146581" y="372164"/>
                    </a:cubicBezTo>
                    <a:cubicBezTo>
                      <a:pt x="200169" y="329306"/>
                      <a:pt x="139633" y="280367"/>
                      <a:pt x="139633" y="28036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9" name="Freeform 38">
                <a:extLst>
                  <a:ext uri="{FF2B5EF4-FFF2-40B4-BE49-F238E27FC236}">
                    <a16:creationId xmlns:a16="http://schemas.microsoft.com/office/drawing/2014/main" id="{58B1A52C-E3D6-C54C-8047-7002450F00CB}"/>
                  </a:ext>
                </a:extLst>
              </p:cNvPr>
              <p:cNvSpPr/>
              <p:nvPr/>
            </p:nvSpPr>
            <p:spPr>
              <a:xfrm>
                <a:off x="7247096" y="3209586"/>
                <a:ext cx="133256" cy="161548"/>
              </a:xfrm>
              <a:custGeom>
                <a:avLst/>
                <a:gdLst>
                  <a:gd name="connsiteX0" fmla="*/ 109692 w 133255"/>
                  <a:gd name="connsiteY0" fmla="*/ 160497 h 161547"/>
                  <a:gd name="connsiteX1" fmla="*/ 135582 w 133255"/>
                  <a:gd name="connsiteY1" fmla="*/ 155175 h 161547"/>
                  <a:gd name="connsiteX2" fmla="*/ 118925 w 133255"/>
                  <a:gd name="connsiteY2" fmla="*/ 124672 h 161547"/>
                  <a:gd name="connsiteX3" fmla="*/ 88943 w 133255"/>
                  <a:gd name="connsiteY3" fmla="*/ 92172 h 161547"/>
                  <a:gd name="connsiteX4" fmla="*/ 57056 w 133255"/>
                  <a:gd name="connsiteY4" fmla="*/ 54161 h 161547"/>
                  <a:gd name="connsiteX5" fmla="*/ 36687 w 133255"/>
                  <a:gd name="connsiteY5" fmla="*/ 18905 h 161547"/>
                  <a:gd name="connsiteX6" fmla="*/ 1184 w 133255"/>
                  <a:gd name="connsiteY6" fmla="*/ 13109 h 161547"/>
                  <a:gd name="connsiteX7" fmla="*/ 37544 w 133255"/>
                  <a:gd name="connsiteY7" fmla="*/ 108137 h 161547"/>
                  <a:gd name="connsiteX8" fmla="*/ 109692 w 133255"/>
                  <a:gd name="connsiteY8" fmla="*/ 160497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55" h="161547">
                    <a:moveTo>
                      <a:pt x="109692" y="160497"/>
                    </a:moveTo>
                    <a:cubicBezTo>
                      <a:pt x="109692" y="160497"/>
                      <a:pt x="127016" y="168574"/>
                      <a:pt x="135582" y="155175"/>
                    </a:cubicBezTo>
                    <a:cubicBezTo>
                      <a:pt x="144434" y="141301"/>
                      <a:pt x="135963" y="129803"/>
                      <a:pt x="118925" y="124672"/>
                    </a:cubicBezTo>
                    <a:cubicBezTo>
                      <a:pt x="102554" y="119730"/>
                      <a:pt x="98175" y="118305"/>
                      <a:pt x="88943" y="92172"/>
                    </a:cubicBezTo>
                    <a:cubicBezTo>
                      <a:pt x="79710" y="66134"/>
                      <a:pt x="61815" y="56727"/>
                      <a:pt x="57056" y="54161"/>
                    </a:cubicBezTo>
                    <a:cubicBezTo>
                      <a:pt x="52297" y="51595"/>
                      <a:pt x="40114" y="47794"/>
                      <a:pt x="36687" y="18905"/>
                    </a:cubicBezTo>
                    <a:cubicBezTo>
                      <a:pt x="32975" y="-12644"/>
                      <a:pt x="-148" y="2466"/>
                      <a:pt x="1184" y="13109"/>
                    </a:cubicBezTo>
                    <a:cubicBezTo>
                      <a:pt x="-4622" y="39621"/>
                      <a:pt x="11464" y="75637"/>
                      <a:pt x="37544" y="108137"/>
                    </a:cubicBezTo>
                    <a:cubicBezTo>
                      <a:pt x="67907" y="145863"/>
                      <a:pt x="109692" y="160497"/>
                      <a:pt x="109692" y="16049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0" name="Freeform 39">
                <a:extLst>
                  <a:ext uri="{FF2B5EF4-FFF2-40B4-BE49-F238E27FC236}">
                    <a16:creationId xmlns:a16="http://schemas.microsoft.com/office/drawing/2014/main" id="{82E2EEA5-1FC3-3F44-82D3-CAAE46C85599}"/>
                  </a:ext>
                </a:extLst>
              </p:cNvPr>
              <p:cNvSpPr/>
              <p:nvPr/>
            </p:nvSpPr>
            <p:spPr>
              <a:xfrm>
                <a:off x="7316051" y="3181539"/>
                <a:ext cx="95183" cy="66520"/>
              </a:xfrm>
              <a:custGeom>
                <a:avLst/>
                <a:gdLst>
                  <a:gd name="connsiteX0" fmla="*/ 23034 w 95182"/>
                  <a:gd name="connsiteY0" fmla="*/ 70709 h 66519"/>
                  <a:gd name="connsiteX1" fmla="*/ 94421 w 95182"/>
                  <a:gd name="connsiteY1" fmla="*/ 15403 h 66519"/>
                  <a:gd name="connsiteX2" fmla="*/ 81761 w 95182"/>
                  <a:gd name="connsiteY2" fmla="*/ 1053 h 66519"/>
                  <a:gd name="connsiteX3" fmla="*/ 4759 w 95182"/>
                  <a:gd name="connsiteY3" fmla="*/ 45717 h 66519"/>
                  <a:gd name="connsiteX4" fmla="*/ 23034 w 95182"/>
                  <a:gd name="connsiteY4" fmla="*/ 70709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82" h="66519">
                    <a:moveTo>
                      <a:pt x="23034" y="70709"/>
                    </a:moveTo>
                    <a:lnTo>
                      <a:pt x="94421" y="15403"/>
                    </a:lnTo>
                    <a:cubicBezTo>
                      <a:pt x="103844" y="-5789"/>
                      <a:pt x="81761" y="1053"/>
                      <a:pt x="81761" y="1053"/>
                    </a:cubicBezTo>
                    <a:cubicBezTo>
                      <a:pt x="81761" y="1053"/>
                      <a:pt x="12278" y="40300"/>
                      <a:pt x="4759" y="45717"/>
                    </a:cubicBezTo>
                    <a:cubicBezTo>
                      <a:pt x="-2665" y="51038"/>
                      <a:pt x="-4569" y="79261"/>
                      <a:pt x="23034" y="70709"/>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1" name="Freeform 40">
                <a:extLst>
                  <a:ext uri="{FF2B5EF4-FFF2-40B4-BE49-F238E27FC236}">
                    <a16:creationId xmlns:a16="http://schemas.microsoft.com/office/drawing/2014/main" id="{77DB61D5-C053-7448-AA92-2959810821EC}"/>
                  </a:ext>
                </a:extLst>
              </p:cNvPr>
              <p:cNvSpPr/>
              <p:nvPr/>
            </p:nvSpPr>
            <p:spPr>
              <a:xfrm>
                <a:off x="7345640" y="3182200"/>
                <a:ext cx="114219" cy="104531"/>
              </a:xfrm>
              <a:custGeom>
                <a:avLst/>
                <a:gdLst>
                  <a:gd name="connsiteX0" fmla="*/ 106712 w 114219"/>
                  <a:gd name="connsiteY0" fmla="*/ 2103 h 104530"/>
                  <a:gd name="connsiteX1" fmla="*/ 3439 w 114219"/>
                  <a:gd name="connsiteY1" fmla="*/ 84872 h 104530"/>
                  <a:gd name="connsiteX2" fmla="*/ 24189 w 114219"/>
                  <a:gd name="connsiteY2" fmla="*/ 108439 h 104530"/>
                  <a:gd name="connsiteX3" fmla="*/ 121085 w 114219"/>
                  <a:gd name="connsiteY3" fmla="*/ 14742 h 104530"/>
                  <a:gd name="connsiteX4" fmla="*/ 106712 w 114219"/>
                  <a:gd name="connsiteY4" fmla="*/ 2103 h 10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19" h="104530">
                    <a:moveTo>
                      <a:pt x="106712" y="2103"/>
                    </a:moveTo>
                    <a:cubicBezTo>
                      <a:pt x="104903" y="3814"/>
                      <a:pt x="10292" y="78696"/>
                      <a:pt x="3439" y="84872"/>
                    </a:cubicBezTo>
                    <a:cubicBezTo>
                      <a:pt x="-3414" y="91049"/>
                      <a:pt x="-1701" y="116517"/>
                      <a:pt x="24189" y="108439"/>
                    </a:cubicBezTo>
                    <a:lnTo>
                      <a:pt x="121085" y="14742"/>
                    </a:lnTo>
                    <a:cubicBezTo>
                      <a:pt x="128318" y="-843"/>
                      <a:pt x="110995" y="-2173"/>
                      <a:pt x="106712" y="2103"/>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2" name="Freeform 41">
                <a:extLst>
                  <a:ext uri="{FF2B5EF4-FFF2-40B4-BE49-F238E27FC236}">
                    <a16:creationId xmlns:a16="http://schemas.microsoft.com/office/drawing/2014/main" id="{2ECBC9A8-A999-C843-A44C-095DB60B7C38}"/>
                  </a:ext>
                </a:extLst>
              </p:cNvPr>
              <p:cNvSpPr/>
              <p:nvPr/>
            </p:nvSpPr>
            <p:spPr>
              <a:xfrm>
                <a:off x="7188364" y="3669421"/>
                <a:ext cx="104701" cy="57017"/>
              </a:xfrm>
              <a:custGeom>
                <a:avLst/>
                <a:gdLst>
                  <a:gd name="connsiteX0" fmla="*/ 67341 w 104700"/>
                  <a:gd name="connsiteY0" fmla="*/ 5131 h 57016"/>
                  <a:gd name="connsiteX1" fmla="*/ 14895 w 104700"/>
                  <a:gd name="connsiteY1" fmla="*/ 0 h 57016"/>
                  <a:gd name="connsiteX2" fmla="*/ 903 w 104700"/>
                  <a:gd name="connsiteY2" fmla="*/ 18911 h 57016"/>
                  <a:gd name="connsiteX3" fmla="*/ 20321 w 104700"/>
                  <a:gd name="connsiteY3" fmla="*/ 45138 h 57016"/>
                  <a:gd name="connsiteX4" fmla="*/ 89519 w 104700"/>
                  <a:gd name="connsiteY4" fmla="*/ 62148 h 57016"/>
                  <a:gd name="connsiteX5" fmla="*/ 99037 w 104700"/>
                  <a:gd name="connsiteY5" fmla="*/ 25658 h 57016"/>
                  <a:gd name="connsiteX6" fmla="*/ 67341 w 104700"/>
                  <a:gd name="connsiteY6" fmla="*/ 5131 h 5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00" h="57016">
                    <a:moveTo>
                      <a:pt x="67341" y="5131"/>
                    </a:moveTo>
                    <a:lnTo>
                      <a:pt x="14895" y="0"/>
                    </a:lnTo>
                    <a:cubicBezTo>
                      <a:pt x="14895" y="0"/>
                      <a:pt x="-4332" y="855"/>
                      <a:pt x="903" y="18911"/>
                    </a:cubicBezTo>
                    <a:cubicBezTo>
                      <a:pt x="2997" y="26038"/>
                      <a:pt x="9756" y="36586"/>
                      <a:pt x="20321" y="45138"/>
                    </a:cubicBezTo>
                    <a:cubicBezTo>
                      <a:pt x="26698" y="50365"/>
                      <a:pt x="65437" y="65569"/>
                      <a:pt x="89519" y="62148"/>
                    </a:cubicBezTo>
                    <a:cubicBezTo>
                      <a:pt x="104272" y="60058"/>
                      <a:pt x="116455" y="52836"/>
                      <a:pt x="99037" y="25658"/>
                    </a:cubicBezTo>
                    <a:cubicBezTo>
                      <a:pt x="85616" y="4846"/>
                      <a:pt x="67341" y="5131"/>
                      <a:pt x="67341" y="5131"/>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grpSp>
      </p:grpSp>
      <p:sp>
        <p:nvSpPr>
          <p:cNvPr id="58" name="Slide Number Placeholder 5">
            <a:extLst>
              <a:ext uri="{FF2B5EF4-FFF2-40B4-BE49-F238E27FC236}">
                <a16:creationId xmlns:a16="http://schemas.microsoft.com/office/drawing/2014/main" id="{1CE65C7F-906F-F646-A02F-DBC486675FE0}"/>
              </a:ext>
            </a:extLst>
          </p:cNvPr>
          <p:cNvSpPr txBox="1">
            <a:spLocks/>
          </p:cNvSpPr>
          <p:nvPr userDrawn="1"/>
        </p:nvSpPr>
        <p:spPr>
          <a:xfrm>
            <a:off x="11055564" y="6434138"/>
            <a:ext cx="507428"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defRPr/>
            </a:pPr>
            <a:fld id="{559738A1-5B81-194A-8B51-9DB7322F630D}" type="slidenum">
              <a:rPr lang="en-GB" smtClean="0"/>
              <a:pPr algn="ctr">
                <a:defRPr/>
              </a:pPr>
              <a:t>‹#›</a:t>
            </a:fld>
            <a:endParaRPr lang="en-GB" dirty="0"/>
          </a:p>
        </p:txBody>
      </p:sp>
      <p:grpSp>
        <p:nvGrpSpPr>
          <p:cNvPr id="57" name="Group 56">
            <a:extLst>
              <a:ext uri="{FF2B5EF4-FFF2-40B4-BE49-F238E27FC236}">
                <a16:creationId xmlns:a16="http://schemas.microsoft.com/office/drawing/2014/main" id="{DB30DCF6-D4F1-45AA-89E6-228BBA8DD830}"/>
              </a:ext>
            </a:extLst>
          </p:cNvPr>
          <p:cNvGrpSpPr/>
          <p:nvPr userDrawn="1"/>
        </p:nvGrpSpPr>
        <p:grpSpPr>
          <a:xfrm>
            <a:off x="1" y="6153679"/>
            <a:ext cx="12192001" cy="449792"/>
            <a:chOff x="1" y="6153679"/>
            <a:chExt cx="12192001" cy="449792"/>
          </a:xfrm>
        </p:grpSpPr>
        <p:sp>
          <p:nvSpPr>
            <p:cNvPr id="59" name="Graphic 4">
              <a:extLst>
                <a:ext uri="{FF2B5EF4-FFF2-40B4-BE49-F238E27FC236}">
                  <a16:creationId xmlns:a16="http://schemas.microsoft.com/office/drawing/2014/main" id="{C17C20AE-39BA-442F-87BA-26EE8E360D6B}"/>
                </a:ext>
              </a:extLst>
            </p:cNvPr>
            <p:cNvSpPr>
              <a:spLocks noChangeAspect="1"/>
            </p:cNvSpPr>
            <p:nvPr userDrawn="1"/>
          </p:nvSpPr>
          <p:spPr bwMode="auto">
            <a:xfrm>
              <a:off x="8857556" y="6153679"/>
              <a:ext cx="2777948" cy="449792"/>
            </a:xfrm>
            <a:custGeom>
              <a:avLst/>
              <a:gdLst>
                <a:gd name="T0" fmla="*/ 4810219 w 4977630"/>
                <a:gd name="T1" fmla="*/ 185824 h 257030"/>
                <a:gd name="T2" fmla="*/ 4802224 w 4977630"/>
                <a:gd name="T3" fmla="*/ 167451 h 257030"/>
                <a:gd name="T4" fmla="*/ 4791374 w 4977630"/>
                <a:gd name="T5" fmla="*/ 178303 h 257030"/>
                <a:gd name="T6" fmla="*/ 4651944 w 4977630"/>
                <a:gd name="T7" fmla="*/ 42172 h 257030"/>
                <a:gd name="T8" fmla="*/ 4640618 w 4977630"/>
                <a:gd name="T9" fmla="*/ 42172 h 257030"/>
                <a:gd name="T10" fmla="*/ 4608639 w 4977630"/>
                <a:gd name="T11" fmla="*/ 46265 h 257030"/>
                <a:gd name="T12" fmla="*/ 4606545 w 4977630"/>
                <a:gd name="T13" fmla="*/ 45980 h 257030"/>
                <a:gd name="T14" fmla="*/ 4595219 w 4977630"/>
                <a:gd name="T15" fmla="*/ 54738 h 257030"/>
                <a:gd name="T16" fmla="*/ 4455694 w 4977630"/>
                <a:gd name="T17" fmla="*/ 172592 h 257030"/>
                <a:gd name="T18" fmla="*/ 4444844 w 4977630"/>
                <a:gd name="T19" fmla="*/ 172592 h 257030"/>
                <a:gd name="T20" fmla="*/ 4434851 w 4977630"/>
                <a:gd name="T21" fmla="*/ 194963 h 257030"/>
                <a:gd name="T22" fmla="*/ 4394401 w 4977630"/>
                <a:gd name="T23" fmla="*/ 209052 h 257030"/>
                <a:gd name="T24" fmla="*/ 4315216 w 4977630"/>
                <a:gd name="T25" fmla="*/ 212384 h 257030"/>
                <a:gd name="T26" fmla="*/ 4225942 w 4977630"/>
                <a:gd name="T27" fmla="*/ 66162 h 257030"/>
                <a:gd name="T28" fmla="*/ 4225942 w 4977630"/>
                <a:gd name="T29" fmla="*/ 19991 h 257030"/>
                <a:gd name="T30" fmla="*/ 4203481 w 4977630"/>
                <a:gd name="T31" fmla="*/ 19991 h 257030"/>
                <a:gd name="T32" fmla="*/ 4192821 w 4977630"/>
                <a:gd name="T33" fmla="*/ 59117 h 257030"/>
                <a:gd name="T34" fmla="*/ 4138572 w 4977630"/>
                <a:gd name="T35" fmla="*/ 223807 h 257030"/>
                <a:gd name="T36" fmla="*/ 4095553 w 4977630"/>
                <a:gd name="T37" fmla="*/ 213621 h 257030"/>
                <a:gd name="T38" fmla="*/ 4057102 w 4977630"/>
                <a:gd name="T39" fmla="*/ 258173 h 257030"/>
                <a:gd name="T40" fmla="*/ 4036069 w 4977630"/>
                <a:gd name="T41" fmla="*/ 189917 h 257030"/>
                <a:gd name="T42" fmla="*/ 4023981 w 4977630"/>
                <a:gd name="T43" fmla="*/ 167832 h 257030"/>
                <a:gd name="T44" fmla="*/ 4018271 w 4977630"/>
                <a:gd name="T45" fmla="*/ 170212 h 257030"/>
                <a:gd name="T46" fmla="*/ 4006089 w 4977630"/>
                <a:gd name="T47" fmla="*/ 209718 h 257030"/>
                <a:gd name="T48" fmla="*/ 3909962 w 4977630"/>
                <a:gd name="T49" fmla="*/ 199437 h 257030"/>
                <a:gd name="T50" fmla="*/ 3909011 w 4977630"/>
                <a:gd name="T51" fmla="*/ 154695 h 257030"/>
                <a:gd name="T52" fmla="*/ 3899683 w 4977630"/>
                <a:gd name="T53" fmla="*/ 140796 h 257030"/>
                <a:gd name="T54" fmla="*/ 3882552 w 4977630"/>
                <a:gd name="T55" fmla="*/ 99385 h 257030"/>
                <a:gd name="T56" fmla="*/ 3871988 w 4977630"/>
                <a:gd name="T57" fmla="*/ 99385 h 257030"/>
                <a:gd name="T58" fmla="*/ 3868562 w 4977630"/>
                <a:gd name="T59" fmla="*/ 115759 h 257030"/>
                <a:gd name="T60" fmla="*/ 3851144 w 4977630"/>
                <a:gd name="T61" fmla="*/ 154695 h 257030"/>
                <a:gd name="T62" fmla="*/ 3842579 w 4977630"/>
                <a:gd name="T63" fmla="*/ 185824 h 257030"/>
                <a:gd name="T64" fmla="*/ 3765583 w 4977630"/>
                <a:gd name="T65" fmla="*/ 210575 h 257030"/>
                <a:gd name="T66" fmla="*/ 3759682 w 4977630"/>
                <a:gd name="T67" fmla="*/ 182397 h 257030"/>
                <a:gd name="T68" fmla="*/ 3748737 w 4977630"/>
                <a:gd name="T69" fmla="*/ 164595 h 257030"/>
                <a:gd name="T70" fmla="*/ 3736459 w 4977630"/>
                <a:gd name="T71" fmla="*/ 186490 h 257030"/>
                <a:gd name="T72" fmla="*/ 3732081 w 4977630"/>
                <a:gd name="T73" fmla="*/ 258173 h 257030"/>
                <a:gd name="T74" fmla="*/ 3692203 w 4977630"/>
                <a:gd name="T75" fmla="*/ 212003 h 257030"/>
                <a:gd name="T76" fmla="*/ 3659844 w 4977630"/>
                <a:gd name="T77" fmla="*/ 200865 h 257030"/>
                <a:gd name="T78" fmla="*/ 3622154 w 4977630"/>
                <a:gd name="T79" fmla="*/ 200865 h 257030"/>
                <a:gd name="T80" fmla="*/ 3579706 w 4977630"/>
                <a:gd name="T81" fmla="*/ 196771 h 257030"/>
                <a:gd name="T82" fmla="*/ 3537354 w 4977630"/>
                <a:gd name="T83" fmla="*/ 201626 h 257030"/>
                <a:gd name="T84" fmla="*/ 3498999 w 4977630"/>
                <a:gd name="T85" fmla="*/ 232089 h 257030"/>
                <a:gd name="T86" fmla="*/ 3479488 w 4977630"/>
                <a:gd name="T87" fmla="*/ 245417 h 257030"/>
                <a:gd name="T88" fmla="*/ 3421241 w 4977630"/>
                <a:gd name="T89" fmla="*/ 168498 h 257030"/>
                <a:gd name="T90" fmla="*/ 3392118 w 4977630"/>
                <a:gd name="T91" fmla="*/ 151458 h 257030"/>
                <a:gd name="T92" fmla="*/ 3384218 w 4977630"/>
                <a:gd name="T93" fmla="*/ 98338 h 257030"/>
                <a:gd name="T94" fmla="*/ 3372987 w 4977630"/>
                <a:gd name="T95" fmla="*/ 75586 h 257030"/>
                <a:gd name="T96" fmla="*/ 3363089 w 4977630"/>
                <a:gd name="T97" fmla="*/ 47884 h 257030"/>
                <a:gd name="T98" fmla="*/ 3353191 w 4977630"/>
                <a:gd name="T99" fmla="*/ 75586 h 257030"/>
                <a:gd name="T100" fmla="*/ 3341960 w 4977630"/>
                <a:gd name="T101" fmla="*/ 98338 h 257030"/>
                <a:gd name="T102" fmla="*/ 3333395 w 4977630"/>
                <a:gd name="T103" fmla="*/ 151458 h 257030"/>
                <a:gd name="T104" fmla="*/ 3304937 w 4977630"/>
                <a:gd name="T105" fmla="*/ 168498 h 257030"/>
                <a:gd name="T106" fmla="*/ 3277242 w 4977630"/>
                <a:gd name="T107" fmla="*/ 243894 h 257030"/>
                <a:gd name="T108" fmla="*/ 3262014 w 4977630"/>
                <a:gd name="T109" fmla="*/ 199818 h 257030"/>
                <a:gd name="T110" fmla="*/ 3208811 w 4977630"/>
                <a:gd name="T111" fmla="*/ 199818 h 257030"/>
                <a:gd name="connsiteX0" fmla="*/ 4813370 w 4814692"/>
                <a:gd name="connsiteY0" fmla="*/ 257570 h 259887"/>
                <a:gd name="connsiteX1" fmla="*/ 4814692 w 4814692"/>
                <a:gd name="connsiteY1" fmla="*/ 259887 h 259887"/>
                <a:gd name="connsiteX2" fmla="*/ 4814692 w 4814692"/>
                <a:gd name="connsiteY2" fmla="*/ 217429 h 259887"/>
                <a:gd name="connsiteX3" fmla="*/ 4812313 w 4814692"/>
                <a:gd name="connsiteY3" fmla="*/ 194963 h 259887"/>
                <a:gd name="connsiteX4" fmla="*/ 4810219 w 4814692"/>
                <a:gd name="connsiteY4" fmla="*/ 185824 h 259887"/>
                <a:gd name="connsiteX5" fmla="*/ 4810219 w 4814692"/>
                <a:gd name="connsiteY5" fmla="*/ 178303 h 259887"/>
                <a:gd name="connsiteX6" fmla="*/ 4804699 w 4814692"/>
                <a:gd name="connsiteY6" fmla="*/ 178303 h 259887"/>
                <a:gd name="connsiteX7" fmla="*/ 4804699 w 4814692"/>
                <a:gd name="connsiteY7" fmla="*/ 172592 h 259887"/>
                <a:gd name="connsiteX8" fmla="*/ 4802224 w 4814692"/>
                <a:gd name="connsiteY8" fmla="*/ 172592 h 259887"/>
                <a:gd name="connsiteX9" fmla="*/ 4802224 w 4814692"/>
                <a:gd name="connsiteY9" fmla="*/ 167451 h 259887"/>
                <a:gd name="connsiteX10" fmla="*/ 4798036 w 4814692"/>
                <a:gd name="connsiteY10" fmla="*/ 158883 h 259887"/>
                <a:gd name="connsiteX11" fmla="*/ 4793849 w 4814692"/>
                <a:gd name="connsiteY11" fmla="*/ 167451 h 259887"/>
                <a:gd name="connsiteX12" fmla="*/ 4793849 w 4814692"/>
                <a:gd name="connsiteY12" fmla="*/ 172592 h 259887"/>
                <a:gd name="connsiteX13" fmla="*/ 4791374 w 4814692"/>
                <a:gd name="connsiteY13" fmla="*/ 172592 h 259887"/>
                <a:gd name="connsiteX14" fmla="*/ 4791374 w 4814692"/>
                <a:gd name="connsiteY14" fmla="*/ 178303 h 259887"/>
                <a:gd name="connsiteX15" fmla="*/ 4657654 w 4814692"/>
                <a:gd name="connsiteY15" fmla="*/ 178303 h 259887"/>
                <a:gd name="connsiteX16" fmla="*/ 4653181 w 4814692"/>
                <a:gd name="connsiteY16" fmla="*/ 63972 h 259887"/>
                <a:gd name="connsiteX17" fmla="*/ 4653181 w 4814692"/>
                <a:gd name="connsiteY17" fmla="*/ 54738 h 259887"/>
                <a:gd name="connsiteX18" fmla="*/ 4651944 w 4814692"/>
                <a:gd name="connsiteY18" fmla="*/ 54738 h 259887"/>
                <a:gd name="connsiteX19" fmla="*/ 4651944 w 4814692"/>
                <a:gd name="connsiteY19" fmla="*/ 42172 h 259887"/>
                <a:gd name="connsiteX20" fmla="*/ 4650897 w 4814692"/>
                <a:gd name="connsiteY20" fmla="*/ 34747 h 259887"/>
                <a:gd name="connsiteX21" fmla="*/ 4649850 w 4814692"/>
                <a:gd name="connsiteY21" fmla="*/ 42077 h 259887"/>
                <a:gd name="connsiteX22" fmla="*/ 4649850 w 4814692"/>
                <a:gd name="connsiteY22" fmla="*/ 45980 h 259887"/>
                <a:gd name="connsiteX23" fmla="*/ 4640618 w 4814692"/>
                <a:gd name="connsiteY23" fmla="*/ 45980 h 259887"/>
                <a:gd name="connsiteX24" fmla="*/ 4640618 w 4814692"/>
                <a:gd name="connsiteY24" fmla="*/ 42172 h 259887"/>
                <a:gd name="connsiteX25" fmla="*/ 4639571 w 4814692"/>
                <a:gd name="connsiteY25" fmla="*/ 34747 h 259887"/>
                <a:gd name="connsiteX26" fmla="*/ 4638524 w 4814692"/>
                <a:gd name="connsiteY26" fmla="*/ 42077 h 259887"/>
                <a:gd name="connsiteX27" fmla="*/ 4638524 w 4814692"/>
                <a:gd name="connsiteY27" fmla="*/ 45980 h 259887"/>
                <a:gd name="connsiteX28" fmla="*/ 4638524 w 4814692"/>
                <a:gd name="connsiteY28" fmla="*/ 46265 h 259887"/>
                <a:gd name="connsiteX29" fmla="*/ 4608639 w 4814692"/>
                <a:gd name="connsiteY29" fmla="*/ 46265 h 259887"/>
                <a:gd name="connsiteX30" fmla="*/ 4608639 w 4814692"/>
                <a:gd name="connsiteY30" fmla="*/ 45980 h 259887"/>
                <a:gd name="connsiteX31" fmla="*/ 4608639 w 4814692"/>
                <a:gd name="connsiteY31" fmla="*/ 42077 h 259887"/>
                <a:gd name="connsiteX32" fmla="*/ 4607592 w 4814692"/>
                <a:gd name="connsiteY32" fmla="*/ 34747 h 259887"/>
                <a:gd name="connsiteX33" fmla="*/ 4606545 w 4814692"/>
                <a:gd name="connsiteY33" fmla="*/ 42172 h 259887"/>
                <a:gd name="connsiteX34" fmla="*/ 4606545 w 4814692"/>
                <a:gd name="connsiteY34" fmla="*/ 45980 h 259887"/>
                <a:gd name="connsiteX35" fmla="*/ 4597314 w 4814692"/>
                <a:gd name="connsiteY35" fmla="*/ 45980 h 259887"/>
                <a:gd name="connsiteX36" fmla="*/ 4597314 w 4814692"/>
                <a:gd name="connsiteY36" fmla="*/ 42077 h 259887"/>
                <a:gd name="connsiteX37" fmla="*/ 4596266 w 4814692"/>
                <a:gd name="connsiteY37" fmla="*/ 34747 h 259887"/>
                <a:gd name="connsiteX38" fmla="*/ 4595219 w 4814692"/>
                <a:gd name="connsiteY38" fmla="*/ 42172 h 259887"/>
                <a:gd name="connsiteX39" fmla="*/ 4595219 w 4814692"/>
                <a:gd name="connsiteY39" fmla="*/ 54738 h 259887"/>
                <a:gd name="connsiteX40" fmla="*/ 4593982 w 4814692"/>
                <a:gd name="connsiteY40" fmla="*/ 54738 h 259887"/>
                <a:gd name="connsiteX41" fmla="*/ 4593982 w 4814692"/>
                <a:gd name="connsiteY41" fmla="*/ 63972 h 259887"/>
                <a:gd name="connsiteX42" fmla="*/ 4589414 w 4814692"/>
                <a:gd name="connsiteY42" fmla="*/ 178303 h 259887"/>
                <a:gd name="connsiteX43" fmla="*/ 4455694 w 4814692"/>
                <a:gd name="connsiteY43" fmla="*/ 178303 h 259887"/>
                <a:gd name="connsiteX44" fmla="*/ 4455694 w 4814692"/>
                <a:gd name="connsiteY44" fmla="*/ 172592 h 259887"/>
                <a:gd name="connsiteX45" fmla="*/ 4453219 w 4814692"/>
                <a:gd name="connsiteY45" fmla="*/ 172592 h 259887"/>
                <a:gd name="connsiteX46" fmla="*/ 4453219 w 4814692"/>
                <a:gd name="connsiteY46" fmla="*/ 167451 h 259887"/>
                <a:gd name="connsiteX47" fmla="*/ 4449031 w 4814692"/>
                <a:gd name="connsiteY47" fmla="*/ 158883 h 259887"/>
                <a:gd name="connsiteX48" fmla="*/ 4444844 w 4814692"/>
                <a:gd name="connsiteY48" fmla="*/ 167451 h 259887"/>
                <a:gd name="connsiteX49" fmla="*/ 4444844 w 4814692"/>
                <a:gd name="connsiteY49" fmla="*/ 172592 h 259887"/>
                <a:gd name="connsiteX50" fmla="*/ 4442369 w 4814692"/>
                <a:gd name="connsiteY50" fmla="*/ 172592 h 259887"/>
                <a:gd name="connsiteX51" fmla="*/ 4442369 w 4814692"/>
                <a:gd name="connsiteY51" fmla="*/ 178303 h 259887"/>
                <a:gd name="connsiteX52" fmla="*/ 4436849 w 4814692"/>
                <a:gd name="connsiteY52" fmla="*/ 178303 h 259887"/>
                <a:gd name="connsiteX53" fmla="*/ 4436849 w 4814692"/>
                <a:gd name="connsiteY53" fmla="*/ 185824 h 259887"/>
                <a:gd name="connsiteX54" fmla="*/ 4434851 w 4814692"/>
                <a:gd name="connsiteY54" fmla="*/ 194963 h 259887"/>
                <a:gd name="connsiteX55" fmla="*/ 4432471 w 4814692"/>
                <a:gd name="connsiteY55" fmla="*/ 217429 h 259887"/>
                <a:gd name="connsiteX56" fmla="*/ 4432471 w 4814692"/>
                <a:gd name="connsiteY56" fmla="*/ 258173 h 259887"/>
                <a:gd name="connsiteX57" fmla="*/ 4408963 w 4814692"/>
                <a:gd name="connsiteY57" fmla="*/ 258173 h 259887"/>
                <a:gd name="connsiteX58" fmla="*/ 4408963 w 4814692"/>
                <a:gd name="connsiteY58" fmla="*/ 214097 h 259887"/>
                <a:gd name="connsiteX59" fmla="*/ 4394401 w 4814692"/>
                <a:gd name="connsiteY59" fmla="*/ 209052 h 259887"/>
                <a:gd name="connsiteX60" fmla="*/ 4394401 w 4814692"/>
                <a:gd name="connsiteY60" fmla="*/ 126516 h 259887"/>
                <a:gd name="connsiteX61" fmla="*/ 4335393 w 4814692"/>
                <a:gd name="connsiteY61" fmla="*/ 129087 h 259887"/>
                <a:gd name="connsiteX62" fmla="*/ 4335393 w 4814692"/>
                <a:gd name="connsiteY62" fmla="*/ 258269 h 259887"/>
                <a:gd name="connsiteX63" fmla="*/ 4315216 w 4814692"/>
                <a:gd name="connsiteY63" fmla="*/ 258269 h 259887"/>
                <a:gd name="connsiteX64" fmla="*/ 4315216 w 4814692"/>
                <a:gd name="connsiteY64" fmla="*/ 212384 h 259887"/>
                <a:gd name="connsiteX65" fmla="*/ 4276765 w 4814692"/>
                <a:gd name="connsiteY65" fmla="*/ 203911 h 259887"/>
                <a:gd name="connsiteX66" fmla="*/ 4248594 w 4814692"/>
                <a:gd name="connsiteY66" fmla="*/ 210670 h 259887"/>
                <a:gd name="connsiteX67" fmla="*/ 4248594 w 4814692"/>
                <a:gd name="connsiteY67" fmla="*/ 226663 h 259887"/>
                <a:gd name="connsiteX68" fmla="*/ 4228797 w 4814692"/>
                <a:gd name="connsiteY68" fmla="*/ 223046 h 259887"/>
                <a:gd name="connsiteX69" fmla="*/ 4225942 w 4814692"/>
                <a:gd name="connsiteY69" fmla="*/ 66162 h 259887"/>
                <a:gd name="connsiteX70" fmla="*/ 4243645 w 4814692"/>
                <a:gd name="connsiteY70" fmla="*/ 59117 h 259887"/>
                <a:gd name="connsiteX71" fmla="*/ 4246881 w 4814692"/>
                <a:gd name="connsiteY71" fmla="*/ 37031 h 259887"/>
                <a:gd name="connsiteX72" fmla="*/ 4234222 w 4814692"/>
                <a:gd name="connsiteY72" fmla="*/ 32938 h 259887"/>
                <a:gd name="connsiteX73" fmla="*/ 4225942 w 4814692"/>
                <a:gd name="connsiteY73" fmla="*/ 32938 h 259887"/>
                <a:gd name="connsiteX74" fmla="*/ 4225942 w 4814692"/>
                <a:gd name="connsiteY74" fmla="*/ 19991 h 259887"/>
                <a:gd name="connsiteX75" fmla="*/ 4232985 w 4814692"/>
                <a:gd name="connsiteY75" fmla="*/ 19991 h 259887"/>
                <a:gd name="connsiteX76" fmla="*/ 4232985 w 4814692"/>
                <a:gd name="connsiteY76" fmla="*/ 1428 h 259887"/>
                <a:gd name="connsiteX77" fmla="*/ 4218233 w 4814692"/>
                <a:gd name="connsiteY77" fmla="*/ 0 h 259887"/>
                <a:gd name="connsiteX78" fmla="*/ 4203481 w 4814692"/>
                <a:gd name="connsiteY78" fmla="*/ 1428 h 259887"/>
                <a:gd name="connsiteX79" fmla="*/ 4203481 w 4814692"/>
                <a:gd name="connsiteY79" fmla="*/ 19991 h 259887"/>
                <a:gd name="connsiteX80" fmla="*/ 4210524 w 4814692"/>
                <a:gd name="connsiteY80" fmla="*/ 19991 h 259887"/>
                <a:gd name="connsiteX81" fmla="*/ 4210524 w 4814692"/>
                <a:gd name="connsiteY81" fmla="*/ 32938 h 259887"/>
                <a:gd name="connsiteX82" fmla="*/ 4202244 w 4814692"/>
                <a:gd name="connsiteY82" fmla="*/ 32938 h 259887"/>
                <a:gd name="connsiteX83" fmla="*/ 4189585 w 4814692"/>
                <a:gd name="connsiteY83" fmla="*/ 37031 h 259887"/>
                <a:gd name="connsiteX84" fmla="*/ 4192821 w 4814692"/>
                <a:gd name="connsiteY84" fmla="*/ 59117 h 259887"/>
                <a:gd name="connsiteX85" fmla="*/ 4210524 w 4814692"/>
                <a:gd name="connsiteY85" fmla="*/ 66162 h 259887"/>
                <a:gd name="connsiteX86" fmla="*/ 4207954 w 4814692"/>
                <a:gd name="connsiteY86" fmla="*/ 207719 h 259887"/>
                <a:gd name="connsiteX87" fmla="*/ 4175975 w 4814692"/>
                <a:gd name="connsiteY87" fmla="*/ 208671 h 259887"/>
                <a:gd name="connsiteX88" fmla="*/ 4175975 w 4814692"/>
                <a:gd name="connsiteY88" fmla="*/ 223807 h 259887"/>
                <a:gd name="connsiteX89" fmla="*/ 4138572 w 4814692"/>
                <a:gd name="connsiteY89" fmla="*/ 223807 h 259887"/>
                <a:gd name="connsiteX90" fmla="*/ 4138572 w 4814692"/>
                <a:gd name="connsiteY90" fmla="*/ 245703 h 259887"/>
                <a:gd name="connsiteX91" fmla="*/ 4107259 w 4814692"/>
                <a:gd name="connsiteY91" fmla="*/ 245703 h 259887"/>
                <a:gd name="connsiteX92" fmla="*/ 4107259 w 4814692"/>
                <a:gd name="connsiteY92" fmla="*/ 220666 h 259887"/>
                <a:gd name="connsiteX93" fmla="*/ 4095553 w 4814692"/>
                <a:gd name="connsiteY93" fmla="*/ 220666 h 259887"/>
                <a:gd name="connsiteX94" fmla="*/ 4095553 w 4814692"/>
                <a:gd name="connsiteY94" fmla="*/ 213621 h 259887"/>
                <a:gd name="connsiteX95" fmla="*/ 4082990 w 4814692"/>
                <a:gd name="connsiteY95" fmla="*/ 201055 h 259887"/>
                <a:gd name="connsiteX96" fmla="*/ 4070427 w 4814692"/>
                <a:gd name="connsiteY96" fmla="*/ 213621 h 259887"/>
                <a:gd name="connsiteX97" fmla="*/ 4070427 w 4814692"/>
                <a:gd name="connsiteY97" fmla="*/ 220666 h 259887"/>
                <a:gd name="connsiteX98" fmla="*/ 4057102 w 4814692"/>
                <a:gd name="connsiteY98" fmla="*/ 220666 h 259887"/>
                <a:gd name="connsiteX99" fmla="*/ 4057102 w 4814692"/>
                <a:gd name="connsiteY99" fmla="*/ 258173 h 259887"/>
                <a:gd name="connsiteX100" fmla="*/ 4037782 w 4814692"/>
                <a:gd name="connsiteY100" fmla="*/ 258173 h 259887"/>
                <a:gd name="connsiteX101" fmla="*/ 4037782 w 4814692"/>
                <a:gd name="connsiteY101" fmla="*/ 212860 h 259887"/>
                <a:gd name="connsiteX102" fmla="*/ 4037782 w 4814692"/>
                <a:gd name="connsiteY102" fmla="*/ 210575 h 259887"/>
                <a:gd name="connsiteX103" fmla="*/ 4036069 w 4814692"/>
                <a:gd name="connsiteY103" fmla="*/ 209718 h 259887"/>
                <a:gd name="connsiteX104" fmla="*/ 4036069 w 4814692"/>
                <a:gd name="connsiteY104" fmla="*/ 189917 h 259887"/>
                <a:gd name="connsiteX105" fmla="*/ 4033404 w 4814692"/>
                <a:gd name="connsiteY105" fmla="*/ 186490 h 259887"/>
                <a:gd name="connsiteX106" fmla="*/ 4033404 w 4814692"/>
                <a:gd name="connsiteY106" fmla="*/ 182397 h 259887"/>
                <a:gd name="connsiteX107" fmla="*/ 4031976 w 4814692"/>
                <a:gd name="connsiteY107" fmla="*/ 182397 h 259887"/>
                <a:gd name="connsiteX108" fmla="*/ 4023981 w 4814692"/>
                <a:gd name="connsiteY108" fmla="*/ 170212 h 259887"/>
                <a:gd name="connsiteX109" fmla="*/ 4023981 w 4814692"/>
                <a:gd name="connsiteY109" fmla="*/ 167832 h 259887"/>
                <a:gd name="connsiteX110" fmla="*/ 4021221 w 4814692"/>
                <a:gd name="connsiteY110" fmla="*/ 164595 h 259887"/>
                <a:gd name="connsiteX111" fmla="*/ 4021126 w 4814692"/>
                <a:gd name="connsiteY111" fmla="*/ 164595 h 259887"/>
                <a:gd name="connsiteX112" fmla="*/ 4021031 w 4814692"/>
                <a:gd name="connsiteY112" fmla="*/ 164595 h 259887"/>
                <a:gd name="connsiteX113" fmla="*/ 4018271 w 4814692"/>
                <a:gd name="connsiteY113" fmla="*/ 167832 h 259887"/>
                <a:gd name="connsiteX114" fmla="*/ 4018271 w 4814692"/>
                <a:gd name="connsiteY114" fmla="*/ 170212 h 259887"/>
                <a:gd name="connsiteX115" fmla="*/ 4010276 w 4814692"/>
                <a:gd name="connsiteY115" fmla="*/ 182397 h 259887"/>
                <a:gd name="connsiteX116" fmla="*/ 4008754 w 4814692"/>
                <a:gd name="connsiteY116" fmla="*/ 182397 h 259887"/>
                <a:gd name="connsiteX117" fmla="*/ 4008754 w 4814692"/>
                <a:gd name="connsiteY117" fmla="*/ 186490 h 259887"/>
                <a:gd name="connsiteX118" fmla="*/ 4006089 w 4814692"/>
                <a:gd name="connsiteY118" fmla="*/ 189917 h 259887"/>
                <a:gd name="connsiteX119" fmla="*/ 4006089 w 4814692"/>
                <a:gd name="connsiteY119" fmla="*/ 209718 h 259887"/>
                <a:gd name="connsiteX120" fmla="*/ 4004375 w 4814692"/>
                <a:gd name="connsiteY120" fmla="*/ 210575 h 259887"/>
                <a:gd name="connsiteX121" fmla="*/ 4004375 w 4814692"/>
                <a:gd name="connsiteY121" fmla="*/ 212860 h 259887"/>
                <a:gd name="connsiteX122" fmla="*/ 3914245 w 4814692"/>
                <a:gd name="connsiteY122" fmla="*/ 212860 h 259887"/>
                <a:gd name="connsiteX123" fmla="*/ 3914245 w 4814692"/>
                <a:gd name="connsiteY123" fmla="*/ 199437 h 259887"/>
                <a:gd name="connsiteX124" fmla="*/ 3909962 w 4814692"/>
                <a:gd name="connsiteY124" fmla="*/ 199437 h 259887"/>
                <a:gd name="connsiteX125" fmla="*/ 3909962 w 4814692"/>
                <a:gd name="connsiteY125" fmla="*/ 185824 h 259887"/>
                <a:gd name="connsiteX126" fmla="*/ 3909011 w 4814692"/>
                <a:gd name="connsiteY126" fmla="*/ 184396 h 259887"/>
                <a:gd name="connsiteX127" fmla="*/ 3909011 w 4814692"/>
                <a:gd name="connsiteY127" fmla="*/ 165737 h 259887"/>
                <a:gd name="connsiteX128" fmla="*/ 3911580 w 4814692"/>
                <a:gd name="connsiteY128" fmla="*/ 160978 h 259887"/>
                <a:gd name="connsiteX129" fmla="*/ 3909011 w 4814692"/>
                <a:gd name="connsiteY129" fmla="*/ 154695 h 259887"/>
                <a:gd name="connsiteX130" fmla="*/ 3901397 w 4814692"/>
                <a:gd name="connsiteY130" fmla="*/ 154695 h 259887"/>
                <a:gd name="connsiteX131" fmla="*/ 3901397 w 4814692"/>
                <a:gd name="connsiteY131" fmla="*/ 145460 h 259887"/>
                <a:gd name="connsiteX132" fmla="*/ 3902063 w 4814692"/>
                <a:gd name="connsiteY132" fmla="*/ 143081 h 259887"/>
                <a:gd name="connsiteX133" fmla="*/ 3901397 w 4814692"/>
                <a:gd name="connsiteY133" fmla="*/ 140796 h 259887"/>
                <a:gd name="connsiteX134" fmla="*/ 3899683 w 4814692"/>
                <a:gd name="connsiteY134" fmla="*/ 140796 h 259887"/>
                <a:gd name="connsiteX135" fmla="*/ 3883980 w 4814692"/>
                <a:gd name="connsiteY135" fmla="*/ 115759 h 259887"/>
                <a:gd name="connsiteX136" fmla="*/ 3882552 w 4814692"/>
                <a:gd name="connsiteY136" fmla="*/ 113474 h 259887"/>
                <a:gd name="connsiteX137" fmla="*/ 3882552 w 4814692"/>
                <a:gd name="connsiteY137" fmla="*/ 105097 h 259887"/>
                <a:gd name="connsiteX138" fmla="*/ 3882552 w 4814692"/>
                <a:gd name="connsiteY138" fmla="*/ 101670 h 259887"/>
                <a:gd name="connsiteX139" fmla="*/ 3882552 w 4814692"/>
                <a:gd name="connsiteY139" fmla="*/ 99385 h 259887"/>
                <a:gd name="connsiteX140" fmla="*/ 3880554 w 4814692"/>
                <a:gd name="connsiteY140" fmla="*/ 99385 h 259887"/>
                <a:gd name="connsiteX141" fmla="*/ 3877508 w 4814692"/>
                <a:gd name="connsiteY141" fmla="*/ 95768 h 259887"/>
                <a:gd name="connsiteX142" fmla="*/ 3876271 w 4814692"/>
                <a:gd name="connsiteY142" fmla="*/ 86438 h 259887"/>
                <a:gd name="connsiteX143" fmla="*/ 3875033 w 4814692"/>
                <a:gd name="connsiteY143" fmla="*/ 95768 h 259887"/>
                <a:gd name="connsiteX144" fmla="*/ 3871988 w 4814692"/>
                <a:gd name="connsiteY144" fmla="*/ 99385 h 259887"/>
                <a:gd name="connsiteX145" fmla="*/ 3869989 w 4814692"/>
                <a:gd name="connsiteY145" fmla="*/ 99385 h 259887"/>
                <a:gd name="connsiteX146" fmla="*/ 3869989 w 4814692"/>
                <a:gd name="connsiteY146" fmla="*/ 101670 h 259887"/>
                <a:gd name="connsiteX147" fmla="*/ 3869989 w 4814692"/>
                <a:gd name="connsiteY147" fmla="*/ 105097 h 259887"/>
                <a:gd name="connsiteX148" fmla="*/ 3869989 w 4814692"/>
                <a:gd name="connsiteY148" fmla="*/ 113474 h 259887"/>
                <a:gd name="connsiteX149" fmla="*/ 3868562 w 4814692"/>
                <a:gd name="connsiteY149" fmla="*/ 115759 h 259887"/>
                <a:gd name="connsiteX150" fmla="*/ 3852858 w 4814692"/>
                <a:gd name="connsiteY150" fmla="*/ 140796 h 259887"/>
                <a:gd name="connsiteX151" fmla="*/ 3851144 w 4814692"/>
                <a:gd name="connsiteY151" fmla="*/ 140796 h 259887"/>
                <a:gd name="connsiteX152" fmla="*/ 3850478 w 4814692"/>
                <a:gd name="connsiteY152" fmla="*/ 143081 h 259887"/>
                <a:gd name="connsiteX153" fmla="*/ 3851144 w 4814692"/>
                <a:gd name="connsiteY153" fmla="*/ 145460 h 259887"/>
                <a:gd name="connsiteX154" fmla="*/ 3851144 w 4814692"/>
                <a:gd name="connsiteY154" fmla="*/ 154695 h 259887"/>
                <a:gd name="connsiteX155" fmla="*/ 3843531 w 4814692"/>
                <a:gd name="connsiteY155" fmla="*/ 154695 h 259887"/>
                <a:gd name="connsiteX156" fmla="*/ 3840961 w 4814692"/>
                <a:gd name="connsiteY156" fmla="*/ 160978 h 259887"/>
                <a:gd name="connsiteX157" fmla="*/ 3843531 w 4814692"/>
                <a:gd name="connsiteY157" fmla="*/ 165737 h 259887"/>
                <a:gd name="connsiteX158" fmla="*/ 3843531 w 4814692"/>
                <a:gd name="connsiteY158" fmla="*/ 184396 h 259887"/>
                <a:gd name="connsiteX159" fmla="*/ 3842579 w 4814692"/>
                <a:gd name="connsiteY159" fmla="*/ 185824 h 259887"/>
                <a:gd name="connsiteX160" fmla="*/ 3842579 w 4814692"/>
                <a:gd name="connsiteY160" fmla="*/ 199437 h 259887"/>
                <a:gd name="connsiteX161" fmla="*/ 3838296 w 4814692"/>
                <a:gd name="connsiteY161" fmla="*/ 199437 h 259887"/>
                <a:gd name="connsiteX162" fmla="*/ 3838296 w 4814692"/>
                <a:gd name="connsiteY162" fmla="*/ 212860 h 259887"/>
                <a:gd name="connsiteX163" fmla="*/ 3765583 w 4814692"/>
                <a:gd name="connsiteY163" fmla="*/ 212860 h 259887"/>
                <a:gd name="connsiteX164" fmla="*/ 3765583 w 4814692"/>
                <a:gd name="connsiteY164" fmla="*/ 210575 h 259887"/>
                <a:gd name="connsiteX165" fmla="*/ 3763870 w 4814692"/>
                <a:gd name="connsiteY165" fmla="*/ 209718 h 259887"/>
                <a:gd name="connsiteX166" fmla="*/ 3763870 w 4814692"/>
                <a:gd name="connsiteY166" fmla="*/ 189917 h 259887"/>
                <a:gd name="connsiteX167" fmla="*/ 3761204 w 4814692"/>
                <a:gd name="connsiteY167" fmla="*/ 186490 h 259887"/>
                <a:gd name="connsiteX168" fmla="*/ 3761204 w 4814692"/>
                <a:gd name="connsiteY168" fmla="*/ 182397 h 259887"/>
                <a:gd name="connsiteX169" fmla="*/ 3759682 w 4814692"/>
                <a:gd name="connsiteY169" fmla="*/ 182397 h 259887"/>
                <a:gd name="connsiteX170" fmla="*/ 3751687 w 4814692"/>
                <a:gd name="connsiteY170" fmla="*/ 170212 h 259887"/>
                <a:gd name="connsiteX171" fmla="*/ 3751687 w 4814692"/>
                <a:gd name="connsiteY171" fmla="*/ 167832 h 259887"/>
                <a:gd name="connsiteX172" fmla="*/ 3748927 w 4814692"/>
                <a:gd name="connsiteY172" fmla="*/ 164595 h 259887"/>
                <a:gd name="connsiteX173" fmla="*/ 3748832 w 4814692"/>
                <a:gd name="connsiteY173" fmla="*/ 164595 h 259887"/>
                <a:gd name="connsiteX174" fmla="*/ 3748737 w 4814692"/>
                <a:gd name="connsiteY174" fmla="*/ 164595 h 259887"/>
                <a:gd name="connsiteX175" fmla="*/ 3745977 w 4814692"/>
                <a:gd name="connsiteY175" fmla="*/ 167832 h 259887"/>
                <a:gd name="connsiteX176" fmla="*/ 3745977 w 4814692"/>
                <a:gd name="connsiteY176" fmla="*/ 170212 h 259887"/>
                <a:gd name="connsiteX177" fmla="*/ 3737982 w 4814692"/>
                <a:gd name="connsiteY177" fmla="*/ 182397 h 259887"/>
                <a:gd name="connsiteX178" fmla="*/ 3736459 w 4814692"/>
                <a:gd name="connsiteY178" fmla="*/ 182397 h 259887"/>
                <a:gd name="connsiteX179" fmla="*/ 3736459 w 4814692"/>
                <a:gd name="connsiteY179" fmla="*/ 186490 h 259887"/>
                <a:gd name="connsiteX180" fmla="*/ 3733794 w 4814692"/>
                <a:gd name="connsiteY180" fmla="*/ 189917 h 259887"/>
                <a:gd name="connsiteX181" fmla="*/ 3733794 w 4814692"/>
                <a:gd name="connsiteY181" fmla="*/ 209718 h 259887"/>
                <a:gd name="connsiteX182" fmla="*/ 3732081 w 4814692"/>
                <a:gd name="connsiteY182" fmla="*/ 210575 h 259887"/>
                <a:gd name="connsiteX183" fmla="*/ 3732081 w 4814692"/>
                <a:gd name="connsiteY183" fmla="*/ 212860 h 259887"/>
                <a:gd name="connsiteX184" fmla="*/ 3732081 w 4814692"/>
                <a:gd name="connsiteY184" fmla="*/ 258173 h 259887"/>
                <a:gd name="connsiteX185" fmla="*/ 3708858 w 4814692"/>
                <a:gd name="connsiteY185" fmla="*/ 258173 h 259887"/>
                <a:gd name="connsiteX186" fmla="*/ 3708858 w 4814692"/>
                <a:gd name="connsiteY186" fmla="*/ 233327 h 259887"/>
                <a:gd name="connsiteX187" fmla="*/ 3705813 w 4814692"/>
                <a:gd name="connsiteY187" fmla="*/ 233327 h 259887"/>
                <a:gd name="connsiteX188" fmla="*/ 3705813 w 4814692"/>
                <a:gd name="connsiteY188" fmla="*/ 217619 h 259887"/>
                <a:gd name="connsiteX189" fmla="*/ 3692203 w 4814692"/>
                <a:gd name="connsiteY189" fmla="*/ 212003 h 259887"/>
                <a:gd name="connsiteX190" fmla="*/ 3692203 w 4814692"/>
                <a:gd name="connsiteY190" fmla="*/ 200865 h 259887"/>
                <a:gd name="connsiteX191" fmla="*/ 3683637 w 4814692"/>
                <a:gd name="connsiteY191" fmla="*/ 200865 h 259887"/>
                <a:gd name="connsiteX192" fmla="*/ 3677260 w 4814692"/>
                <a:gd name="connsiteY192" fmla="*/ 196010 h 259887"/>
                <a:gd name="connsiteX193" fmla="*/ 3670884 w 4814692"/>
                <a:gd name="connsiteY193" fmla="*/ 200865 h 259887"/>
                <a:gd name="connsiteX194" fmla="*/ 3659844 w 4814692"/>
                <a:gd name="connsiteY194" fmla="*/ 200865 h 259887"/>
                <a:gd name="connsiteX195" fmla="*/ 3653467 w 4814692"/>
                <a:gd name="connsiteY195" fmla="*/ 196010 h 259887"/>
                <a:gd name="connsiteX196" fmla="*/ 3647090 w 4814692"/>
                <a:gd name="connsiteY196" fmla="*/ 200865 h 259887"/>
                <a:gd name="connsiteX197" fmla="*/ 3634908 w 4814692"/>
                <a:gd name="connsiteY197" fmla="*/ 200865 h 259887"/>
                <a:gd name="connsiteX198" fmla="*/ 3628531 w 4814692"/>
                <a:gd name="connsiteY198" fmla="*/ 196010 h 259887"/>
                <a:gd name="connsiteX199" fmla="*/ 3622154 w 4814692"/>
                <a:gd name="connsiteY199" fmla="*/ 200865 h 259887"/>
                <a:gd name="connsiteX200" fmla="*/ 3610733 w 4814692"/>
                <a:gd name="connsiteY200" fmla="*/ 200865 h 259887"/>
                <a:gd name="connsiteX201" fmla="*/ 3604737 w 4814692"/>
                <a:gd name="connsiteY201" fmla="*/ 197057 h 259887"/>
                <a:gd name="connsiteX202" fmla="*/ 3598361 w 4814692"/>
                <a:gd name="connsiteY202" fmla="*/ 201626 h 259887"/>
                <a:gd name="connsiteX203" fmla="*/ 3586084 w 4814692"/>
                <a:gd name="connsiteY203" fmla="*/ 201626 h 259887"/>
                <a:gd name="connsiteX204" fmla="*/ 3579706 w 4814692"/>
                <a:gd name="connsiteY204" fmla="*/ 196771 h 259887"/>
                <a:gd name="connsiteX205" fmla="*/ 3573330 w 4814692"/>
                <a:gd name="connsiteY205" fmla="*/ 201626 h 259887"/>
                <a:gd name="connsiteX206" fmla="*/ 3562290 w 4814692"/>
                <a:gd name="connsiteY206" fmla="*/ 201626 h 259887"/>
                <a:gd name="connsiteX207" fmla="*/ 3555913 w 4814692"/>
                <a:gd name="connsiteY207" fmla="*/ 196771 h 259887"/>
                <a:gd name="connsiteX208" fmla="*/ 3549536 w 4814692"/>
                <a:gd name="connsiteY208" fmla="*/ 201626 h 259887"/>
                <a:gd name="connsiteX209" fmla="*/ 3537354 w 4814692"/>
                <a:gd name="connsiteY209" fmla="*/ 201626 h 259887"/>
                <a:gd name="connsiteX210" fmla="*/ 3530977 w 4814692"/>
                <a:gd name="connsiteY210" fmla="*/ 196771 h 259887"/>
                <a:gd name="connsiteX211" fmla="*/ 3524601 w 4814692"/>
                <a:gd name="connsiteY211" fmla="*/ 201626 h 259887"/>
                <a:gd name="connsiteX212" fmla="*/ 3515749 w 4814692"/>
                <a:gd name="connsiteY212" fmla="*/ 201626 h 259887"/>
                <a:gd name="connsiteX213" fmla="*/ 3515749 w 4814692"/>
                <a:gd name="connsiteY213" fmla="*/ 232089 h 259887"/>
                <a:gd name="connsiteX214" fmla="*/ 3498999 w 4814692"/>
                <a:gd name="connsiteY214" fmla="*/ 232089 h 259887"/>
                <a:gd name="connsiteX215" fmla="*/ 3498999 w 4814692"/>
                <a:gd name="connsiteY215" fmla="*/ 236088 h 259887"/>
                <a:gd name="connsiteX216" fmla="*/ 3493002 w 4814692"/>
                <a:gd name="connsiteY216" fmla="*/ 236088 h 259887"/>
                <a:gd name="connsiteX217" fmla="*/ 3493002 w 4814692"/>
                <a:gd name="connsiteY217" fmla="*/ 250558 h 259887"/>
                <a:gd name="connsiteX218" fmla="*/ 3479488 w 4814692"/>
                <a:gd name="connsiteY218" fmla="*/ 250558 h 259887"/>
                <a:gd name="connsiteX219" fmla="*/ 3479488 w 4814692"/>
                <a:gd name="connsiteY219" fmla="*/ 245417 h 259887"/>
                <a:gd name="connsiteX220" fmla="*/ 3428569 w 4814692"/>
                <a:gd name="connsiteY220" fmla="*/ 245417 h 259887"/>
                <a:gd name="connsiteX221" fmla="*/ 3428569 w 4814692"/>
                <a:gd name="connsiteY221" fmla="*/ 181445 h 259887"/>
                <a:gd name="connsiteX222" fmla="*/ 3426856 w 4814692"/>
                <a:gd name="connsiteY222" fmla="*/ 181445 h 259887"/>
                <a:gd name="connsiteX223" fmla="*/ 3426856 w 4814692"/>
                <a:gd name="connsiteY223" fmla="*/ 168498 h 259887"/>
                <a:gd name="connsiteX224" fmla="*/ 3421241 w 4814692"/>
                <a:gd name="connsiteY224" fmla="*/ 168498 h 259887"/>
                <a:gd name="connsiteX225" fmla="*/ 3421241 w 4814692"/>
                <a:gd name="connsiteY225" fmla="*/ 162025 h 259887"/>
                <a:gd name="connsiteX226" fmla="*/ 3414579 w 4814692"/>
                <a:gd name="connsiteY226" fmla="*/ 153933 h 259887"/>
                <a:gd name="connsiteX227" fmla="*/ 3405442 w 4814692"/>
                <a:gd name="connsiteY227" fmla="*/ 146412 h 259887"/>
                <a:gd name="connsiteX228" fmla="*/ 3397352 w 4814692"/>
                <a:gd name="connsiteY228" fmla="*/ 151458 h 259887"/>
                <a:gd name="connsiteX229" fmla="*/ 3392118 w 4814692"/>
                <a:gd name="connsiteY229" fmla="*/ 151458 h 259887"/>
                <a:gd name="connsiteX230" fmla="*/ 3389167 w 4814692"/>
                <a:gd name="connsiteY230" fmla="*/ 151458 h 259887"/>
                <a:gd name="connsiteX231" fmla="*/ 3389167 w 4814692"/>
                <a:gd name="connsiteY231" fmla="*/ 128135 h 259887"/>
                <a:gd name="connsiteX232" fmla="*/ 3386502 w 4814692"/>
                <a:gd name="connsiteY232" fmla="*/ 125850 h 259887"/>
                <a:gd name="connsiteX233" fmla="*/ 3384218 w 4814692"/>
                <a:gd name="connsiteY233" fmla="*/ 125850 h 259887"/>
                <a:gd name="connsiteX234" fmla="*/ 3384218 w 4814692"/>
                <a:gd name="connsiteY234" fmla="*/ 98338 h 259887"/>
                <a:gd name="connsiteX235" fmla="*/ 3380030 w 4814692"/>
                <a:gd name="connsiteY235" fmla="*/ 93769 h 259887"/>
                <a:gd name="connsiteX236" fmla="*/ 3376509 w 4814692"/>
                <a:gd name="connsiteY236" fmla="*/ 97481 h 259887"/>
                <a:gd name="connsiteX237" fmla="*/ 3376509 w 4814692"/>
                <a:gd name="connsiteY237" fmla="*/ 78728 h 259887"/>
                <a:gd name="connsiteX238" fmla="*/ 3372987 w 4814692"/>
                <a:gd name="connsiteY238" fmla="*/ 78728 h 259887"/>
                <a:gd name="connsiteX239" fmla="*/ 3372987 w 4814692"/>
                <a:gd name="connsiteY239" fmla="*/ 75586 h 259887"/>
                <a:gd name="connsiteX240" fmla="*/ 3370513 w 4814692"/>
                <a:gd name="connsiteY240" fmla="*/ 75586 h 259887"/>
                <a:gd name="connsiteX241" fmla="*/ 3370513 w 4814692"/>
                <a:gd name="connsiteY241" fmla="*/ 64162 h 259887"/>
                <a:gd name="connsiteX242" fmla="*/ 3364136 w 4814692"/>
                <a:gd name="connsiteY242" fmla="*/ 55214 h 259887"/>
                <a:gd name="connsiteX243" fmla="*/ 3367372 w 4814692"/>
                <a:gd name="connsiteY243" fmla="*/ 46646 h 259887"/>
                <a:gd name="connsiteX244" fmla="*/ 3363089 w 4814692"/>
                <a:gd name="connsiteY244" fmla="*/ 47884 h 259887"/>
                <a:gd name="connsiteX245" fmla="*/ 3358807 w 4814692"/>
                <a:gd name="connsiteY245" fmla="*/ 46646 h 259887"/>
                <a:gd name="connsiteX246" fmla="*/ 3362042 w 4814692"/>
                <a:gd name="connsiteY246" fmla="*/ 55214 h 259887"/>
                <a:gd name="connsiteX247" fmla="*/ 3355666 w 4814692"/>
                <a:gd name="connsiteY247" fmla="*/ 64162 h 259887"/>
                <a:gd name="connsiteX248" fmla="*/ 3355666 w 4814692"/>
                <a:gd name="connsiteY248" fmla="*/ 75586 h 259887"/>
                <a:gd name="connsiteX249" fmla="*/ 3353191 w 4814692"/>
                <a:gd name="connsiteY249" fmla="*/ 75586 h 259887"/>
                <a:gd name="connsiteX250" fmla="*/ 3353191 w 4814692"/>
                <a:gd name="connsiteY250" fmla="*/ 78728 h 259887"/>
                <a:gd name="connsiteX251" fmla="*/ 3349670 w 4814692"/>
                <a:gd name="connsiteY251" fmla="*/ 78728 h 259887"/>
                <a:gd name="connsiteX252" fmla="*/ 3349670 w 4814692"/>
                <a:gd name="connsiteY252" fmla="*/ 97481 h 259887"/>
                <a:gd name="connsiteX253" fmla="*/ 3346148 w 4814692"/>
                <a:gd name="connsiteY253" fmla="*/ 93769 h 259887"/>
                <a:gd name="connsiteX254" fmla="*/ 3341960 w 4814692"/>
                <a:gd name="connsiteY254" fmla="*/ 98338 h 259887"/>
                <a:gd name="connsiteX255" fmla="*/ 3341960 w 4814692"/>
                <a:gd name="connsiteY255" fmla="*/ 125850 h 259887"/>
                <a:gd name="connsiteX256" fmla="*/ 3339676 w 4814692"/>
                <a:gd name="connsiteY256" fmla="*/ 125850 h 259887"/>
                <a:gd name="connsiteX257" fmla="*/ 3337011 w 4814692"/>
                <a:gd name="connsiteY257" fmla="*/ 128135 h 259887"/>
                <a:gd name="connsiteX258" fmla="*/ 3337011 w 4814692"/>
                <a:gd name="connsiteY258" fmla="*/ 151458 h 259887"/>
                <a:gd name="connsiteX259" fmla="*/ 3333395 w 4814692"/>
                <a:gd name="connsiteY259" fmla="*/ 151458 h 259887"/>
                <a:gd name="connsiteX260" fmla="*/ 3328826 w 4814692"/>
                <a:gd name="connsiteY260" fmla="*/ 151458 h 259887"/>
                <a:gd name="connsiteX261" fmla="*/ 3320736 w 4814692"/>
                <a:gd name="connsiteY261" fmla="*/ 146412 h 259887"/>
                <a:gd name="connsiteX262" fmla="*/ 3311600 w 4814692"/>
                <a:gd name="connsiteY262" fmla="*/ 153933 h 259887"/>
                <a:gd name="connsiteX263" fmla="*/ 3304937 w 4814692"/>
                <a:gd name="connsiteY263" fmla="*/ 162025 h 259887"/>
                <a:gd name="connsiteX264" fmla="*/ 3304937 w 4814692"/>
                <a:gd name="connsiteY264" fmla="*/ 168498 h 259887"/>
                <a:gd name="connsiteX265" fmla="*/ 3299322 w 4814692"/>
                <a:gd name="connsiteY265" fmla="*/ 168498 h 259887"/>
                <a:gd name="connsiteX266" fmla="*/ 3299322 w 4814692"/>
                <a:gd name="connsiteY266" fmla="*/ 181445 h 259887"/>
                <a:gd name="connsiteX267" fmla="*/ 3297704 w 4814692"/>
                <a:gd name="connsiteY267" fmla="*/ 181445 h 259887"/>
                <a:gd name="connsiteX268" fmla="*/ 3297704 w 4814692"/>
                <a:gd name="connsiteY268" fmla="*/ 245131 h 259887"/>
                <a:gd name="connsiteX269" fmla="*/ 3277242 w 4814692"/>
                <a:gd name="connsiteY269" fmla="*/ 243894 h 259887"/>
                <a:gd name="connsiteX270" fmla="*/ 3277242 w 4814692"/>
                <a:gd name="connsiteY270" fmla="*/ 229519 h 259887"/>
                <a:gd name="connsiteX271" fmla="*/ 3265250 w 4814692"/>
                <a:gd name="connsiteY271" fmla="*/ 229519 h 259887"/>
                <a:gd name="connsiteX272" fmla="*/ 3265250 w 4814692"/>
                <a:gd name="connsiteY272" fmla="*/ 209528 h 259887"/>
                <a:gd name="connsiteX273" fmla="*/ 3262014 w 4814692"/>
                <a:gd name="connsiteY273" fmla="*/ 209528 h 259887"/>
                <a:gd name="connsiteX274" fmla="*/ 3262014 w 4814692"/>
                <a:gd name="connsiteY274" fmla="*/ 199818 h 259887"/>
                <a:gd name="connsiteX275" fmla="*/ 3253924 w 4814692"/>
                <a:gd name="connsiteY275" fmla="*/ 199818 h 259887"/>
                <a:gd name="connsiteX276" fmla="*/ 3251640 w 4814692"/>
                <a:gd name="connsiteY276" fmla="*/ 195439 h 259887"/>
                <a:gd name="connsiteX277" fmla="*/ 3218995 w 4814692"/>
                <a:gd name="connsiteY277" fmla="*/ 195439 h 259887"/>
                <a:gd name="connsiteX278" fmla="*/ 3216711 w 4814692"/>
                <a:gd name="connsiteY278" fmla="*/ 199818 h 259887"/>
                <a:gd name="connsiteX279" fmla="*/ 3208811 w 4814692"/>
                <a:gd name="connsiteY279" fmla="*/ 199818 h 259887"/>
                <a:gd name="connsiteX280" fmla="*/ 3208811 w 4814692"/>
                <a:gd name="connsiteY280" fmla="*/ 258173 h 259887"/>
                <a:gd name="connsiteX281" fmla="*/ 0 w 4814692"/>
                <a:gd name="connsiteY281" fmla="*/ 258173 h 259887"/>
                <a:gd name="connsiteX0" fmla="*/ 2383675 w 2384997"/>
                <a:gd name="connsiteY0" fmla="*/ 257570 h 259887"/>
                <a:gd name="connsiteX1" fmla="*/ 2384997 w 2384997"/>
                <a:gd name="connsiteY1" fmla="*/ 259887 h 259887"/>
                <a:gd name="connsiteX2" fmla="*/ 2384997 w 2384997"/>
                <a:gd name="connsiteY2" fmla="*/ 217429 h 259887"/>
                <a:gd name="connsiteX3" fmla="*/ 2382618 w 2384997"/>
                <a:gd name="connsiteY3" fmla="*/ 194963 h 259887"/>
                <a:gd name="connsiteX4" fmla="*/ 2380524 w 2384997"/>
                <a:gd name="connsiteY4" fmla="*/ 185824 h 259887"/>
                <a:gd name="connsiteX5" fmla="*/ 2380524 w 2384997"/>
                <a:gd name="connsiteY5" fmla="*/ 178303 h 259887"/>
                <a:gd name="connsiteX6" fmla="*/ 2375004 w 2384997"/>
                <a:gd name="connsiteY6" fmla="*/ 178303 h 259887"/>
                <a:gd name="connsiteX7" fmla="*/ 2375004 w 2384997"/>
                <a:gd name="connsiteY7" fmla="*/ 172592 h 259887"/>
                <a:gd name="connsiteX8" fmla="*/ 2372529 w 2384997"/>
                <a:gd name="connsiteY8" fmla="*/ 172592 h 259887"/>
                <a:gd name="connsiteX9" fmla="*/ 2372529 w 2384997"/>
                <a:gd name="connsiteY9" fmla="*/ 167451 h 259887"/>
                <a:gd name="connsiteX10" fmla="*/ 2368341 w 2384997"/>
                <a:gd name="connsiteY10" fmla="*/ 158883 h 259887"/>
                <a:gd name="connsiteX11" fmla="*/ 2364154 w 2384997"/>
                <a:gd name="connsiteY11" fmla="*/ 167451 h 259887"/>
                <a:gd name="connsiteX12" fmla="*/ 2364154 w 2384997"/>
                <a:gd name="connsiteY12" fmla="*/ 172592 h 259887"/>
                <a:gd name="connsiteX13" fmla="*/ 2361679 w 2384997"/>
                <a:gd name="connsiteY13" fmla="*/ 172592 h 259887"/>
                <a:gd name="connsiteX14" fmla="*/ 2361679 w 2384997"/>
                <a:gd name="connsiteY14" fmla="*/ 178303 h 259887"/>
                <a:gd name="connsiteX15" fmla="*/ 2227959 w 2384997"/>
                <a:gd name="connsiteY15" fmla="*/ 178303 h 259887"/>
                <a:gd name="connsiteX16" fmla="*/ 2223486 w 2384997"/>
                <a:gd name="connsiteY16" fmla="*/ 63972 h 259887"/>
                <a:gd name="connsiteX17" fmla="*/ 2223486 w 2384997"/>
                <a:gd name="connsiteY17" fmla="*/ 54738 h 259887"/>
                <a:gd name="connsiteX18" fmla="*/ 2222249 w 2384997"/>
                <a:gd name="connsiteY18" fmla="*/ 54738 h 259887"/>
                <a:gd name="connsiteX19" fmla="*/ 2222249 w 2384997"/>
                <a:gd name="connsiteY19" fmla="*/ 42172 h 259887"/>
                <a:gd name="connsiteX20" fmla="*/ 2221202 w 2384997"/>
                <a:gd name="connsiteY20" fmla="*/ 34747 h 259887"/>
                <a:gd name="connsiteX21" fmla="*/ 2220155 w 2384997"/>
                <a:gd name="connsiteY21" fmla="*/ 42077 h 259887"/>
                <a:gd name="connsiteX22" fmla="*/ 2220155 w 2384997"/>
                <a:gd name="connsiteY22" fmla="*/ 45980 h 259887"/>
                <a:gd name="connsiteX23" fmla="*/ 2210923 w 2384997"/>
                <a:gd name="connsiteY23" fmla="*/ 45980 h 259887"/>
                <a:gd name="connsiteX24" fmla="*/ 2210923 w 2384997"/>
                <a:gd name="connsiteY24" fmla="*/ 42172 h 259887"/>
                <a:gd name="connsiteX25" fmla="*/ 2209876 w 2384997"/>
                <a:gd name="connsiteY25" fmla="*/ 34747 h 259887"/>
                <a:gd name="connsiteX26" fmla="*/ 2208829 w 2384997"/>
                <a:gd name="connsiteY26" fmla="*/ 42077 h 259887"/>
                <a:gd name="connsiteX27" fmla="*/ 2208829 w 2384997"/>
                <a:gd name="connsiteY27" fmla="*/ 45980 h 259887"/>
                <a:gd name="connsiteX28" fmla="*/ 2208829 w 2384997"/>
                <a:gd name="connsiteY28" fmla="*/ 46265 h 259887"/>
                <a:gd name="connsiteX29" fmla="*/ 2178944 w 2384997"/>
                <a:gd name="connsiteY29" fmla="*/ 46265 h 259887"/>
                <a:gd name="connsiteX30" fmla="*/ 2178944 w 2384997"/>
                <a:gd name="connsiteY30" fmla="*/ 45980 h 259887"/>
                <a:gd name="connsiteX31" fmla="*/ 2178944 w 2384997"/>
                <a:gd name="connsiteY31" fmla="*/ 42077 h 259887"/>
                <a:gd name="connsiteX32" fmla="*/ 2177897 w 2384997"/>
                <a:gd name="connsiteY32" fmla="*/ 34747 h 259887"/>
                <a:gd name="connsiteX33" fmla="*/ 2176850 w 2384997"/>
                <a:gd name="connsiteY33" fmla="*/ 42172 h 259887"/>
                <a:gd name="connsiteX34" fmla="*/ 2176850 w 2384997"/>
                <a:gd name="connsiteY34" fmla="*/ 45980 h 259887"/>
                <a:gd name="connsiteX35" fmla="*/ 2167619 w 2384997"/>
                <a:gd name="connsiteY35" fmla="*/ 45980 h 259887"/>
                <a:gd name="connsiteX36" fmla="*/ 2167619 w 2384997"/>
                <a:gd name="connsiteY36" fmla="*/ 42077 h 259887"/>
                <a:gd name="connsiteX37" fmla="*/ 2166571 w 2384997"/>
                <a:gd name="connsiteY37" fmla="*/ 34747 h 259887"/>
                <a:gd name="connsiteX38" fmla="*/ 2165524 w 2384997"/>
                <a:gd name="connsiteY38" fmla="*/ 42172 h 259887"/>
                <a:gd name="connsiteX39" fmla="*/ 2165524 w 2384997"/>
                <a:gd name="connsiteY39" fmla="*/ 54738 h 259887"/>
                <a:gd name="connsiteX40" fmla="*/ 2164287 w 2384997"/>
                <a:gd name="connsiteY40" fmla="*/ 54738 h 259887"/>
                <a:gd name="connsiteX41" fmla="*/ 2164287 w 2384997"/>
                <a:gd name="connsiteY41" fmla="*/ 63972 h 259887"/>
                <a:gd name="connsiteX42" fmla="*/ 2159719 w 2384997"/>
                <a:gd name="connsiteY42" fmla="*/ 178303 h 259887"/>
                <a:gd name="connsiteX43" fmla="*/ 2025999 w 2384997"/>
                <a:gd name="connsiteY43" fmla="*/ 178303 h 259887"/>
                <a:gd name="connsiteX44" fmla="*/ 2025999 w 2384997"/>
                <a:gd name="connsiteY44" fmla="*/ 172592 h 259887"/>
                <a:gd name="connsiteX45" fmla="*/ 2023524 w 2384997"/>
                <a:gd name="connsiteY45" fmla="*/ 172592 h 259887"/>
                <a:gd name="connsiteX46" fmla="*/ 2023524 w 2384997"/>
                <a:gd name="connsiteY46" fmla="*/ 167451 h 259887"/>
                <a:gd name="connsiteX47" fmla="*/ 2019336 w 2384997"/>
                <a:gd name="connsiteY47" fmla="*/ 158883 h 259887"/>
                <a:gd name="connsiteX48" fmla="*/ 2015149 w 2384997"/>
                <a:gd name="connsiteY48" fmla="*/ 167451 h 259887"/>
                <a:gd name="connsiteX49" fmla="*/ 2015149 w 2384997"/>
                <a:gd name="connsiteY49" fmla="*/ 172592 h 259887"/>
                <a:gd name="connsiteX50" fmla="*/ 2012674 w 2384997"/>
                <a:gd name="connsiteY50" fmla="*/ 172592 h 259887"/>
                <a:gd name="connsiteX51" fmla="*/ 2012674 w 2384997"/>
                <a:gd name="connsiteY51" fmla="*/ 178303 h 259887"/>
                <a:gd name="connsiteX52" fmla="*/ 2007154 w 2384997"/>
                <a:gd name="connsiteY52" fmla="*/ 178303 h 259887"/>
                <a:gd name="connsiteX53" fmla="*/ 2007154 w 2384997"/>
                <a:gd name="connsiteY53" fmla="*/ 185824 h 259887"/>
                <a:gd name="connsiteX54" fmla="*/ 2005156 w 2384997"/>
                <a:gd name="connsiteY54" fmla="*/ 194963 h 259887"/>
                <a:gd name="connsiteX55" fmla="*/ 2002776 w 2384997"/>
                <a:gd name="connsiteY55" fmla="*/ 217429 h 259887"/>
                <a:gd name="connsiteX56" fmla="*/ 2002776 w 2384997"/>
                <a:gd name="connsiteY56" fmla="*/ 258173 h 259887"/>
                <a:gd name="connsiteX57" fmla="*/ 1979268 w 2384997"/>
                <a:gd name="connsiteY57" fmla="*/ 258173 h 259887"/>
                <a:gd name="connsiteX58" fmla="*/ 1979268 w 2384997"/>
                <a:gd name="connsiteY58" fmla="*/ 214097 h 259887"/>
                <a:gd name="connsiteX59" fmla="*/ 1964706 w 2384997"/>
                <a:gd name="connsiteY59" fmla="*/ 209052 h 259887"/>
                <a:gd name="connsiteX60" fmla="*/ 1964706 w 2384997"/>
                <a:gd name="connsiteY60" fmla="*/ 126516 h 259887"/>
                <a:gd name="connsiteX61" fmla="*/ 1905698 w 2384997"/>
                <a:gd name="connsiteY61" fmla="*/ 129087 h 259887"/>
                <a:gd name="connsiteX62" fmla="*/ 1905698 w 2384997"/>
                <a:gd name="connsiteY62" fmla="*/ 258269 h 259887"/>
                <a:gd name="connsiteX63" fmla="*/ 1885521 w 2384997"/>
                <a:gd name="connsiteY63" fmla="*/ 258269 h 259887"/>
                <a:gd name="connsiteX64" fmla="*/ 1885521 w 2384997"/>
                <a:gd name="connsiteY64" fmla="*/ 212384 h 259887"/>
                <a:gd name="connsiteX65" fmla="*/ 1847070 w 2384997"/>
                <a:gd name="connsiteY65" fmla="*/ 203911 h 259887"/>
                <a:gd name="connsiteX66" fmla="*/ 1818899 w 2384997"/>
                <a:gd name="connsiteY66" fmla="*/ 210670 h 259887"/>
                <a:gd name="connsiteX67" fmla="*/ 1818899 w 2384997"/>
                <a:gd name="connsiteY67" fmla="*/ 226663 h 259887"/>
                <a:gd name="connsiteX68" fmla="*/ 1799102 w 2384997"/>
                <a:gd name="connsiteY68" fmla="*/ 223046 h 259887"/>
                <a:gd name="connsiteX69" fmla="*/ 1796247 w 2384997"/>
                <a:gd name="connsiteY69" fmla="*/ 66162 h 259887"/>
                <a:gd name="connsiteX70" fmla="*/ 1813950 w 2384997"/>
                <a:gd name="connsiteY70" fmla="*/ 59117 h 259887"/>
                <a:gd name="connsiteX71" fmla="*/ 1817186 w 2384997"/>
                <a:gd name="connsiteY71" fmla="*/ 37031 h 259887"/>
                <a:gd name="connsiteX72" fmla="*/ 1804527 w 2384997"/>
                <a:gd name="connsiteY72" fmla="*/ 32938 h 259887"/>
                <a:gd name="connsiteX73" fmla="*/ 1796247 w 2384997"/>
                <a:gd name="connsiteY73" fmla="*/ 32938 h 259887"/>
                <a:gd name="connsiteX74" fmla="*/ 1796247 w 2384997"/>
                <a:gd name="connsiteY74" fmla="*/ 19991 h 259887"/>
                <a:gd name="connsiteX75" fmla="*/ 1803290 w 2384997"/>
                <a:gd name="connsiteY75" fmla="*/ 19991 h 259887"/>
                <a:gd name="connsiteX76" fmla="*/ 1803290 w 2384997"/>
                <a:gd name="connsiteY76" fmla="*/ 1428 h 259887"/>
                <a:gd name="connsiteX77" fmla="*/ 1788538 w 2384997"/>
                <a:gd name="connsiteY77" fmla="*/ 0 h 259887"/>
                <a:gd name="connsiteX78" fmla="*/ 1773786 w 2384997"/>
                <a:gd name="connsiteY78" fmla="*/ 1428 h 259887"/>
                <a:gd name="connsiteX79" fmla="*/ 1773786 w 2384997"/>
                <a:gd name="connsiteY79" fmla="*/ 19991 h 259887"/>
                <a:gd name="connsiteX80" fmla="*/ 1780829 w 2384997"/>
                <a:gd name="connsiteY80" fmla="*/ 19991 h 259887"/>
                <a:gd name="connsiteX81" fmla="*/ 1780829 w 2384997"/>
                <a:gd name="connsiteY81" fmla="*/ 32938 h 259887"/>
                <a:gd name="connsiteX82" fmla="*/ 1772549 w 2384997"/>
                <a:gd name="connsiteY82" fmla="*/ 32938 h 259887"/>
                <a:gd name="connsiteX83" fmla="*/ 1759890 w 2384997"/>
                <a:gd name="connsiteY83" fmla="*/ 37031 h 259887"/>
                <a:gd name="connsiteX84" fmla="*/ 1763126 w 2384997"/>
                <a:gd name="connsiteY84" fmla="*/ 59117 h 259887"/>
                <a:gd name="connsiteX85" fmla="*/ 1780829 w 2384997"/>
                <a:gd name="connsiteY85" fmla="*/ 66162 h 259887"/>
                <a:gd name="connsiteX86" fmla="*/ 1778259 w 2384997"/>
                <a:gd name="connsiteY86" fmla="*/ 207719 h 259887"/>
                <a:gd name="connsiteX87" fmla="*/ 1746280 w 2384997"/>
                <a:gd name="connsiteY87" fmla="*/ 208671 h 259887"/>
                <a:gd name="connsiteX88" fmla="*/ 1746280 w 2384997"/>
                <a:gd name="connsiteY88" fmla="*/ 223807 h 259887"/>
                <a:gd name="connsiteX89" fmla="*/ 1708877 w 2384997"/>
                <a:gd name="connsiteY89" fmla="*/ 223807 h 259887"/>
                <a:gd name="connsiteX90" fmla="*/ 1708877 w 2384997"/>
                <a:gd name="connsiteY90" fmla="*/ 245703 h 259887"/>
                <a:gd name="connsiteX91" fmla="*/ 1677564 w 2384997"/>
                <a:gd name="connsiteY91" fmla="*/ 245703 h 259887"/>
                <a:gd name="connsiteX92" fmla="*/ 1677564 w 2384997"/>
                <a:gd name="connsiteY92" fmla="*/ 220666 h 259887"/>
                <a:gd name="connsiteX93" fmla="*/ 1665858 w 2384997"/>
                <a:gd name="connsiteY93" fmla="*/ 220666 h 259887"/>
                <a:gd name="connsiteX94" fmla="*/ 1665858 w 2384997"/>
                <a:gd name="connsiteY94" fmla="*/ 213621 h 259887"/>
                <a:gd name="connsiteX95" fmla="*/ 1653295 w 2384997"/>
                <a:gd name="connsiteY95" fmla="*/ 201055 h 259887"/>
                <a:gd name="connsiteX96" fmla="*/ 1640732 w 2384997"/>
                <a:gd name="connsiteY96" fmla="*/ 213621 h 259887"/>
                <a:gd name="connsiteX97" fmla="*/ 1640732 w 2384997"/>
                <a:gd name="connsiteY97" fmla="*/ 220666 h 259887"/>
                <a:gd name="connsiteX98" fmla="*/ 1627407 w 2384997"/>
                <a:gd name="connsiteY98" fmla="*/ 220666 h 259887"/>
                <a:gd name="connsiteX99" fmla="*/ 1627407 w 2384997"/>
                <a:gd name="connsiteY99" fmla="*/ 258173 h 259887"/>
                <a:gd name="connsiteX100" fmla="*/ 1608087 w 2384997"/>
                <a:gd name="connsiteY100" fmla="*/ 258173 h 259887"/>
                <a:gd name="connsiteX101" fmla="*/ 1608087 w 2384997"/>
                <a:gd name="connsiteY101" fmla="*/ 212860 h 259887"/>
                <a:gd name="connsiteX102" fmla="*/ 1608087 w 2384997"/>
                <a:gd name="connsiteY102" fmla="*/ 210575 h 259887"/>
                <a:gd name="connsiteX103" fmla="*/ 1606374 w 2384997"/>
                <a:gd name="connsiteY103" fmla="*/ 209718 h 259887"/>
                <a:gd name="connsiteX104" fmla="*/ 1606374 w 2384997"/>
                <a:gd name="connsiteY104" fmla="*/ 189917 h 259887"/>
                <a:gd name="connsiteX105" fmla="*/ 1603709 w 2384997"/>
                <a:gd name="connsiteY105" fmla="*/ 186490 h 259887"/>
                <a:gd name="connsiteX106" fmla="*/ 1603709 w 2384997"/>
                <a:gd name="connsiteY106" fmla="*/ 182397 h 259887"/>
                <a:gd name="connsiteX107" fmla="*/ 1602281 w 2384997"/>
                <a:gd name="connsiteY107" fmla="*/ 182397 h 259887"/>
                <a:gd name="connsiteX108" fmla="*/ 1594286 w 2384997"/>
                <a:gd name="connsiteY108" fmla="*/ 170212 h 259887"/>
                <a:gd name="connsiteX109" fmla="*/ 1594286 w 2384997"/>
                <a:gd name="connsiteY109" fmla="*/ 167832 h 259887"/>
                <a:gd name="connsiteX110" fmla="*/ 1591526 w 2384997"/>
                <a:gd name="connsiteY110" fmla="*/ 164595 h 259887"/>
                <a:gd name="connsiteX111" fmla="*/ 1591431 w 2384997"/>
                <a:gd name="connsiteY111" fmla="*/ 164595 h 259887"/>
                <a:gd name="connsiteX112" fmla="*/ 1591336 w 2384997"/>
                <a:gd name="connsiteY112" fmla="*/ 164595 h 259887"/>
                <a:gd name="connsiteX113" fmla="*/ 1588576 w 2384997"/>
                <a:gd name="connsiteY113" fmla="*/ 167832 h 259887"/>
                <a:gd name="connsiteX114" fmla="*/ 1588576 w 2384997"/>
                <a:gd name="connsiteY114" fmla="*/ 170212 h 259887"/>
                <a:gd name="connsiteX115" fmla="*/ 1580581 w 2384997"/>
                <a:gd name="connsiteY115" fmla="*/ 182397 h 259887"/>
                <a:gd name="connsiteX116" fmla="*/ 1579059 w 2384997"/>
                <a:gd name="connsiteY116" fmla="*/ 182397 h 259887"/>
                <a:gd name="connsiteX117" fmla="*/ 1579059 w 2384997"/>
                <a:gd name="connsiteY117" fmla="*/ 186490 h 259887"/>
                <a:gd name="connsiteX118" fmla="*/ 1576394 w 2384997"/>
                <a:gd name="connsiteY118" fmla="*/ 189917 h 259887"/>
                <a:gd name="connsiteX119" fmla="*/ 1576394 w 2384997"/>
                <a:gd name="connsiteY119" fmla="*/ 209718 h 259887"/>
                <a:gd name="connsiteX120" fmla="*/ 1574680 w 2384997"/>
                <a:gd name="connsiteY120" fmla="*/ 210575 h 259887"/>
                <a:gd name="connsiteX121" fmla="*/ 1574680 w 2384997"/>
                <a:gd name="connsiteY121" fmla="*/ 212860 h 259887"/>
                <a:gd name="connsiteX122" fmla="*/ 1484550 w 2384997"/>
                <a:gd name="connsiteY122" fmla="*/ 212860 h 259887"/>
                <a:gd name="connsiteX123" fmla="*/ 1484550 w 2384997"/>
                <a:gd name="connsiteY123" fmla="*/ 199437 h 259887"/>
                <a:gd name="connsiteX124" fmla="*/ 1480267 w 2384997"/>
                <a:gd name="connsiteY124" fmla="*/ 199437 h 259887"/>
                <a:gd name="connsiteX125" fmla="*/ 1480267 w 2384997"/>
                <a:gd name="connsiteY125" fmla="*/ 185824 h 259887"/>
                <a:gd name="connsiteX126" fmla="*/ 1479316 w 2384997"/>
                <a:gd name="connsiteY126" fmla="*/ 184396 h 259887"/>
                <a:gd name="connsiteX127" fmla="*/ 1479316 w 2384997"/>
                <a:gd name="connsiteY127" fmla="*/ 165737 h 259887"/>
                <a:gd name="connsiteX128" fmla="*/ 1481885 w 2384997"/>
                <a:gd name="connsiteY128" fmla="*/ 160978 h 259887"/>
                <a:gd name="connsiteX129" fmla="*/ 1479316 w 2384997"/>
                <a:gd name="connsiteY129" fmla="*/ 154695 h 259887"/>
                <a:gd name="connsiteX130" fmla="*/ 1471702 w 2384997"/>
                <a:gd name="connsiteY130" fmla="*/ 154695 h 259887"/>
                <a:gd name="connsiteX131" fmla="*/ 1471702 w 2384997"/>
                <a:gd name="connsiteY131" fmla="*/ 145460 h 259887"/>
                <a:gd name="connsiteX132" fmla="*/ 1472368 w 2384997"/>
                <a:gd name="connsiteY132" fmla="*/ 143081 h 259887"/>
                <a:gd name="connsiteX133" fmla="*/ 1471702 w 2384997"/>
                <a:gd name="connsiteY133" fmla="*/ 140796 h 259887"/>
                <a:gd name="connsiteX134" fmla="*/ 1469988 w 2384997"/>
                <a:gd name="connsiteY134" fmla="*/ 140796 h 259887"/>
                <a:gd name="connsiteX135" fmla="*/ 1454285 w 2384997"/>
                <a:gd name="connsiteY135" fmla="*/ 115759 h 259887"/>
                <a:gd name="connsiteX136" fmla="*/ 1452857 w 2384997"/>
                <a:gd name="connsiteY136" fmla="*/ 113474 h 259887"/>
                <a:gd name="connsiteX137" fmla="*/ 1452857 w 2384997"/>
                <a:gd name="connsiteY137" fmla="*/ 105097 h 259887"/>
                <a:gd name="connsiteX138" fmla="*/ 1452857 w 2384997"/>
                <a:gd name="connsiteY138" fmla="*/ 101670 h 259887"/>
                <a:gd name="connsiteX139" fmla="*/ 1452857 w 2384997"/>
                <a:gd name="connsiteY139" fmla="*/ 99385 h 259887"/>
                <a:gd name="connsiteX140" fmla="*/ 1450859 w 2384997"/>
                <a:gd name="connsiteY140" fmla="*/ 99385 h 259887"/>
                <a:gd name="connsiteX141" fmla="*/ 1447813 w 2384997"/>
                <a:gd name="connsiteY141" fmla="*/ 95768 h 259887"/>
                <a:gd name="connsiteX142" fmla="*/ 1446576 w 2384997"/>
                <a:gd name="connsiteY142" fmla="*/ 86438 h 259887"/>
                <a:gd name="connsiteX143" fmla="*/ 1445338 w 2384997"/>
                <a:gd name="connsiteY143" fmla="*/ 95768 h 259887"/>
                <a:gd name="connsiteX144" fmla="*/ 1442293 w 2384997"/>
                <a:gd name="connsiteY144" fmla="*/ 99385 h 259887"/>
                <a:gd name="connsiteX145" fmla="*/ 1440294 w 2384997"/>
                <a:gd name="connsiteY145" fmla="*/ 99385 h 259887"/>
                <a:gd name="connsiteX146" fmla="*/ 1440294 w 2384997"/>
                <a:gd name="connsiteY146" fmla="*/ 101670 h 259887"/>
                <a:gd name="connsiteX147" fmla="*/ 1440294 w 2384997"/>
                <a:gd name="connsiteY147" fmla="*/ 105097 h 259887"/>
                <a:gd name="connsiteX148" fmla="*/ 1440294 w 2384997"/>
                <a:gd name="connsiteY148" fmla="*/ 113474 h 259887"/>
                <a:gd name="connsiteX149" fmla="*/ 1438867 w 2384997"/>
                <a:gd name="connsiteY149" fmla="*/ 115759 h 259887"/>
                <a:gd name="connsiteX150" fmla="*/ 1423163 w 2384997"/>
                <a:gd name="connsiteY150" fmla="*/ 140796 h 259887"/>
                <a:gd name="connsiteX151" fmla="*/ 1421449 w 2384997"/>
                <a:gd name="connsiteY151" fmla="*/ 140796 h 259887"/>
                <a:gd name="connsiteX152" fmla="*/ 1420783 w 2384997"/>
                <a:gd name="connsiteY152" fmla="*/ 143081 h 259887"/>
                <a:gd name="connsiteX153" fmla="*/ 1421449 w 2384997"/>
                <a:gd name="connsiteY153" fmla="*/ 145460 h 259887"/>
                <a:gd name="connsiteX154" fmla="*/ 1421449 w 2384997"/>
                <a:gd name="connsiteY154" fmla="*/ 154695 h 259887"/>
                <a:gd name="connsiteX155" fmla="*/ 1413836 w 2384997"/>
                <a:gd name="connsiteY155" fmla="*/ 154695 h 259887"/>
                <a:gd name="connsiteX156" fmla="*/ 1411266 w 2384997"/>
                <a:gd name="connsiteY156" fmla="*/ 160978 h 259887"/>
                <a:gd name="connsiteX157" fmla="*/ 1413836 w 2384997"/>
                <a:gd name="connsiteY157" fmla="*/ 165737 h 259887"/>
                <a:gd name="connsiteX158" fmla="*/ 1413836 w 2384997"/>
                <a:gd name="connsiteY158" fmla="*/ 184396 h 259887"/>
                <a:gd name="connsiteX159" fmla="*/ 1412884 w 2384997"/>
                <a:gd name="connsiteY159" fmla="*/ 185824 h 259887"/>
                <a:gd name="connsiteX160" fmla="*/ 1412884 w 2384997"/>
                <a:gd name="connsiteY160" fmla="*/ 199437 h 259887"/>
                <a:gd name="connsiteX161" fmla="*/ 1408601 w 2384997"/>
                <a:gd name="connsiteY161" fmla="*/ 199437 h 259887"/>
                <a:gd name="connsiteX162" fmla="*/ 1408601 w 2384997"/>
                <a:gd name="connsiteY162" fmla="*/ 212860 h 259887"/>
                <a:gd name="connsiteX163" fmla="*/ 1335888 w 2384997"/>
                <a:gd name="connsiteY163" fmla="*/ 212860 h 259887"/>
                <a:gd name="connsiteX164" fmla="*/ 1335888 w 2384997"/>
                <a:gd name="connsiteY164" fmla="*/ 210575 h 259887"/>
                <a:gd name="connsiteX165" fmla="*/ 1334175 w 2384997"/>
                <a:gd name="connsiteY165" fmla="*/ 209718 h 259887"/>
                <a:gd name="connsiteX166" fmla="*/ 1334175 w 2384997"/>
                <a:gd name="connsiteY166" fmla="*/ 189917 h 259887"/>
                <a:gd name="connsiteX167" fmla="*/ 1331509 w 2384997"/>
                <a:gd name="connsiteY167" fmla="*/ 186490 h 259887"/>
                <a:gd name="connsiteX168" fmla="*/ 1331509 w 2384997"/>
                <a:gd name="connsiteY168" fmla="*/ 182397 h 259887"/>
                <a:gd name="connsiteX169" fmla="*/ 1329987 w 2384997"/>
                <a:gd name="connsiteY169" fmla="*/ 182397 h 259887"/>
                <a:gd name="connsiteX170" fmla="*/ 1321992 w 2384997"/>
                <a:gd name="connsiteY170" fmla="*/ 170212 h 259887"/>
                <a:gd name="connsiteX171" fmla="*/ 1321992 w 2384997"/>
                <a:gd name="connsiteY171" fmla="*/ 167832 h 259887"/>
                <a:gd name="connsiteX172" fmla="*/ 1319232 w 2384997"/>
                <a:gd name="connsiteY172" fmla="*/ 164595 h 259887"/>
                <a:gd name="connsiteX173" fmla="*/ 1319137 w 2384997"/>
                <a:gd name="connsiteY173" fmla="*/ 164595 h 259887"/>
                <a:gd name="connsiteX174" fmla="*/ 1319042 w 2384997"/>
                <a:gd name="connsiteY174" fmla="*/ 164595 h 259887"/>
                <a:gd name="connsiteX175" fmla="*/ 1316282 w 2384997"/>
                <a:gd name="connsiteY175" fmla="*/ 167832 h 259887"/>
                <a:gd name="connsiteX176" fmla="*/ 1316282 w 2384997"/>
                <a:gd name="connsiteY176" fmla="*/ 170212 h 259887"/>
                <a:gd name="connsiteX177" fmla="*/ 1308287 w 2384997"/>
                <a:gd name="connsiteY177" fmla="*/ 182397 h 259887"/>
                <a:gd name="connsiteX178" fmla="*/ 1306764 w 2384997"/>
                <a:gd name="connsiteY178" fmla="*/ 182397 h 259887"/>
                <a:gd name="connsiteX179" fmla="*/ 1306764 w 2384997"/>
                <a:gd name="connsiteY179" fmla="*/ 186490 h 259887"/>
                <a:gd name="connsiteX180" fmla="*/ 1304099 w 2384997"/>
                <a:gd name="connsiteY180" fmla="*/ 189917 h 259887"/>
                <a:gd name="connsiteX181" fmla="*/ 1304099 w 2384997"/>
                <a:gd name="connsiteY181" fmla="*/ 209718 h 259887"/>
                <a:gd name="connsiteX182" fmla="*/ 1302386 w 2384997"/>
                <a:gd name="connsiteY182" fmla="*/ 210575 h 259887"/>
                <a:gd name="connsiteX183" fmla="*/ 1302386 w 2384997"/>
                <a:gd name="connsiteY183" fmla="*/ 212860 h 259887"/>
                <a:gd name="connsiteX184" fmla="*/ 1302386 w 2384997"/>
                <a:gd name="connsiteY184" fmla="*/ 258173 h 259887"/>
                <a:gd name="connsiteX185" fmla="*/ 1279163 w 2384997"/>
                <a:gd name="connsiteY185" fmla="*/ 258173 h 259887"/>
                <a:gd name="connsiteX186" fmla="*/ 1279163 w 2384997"/>
                <a:gd name="connsiteY186" fmla="*/ 233327 h 259887"/>
                <a:gd name="connsiteX187" fmla="*/ 1276118 w 2384997"/>
                <a:gd name="connsiteY187" fmla="*/ 233327 h 259887"/>
                <a:gd name="connsiteX188" fmla="*/ 1276118 w 2384997"/>
                <a:gd name="connsiteY188" fmla="*/ 217619 h 259887"/>
                <a:gd name="connsiteX189" fmla="*/ 1262508 w 2384997"/>
                <a:gd name="connsiteY189" fmla="*/ 212003 h 259887"/>
                <a:gd name="connsiteX190" fmla="*/ 1262508 w 2384997"/>
                <a:gd name="connsiteY190" fmla="*/ 200865 h 259887"/>
                <a:gd name="connsiteX191" fmla="*/ 1253942 w 2384997"/>
                <a:gd name="connsiteY191" fmla="*/ 200865 h 259887"/>
                <a:gd name="connsiteX192" fmla="*/ 1247565 w 2384997"/>
                <a:gd name="connsiteY192" fmla="*/ 196010 h 259887"/>
                <a:gd name="connsiteX193" fmla="*/ 1241189 w 2384997"/>
                <a:gd name="connsiteY193" fmla="*/ 200865 h 259887"/>
                <a:gd name="connsiteX194" fmla="*/ 1230149 w 2384997"/>
                <a:gd name="connsiteY194" fmla="*/ 200865 h 259887"/>
                <a:gd name="connsiteX195" fmla="*/ 1223772 w 2384997"/>
                <a:gd name="connsiteY195" fmla="*/ 196010 h 259887"/>
                <a:gd name="connsiteX196" fmla="*/ 1217395 w 2384997"/>
                <a:gd name="connsiteY196" fmla="*/ 200865 h 259887"/>
                <a:gd name="connsiteX197" fmla="*/ 1205213 w 2384997"/>
                <a:gd name="connsiteY197" fmla="*/ 200865 h 259887"/>
                <a:gd name="connsiteX198" fmla="*/ 1198836 w 2384997"/>
                <a:gd name="connsiteY198" fmla="*/ 196010 h 259887"/>
                <a:gd name="connsiteX199" fmla="*/ 1192459 w 2384997"/>
                <a:gd name="connsiteY199" fmla="*/ 200865 h 259887"/>
                <a:gd name="connsiteX200" fmla="*/ 1181038 w 2384997"/>
                <a:gd name="connsiteY200" fmla="*/ 200865 h 259887"/>
                <a:gd name="connsiteX201" fmla="*/ 1175042 w 2384997"/>
                <a:gd name="connsiteY201" fmla="*/ 197057 h 259887"/>
                <a:gd name="connsiteX202" fmla="*/ 1168666 w 2384997"/>
                <a:gd name="connsiteY202" fmla="*/ 201626 h 259887"/>
                <a:gd name="connsiteX203" fmla="*/ 1156389 w 2384997"/>
                <a:gd name="connsiteY203" fmla="*/ 201626 h 259887"/>
                <a:gd name="connsiteX204" fmla="*/ 1150011 w 2384997"/>
                <a:gd name="connsiteY204" fmla="*/ 196771 h 259887"/>
                <a:gd name="connsiteX205" fmla="*/ 1143635 w 2384997"/>
                <a:gd name="connsiteY205" fmla="*/ 201626 h 259887"/>
                <a:gd name="connsiteX206" fmla="*/ 1132595 w 2384997"/>
                <a:gd name="connsiteY206" fmla="*/ 201626 h 259887"/>
                <a:gd name="connsiteX207" fmla="*/ 1126218 w 2384997"/>
                <a:gd name="connsiteY207" fmla="*/ 196771 h 259887"/>
                <a:gd name="connsiteX208" fmla="*/ 1119841 w 2384997"/>
                <a:gd name="connsiteY208" fmla="*/ 201626 h 259887"/>
                <a:gd name="connsiteX209" fmla="*/ 1107659 w 2384997"/>
                <a:gd name="connsiteY209" fmla="*/ 201626 h 259887"/>
                <a:gd name="connsiteX210" fmla="*/ 1101282 w 2384997"/>
                <a:gd name="connsiteY210" fmla="*/ 196771 h 259887"/>
                <a:gd name="connsiteX211" fmla="*/ 1094906 w 2384997"/>
                <a:gd name="connsiteY211" fmla="*/ 201626 h 259887"/>
                <a:gd name="connsiteX212" fmla="*/ 1086054 w 2384997"/>
                <a:gd name="connsiteY212" fmla="*/ 201626 h 259887"/>
                <a:gd name="connsiteX213" fmla="*/ 1086054 w 2384997"/>
                <a:gd name="connsiteY213" fmla="*/ 232089 h 259887"/>
                <a:gd name="connsiteX214" fmla="*/ 1069304 w 2384997"/>
                <a:gd name="connsiteY214" fmla="*/ 232089 h 259887"/>
                <a:gd name="connsiteX215" fmla="*/ 1069304 w 2384997"/>
                <a:gd name="connsiteY215" fmla="*/ 236088 h 259887"/>
                <a:gd name="connsiteX216" fmla="*/ 1063307 w 2384997"/>
                <a:gd name="connsiteY216" fmla="*/ 236088 h 259887"/>
                <a:gd name="connsiteX217" fmla="*/ 1063307 w 2384997"/>
                <a:gd name="connsiteY217" fmla="*/ 250558 h 259887"/>
                <a:gd name="connsiteX218" fmla="*/ 1049793 w 2384997"/>
                <a:gd name="connsiteY218" fmla="*/ 250558 h 259887"/>
                <a:gd name="connsiteX219" fmla="*/ 1049793 w 2384997"/>
                <a:gd name="connsiteY219" fmla="*/ 245417 h 259887"/>
                <a:gd name="connsiteX220" fmla="*/ 998874 w 2384997"/>
                <a:gd name="connsiteY220" fmla="*/ 245417 h 259887"/>
                <a:gd name="connsiteX221" fmla="*/ 998874 w 2384997"/>
                <a:gd name="connsiteY221" fmla="*/ 181445 h 259887"/>
                <a:gd name="connsiteX222" fmla="*/ 997161 w 2384997"/>
                <a:gd name="connsiteY222" fmla="*/ 181445 h 259887"/>
                <a:gd name="connsiteX223" fmla="*/ 997161 w 2384997"/>
                <a:gd name="connsiteY223" fmla="*/ 168498 h 259887"/>
                <a:gd name="connsiteX224" fmla="*/ 991546 w 2384997"/>
                <a:gd name="connsiteY224" fmla="*/ 168498 h 259887"/>
                <a:gd name="connsiteX225" fmla="*/ 991546 w 2384997"/>
                <a:gd name="connsiteY225" fmla="*/ 162025 h 259887"/>
                <a:gd name="connsiteX226" fmla="*/ 984884 w 2384997"/>
                <a:gd name="connsiteY226" fmla="*/ 153933 h 259887"/>
                <a:gd name="connsiteX227" fmla="*/ 975747 w 2384997"/>
                <a:gd name="connsiteY227" fmla="*/ 146412 h 259887"/>
                <a:gd name="connsiteX228" fmla="*/ 967657 w 2384997"/>
                <a:gd name="connsiteY228" fmla="*/ 151458 h 259887"/>
                <a:gd name="connsiteX229" fmla="*/ 962423 w 2384997"/>
                <a:gd name="connsiteY229" fmla="*/ 151458 h 259887"/>
                <a:gd name="connsiteX230" fmla="*/ 959472 w 2384997"/>
                <a:gd name="connsiteY230" fmla="*/ 151458 h 259887"/>
                <a:gd name="connsiteX231" fmla="*/ 959472 w 2384997"/>
                <a:gd name="connsiteY231" fmla="*/ 128135 h 259887"/>
                <a:gd name="connsiteX232" fmla="*/ 956807 w 2384997"/>
                <a:gd name="connsiteY232" fmla="*/ 125850 h 259887"/>
                <a:gd name="connsiteX233" fmla="*/ 954523 w 2384997"/>
                <a:gd name="connsiteY233" fmla="*/ 125850 h 259887"/>
                <a:gd name="connsiteX234" fmla="*/ 954523 w 2384997"/>
                <a:gd name="connsiteY234" fmla="*/ 98338 h 259887"/>
                <a:gd name="connsiteX235" fmla="*/ 950335 w 2384997"/>
                <a:gd name="connsiteY235" fmla="*/ 93769 h 259887"/>
                <a:gd name="connsiteX236" fmla="*/ 946814 w 2384997"/>
                <a:gd name="connsiteY236" fmla="*/ 97481 h 259887"/>
                <a:gd name="connsiteX237" fmla="*/ 946814 w 2384997"/>
                <a:gd name="connsiteY237" fmla="*/ 78728 h 259887"/>
                <a:gd name="connsiteX238" fmla="*/ 943292 w 2384997"/>
                <a:gd name="connsiteY238" fmla="*/ 78728 h 259887"/>
                <a:gd name="connsiteX239" fmla="*/ 943292 w 2384997"/>
                <a:gd name="connsiteY239" fmla="*/ 75586 h 259887"/>
                <a:gd name="connsiteX240" fmla="*/ 940818 w 2384997"/>
                <a:gd name="connsiteY240" fmla="*/ 75586 h 259887"/>
                <a:gd name="connsiteX241" fmla="*/ 940818 w 2384997"/>
                <a:gd name="connsiteY241" fmla="*/ 64162 h 259887"/>
                <a:gd name="connsiteX242" fmla="*/ 934441 w 2384997"/>
                <a:gd name="connsiteY242" fmla="*/ 55214 h 259887"/>
                <a:gd name="connsiteX243" fmla="*/ 937677 w 2384997"/>
                <a:gd name="connsiteY243" fmla="*/ 46646 h 259887"/>
                <a:gd name="connsiteX244" fmla="*/ 933394 w 2384997"/>
                <a:gd name="connsiteY244" fmla="*/ 47884 h 259887"/>
                <a:gd name="connsiteX245" fmla="*/ 929112 w 2384997"/>
                <a:gd name="connsiteY245" fmla="*/ 46646 h 259887"/>
                <a:gd name="connsiteX246" fmla="*/ 932347 w 2384997"/>
                <a:gd name="connsiteY246" fmla="*/ 55214 h 259887"/>
                <a:gd name="connsiteX247" fmla="*/ 925971 w 2384997"/>
                <a:gd name="connsiteY247" fmla="*/ 64162 h 259887"/>
                <a:gd name="connsiteX248" fmla="*/ 925971 w 2384997"/>
                <a:gd name="connsiteY248" fmla="*/ 75586 h 259887"/>
                <a:gd name="connsiteX249" fmla="*/ 923496 w 2384997"/>
                <a:gd name="connsiteY249" fmla="*/ 75586 h 259887"/>
                <a:gd name="connsiteX250" fmla="*/ 923496 w 2384997"/>
                <a:gd name="connsiteY250" fmla="*/ 78728 h 259887"/>
                <a:gd name="connsiteX251" fmla="*/ 919975 w 2384997"/>
                <a:gd name="connsiteY251" fmla="*/ 78728 h 259887"/>
                <a:gd name="connsiteX252" fmla="*/ 919975 w 2384997"/>
                <a:gd name="connsiteY252" fmla="*/ 97481 h 259887"/>
                <a:gd name="connsiteX253" fmla="*/ 916453 w 2384997"/>
                <a:gd name="connsiteY253" fmla="*/ 93769 h 259887"/>
                <a:gd name="connsiteX254" fmla="*/ 912265 w 2384997"/>
                <a:gd name="connsiteY254" fmla="*/ 98338 h 259887"/>
                <a:gd name="connsiteX255" fmla="*/ 912265 w 2384997"/>
                <a:gd name="connsiteY255" fmla="*/ 125850 h 259887"/>
                <a:gd name="connsiteX256" fmla="*/ 909981 w 2384997"/>
                <a:gd name="connsiteY256" fmla="*/ 125850 h 259887"/>
                <a:gd name="connsiteX257" fmla="*/ 907316 w 2384997"/>
                <a:gd name="connsiteY257" fmla="*/ 128135 h 259887"/>
                <a:gd name="connsiteX258" fmla="*/ 907316 w 2384997"/>
                <a:gd name="connsiteY258" fmla="*/ 151458 h 259887"/>
                <a:gd name="connsiteX259" fmla="*/ 903700 w 2384997"/>
                <a:gd name="connsiteY259" fmla="*/ 151458 h 259887"/>
                <a:gd name="connsiteX260" fmla="*/ 899131 w 2384997"/>
                <a:gd name="connsiteY260" fmla="*/ 151458 h 259887"/>
                <a:gd name="connsiteX261" fmla="*/ 891041 w 2384997"/>
                <a:gd name="connsiteY261" fmla="*/ 146412 h 259887"/>
                <a:gd name="connsiteX262" fmla="*/ 881905 w 2384997"/>
                <a:gd name="connsiteY262" fmla="*/ 153933 h 259887"/>
                <a:gd name="connsiteX263" fmla="*/ 875242 w 2384997"/>
                <a:gd name="connsiteY263" fmla="*/ 162025 h 259887"/>
                <a:gd name="connsiteX264" fmla="*/ 875242 w 2384997"/>
                <a:gd name="connsiteY264" fmla="*/ 168498 h 259887"/>
                <a:gd name="connsiteX265" fmla="*/ 869627 w 2384997"/>
                <a:gd name="connsiteY265" fmla="*/ 168498 h 259887"/>
                <a:gd name="connsiteX266" fmla="*/ 869627 w 2384997"/>
                <a:gd name="connsiteY266" fmla="*/ 181445 h 259887"/>
                <a:gd name="connsiteX267" fmla="*/ 868009 w 2384997"/>
                <a:gd name="connsiteY267" fmla="*/ 181445 h 259887"/>
                <a:gd name="connsiteX268" fmla="*/ 868009 w 2384997"/>
                <a:gd name="connsiteY268" fmla="*/ 245131 h 259887"/>
                <a:gd name="connsiteX269" fmla="*/ 847547 w 2384997"/>
                <a:gd name="connsiteY269" fmla="*/ 243894 h 259887"/>
                <a:gd name="connsiteX270" fmla="*/ 847547 w 2384997"/>
                <a:gd name="connsiteY270" fmla="*/ 229519 h 259887"/>
                <a:gd name="connsiteX271" fmla="*/ 835555 w 2384997"/>
                <a:gd name="connsiteY271" fmla="*/ 229519 h 259887"/>
                <a:gd name="connsiteX272" fmla="*/ 835555 w 2384997"/>
                <a:gd name="connsiteY272" fmla="*/ 209528 h 259887"/>
                <a:gd name="connsiteX273" fmla="*/ 832319 w 2384997"/>
                <a:gd name="connsiteY273" fmla="*/ 209528 h 259887"/>
                <a:gd name="connsiteX274" fmla="*/ 832319 w 2384997"/>
                <a:gd name="connsiteY274" fmla="*/ 199818 h 259887"/>
                <a:gd name="connsiteX275" fmla="*/ 824229 w 2384997"/>
                <a:gd name="connsiteY275" fmla="*/ 199818 h 259887"/>
                <a:gd name="connsiteX276" fmla="*/ 821945 w 2384997"/>
                <a:gd name="connsiteY276" fmla="*/ 195439 h 259887"/>
                <a:gd name="connsiteX277" fmla="*/ 789300 w 2384997"/>
                <a:gd name="connsiteY277" fmla="*/ 195439 h 259887"/>
                <a:gd name="connsiteX278" fmla="*/ 787016 w 2384997"/>
                <a:gd name="connsiteY278" fmla="*/ 199818 h 259887"/>
                <a:gd name="connsiteX279" fmla="*/ 779116 w 2384997"/>
                <a:gd name="connsiteY279" fmla="*/ 199818 h 259887"/>
                <a:gd name="connsiteX280" fmla="*/ 779116 w 2384997"/>
                <a:gd name="connsiteY280" fmla="*/ 258173 h 259887"/>
                <a:gd name="connsiteX281" fmla="*/ 0 w 2384997"/>
                <a:gd name="connsiteY281" fmla="*/ 255856 h 259887"/>
                <a:gd name="connsiteX0" fmla="*/ 1604559 w 1605881"/>
                <a:gd name="connsiteY0" fmla="*/ 257570 h 259887"/>
                <a:gd name="connsiteX1" fmla="*/ 1605881 w 1605881"/>
                <a:gd name="connsiteY1" fmla="*/ 259887 h 259887"/>
                <a:gd name="connsiteX2" fmla="*/ 1605881 w 1605881"/>
                <a:gd name="connsiteY2" fmla="*/ 217429 h 259887"/>
                <a:gd name="connsiteX3" fmla="*/ 1603502 w 1605881"/>
                <a:gd name="connsiteY3" fmla="*/ 194963 h 259887"/>
                <a:gd name="connsiteX4" fmla="*/ 1601408 w 1605881"/>
                <a:gd name="connsiteY4" fmla="*/ 185824 h 259887"/>
                <a:gd name="connsiteX5" fmla="*/ 1601408 w 1605881"/>
                <a:gd name="connsiteY5" fmla="*/ 178303 h 259887"/>
                <a:gd name="connsiteX6" fmla="*/ 1595888 w 1605881"/>
                <a:gd name="connsiteY6" fmla="*/ 178303 h 259887"/>
                <a:gd name="connsiteX7" fmla="*/ 1595888 w 1605881"/>
                <a:gd name="connsiteY7" fmla="*/ 172592 h 259887"/>
                <a:gd name="connsiteX8" fmla="*/ 1593413 w 1605881"/>
                <a:gd name="connsiteY8" fmla="*/ 172592 h 259887"/>
                <a:gd name="connsiteX9" fmla="*/ 1593413 w 1605881"/>
                <a:gd name="connsiteY9" fmla="*/ 167451 h 259887"/>
                <a:gd name="connsiteX10" fmla="*/ 1589225 w 1605881"/>
                <a:gd name="connsiteY10" fmla="*/ 158883 h 259887"/>
                <a:gd name="connsiteX11" fmla="*/ 1585038 w 1605881"/>
                <a:gd name="connsiteY11" fmla="*/ 167451 h 259887"/>
                <a:gd name="connsiteX12" fmla="*/ 1585038 w 1605881"/>
                <a:gd name="connsiteY12" fmla="*/ 172592 h 259887"/>
                <a:gd name="connsiteX13" fmla="*/ 1582563 w 1605881"/>
                <a:gd name="connsiteY13" fmla="*/ 172592 h 259887"/>
                <a:gd name="connsiteX14" fmla="*/ 1582563 w 1605881"/>
                <a:gd name="connsiteY14" fmla="*/ 178303 h 259887"/>
                <a:gd name="connsiteX15" fmla="*/ 1448843 w 1605881"/>
                <a:gd name="connsiteY15" fmla="*/ 178303 h 259887"/>
                <a:gd name="connsiteX16" fmla="*/ 1444370 w 1605881"/>
                <a:gd name="connsiteY16" fmla="*/ 63972 h 259887"/>
                <a:gd name="connsiteX17" fmla="*/ 1444370 w 1605881"/>
                <a:gd name="connsiteY17" fmla="*/ 54738 h 259887"/>
                <a:gd name="connsiteX18" fmla="*/ 1443133 w 1605881"/>
                <a:gd name="connsiteY18" fmla="*/ 54738 h 259887"/>
                <a:gd name="connsiteX19" fmla="*/ 1443133 w 1605881"/>
                <a:gd name="connsiteY19" fmla="*/ 42172 h 259887"/>
                <a:gd name="connsiteX20" fmla="*/ 1442086 w 1605881"/>
                <a:gd name="connsiteY20" fmla="*/ 34747 h 259887"/>
                <a:gd name="connsiteX21" fmla="*/ 1441039 w 1605881"/>
                <a:gd name="connsiteY21" fmla="*/ 42077 h 259887"/>
                <a:gd name="connsiteX22" fmla="*/ 1441039 w 1605881"/>
                <a:gd name="connsiteY22" fmla="*/ 45980 h 259887"/>
                <a:gd name="connsiteX23" fmla="*/ 1431807 w 1605881"/>
                <a:gd name="connsiteY23" fmla="*/ 45980 h 259887"/>
                <a:gd name="connsiteX24" fmla="*/ 1431807 w 1605881"/>
                <a:gd name="connsiteY24" fmla="*/ 42172 h 259887"/>
                <a:gd name="connsiteX25" fmla="*/ 1430760 w 1605881"/>
                <a:gd name="connsiteY25" fmla="*/ 34747 h 259887"/>
                <a:gd name="connsiteX26" fmla="*/ 1429713 w 1605881"/>
                <a:gd name="connsiteY26" fmla="*/ 42077 h 259887"/>
                <a:gd name="connsiteX27" fmla="*/ 1429713 w 1605881"/>
                <a:gd name="connsiteY27" fmla="*/ 45980 h 259887"/>
                <a:gd name="connsiteX28" fmla="*/ 1429713 w 1605881"/>
                <a:gd name="connsiteY28" fmla="*/ 46265 h 259887"/>
                <a:gd name="connsiteX29" fmla="*/ 1399828 w 1605881"/>
                <a:gd name="connsiteY29" fmla="*/ 46265 h 259887"/>
                <a:gd name="connsiteX30" fmla="*/ 1399828 w 1605881"/>
                <a:gd name="connsiteY30" fmla="*/ 45980 h 259887"/>
                <a:gd name="connsiteX31" fmla="*/ 1399828 w 1605881"/>
                <a:gd name="connsiteY31" fmla="*/ 42077 h 259887"/>
                <a:gd name="connsiteX32" fmla="*/ 1398781 w 1605881"/>
                <a:gd name="connsiteY32" fmla="*/ 34747 h 259887"/>
                <a:gd name="connsiteX33" fmla="*/ 1397734 w 1605881"/>
                <a:gd name="connsiteY33" fmla="*/ 42172 h 259887"/>
                <a:gd name="connsiteX34" fmla="*/ 1397734 w 1605881"/>
                <a:gd name="connsiteY34" fmla="*/ 45980 h 259887"/>
                <a:gd name="connsiteX35" fmla="*/ 1388503 w 1605881"/>
                <a:gd name="connsiteY35" fmla="*/ 45980 h 259887"/>
                <a:gd name="connsiteX36" fmla="*/ 1388503 w 1605881"/>
                <a:gd name="connsiteY36" fmla="*/ 42077 h 259887"/>
                <a:gd name="connsiteX37" fmla="*/ 1387455 w 1605881"/>
                <a:gd name="connsiteY37" fmla="*/ 34747 h 259887"/>
                <a:gd name="connsiteX38" fmla="*/ 1386408 w 1605881"/>
                <a:gd name="connsiteY38" fmla="*/ 42172 h 259887"/>
                <a:gd name="connsiteX39" fmla="*/ 1386408 w 1605881"/>
                <a:gd name="connsiteY39" fmla="*/ 54738 h 259887"/>
                <a:gd name="connsiteX40" fmla="*/ 1385171 w 1605881"/>
                <a:gd name="connsiteY40" fmla="*/ 54738 h 259887"/>
                <a:gd name="connsiteX41" fmla="*/ 1385171 w 1605881"/>
                <a:gd name="connsiteY41" fmla="*/ 63972 h 259887"/>
                <a:gd name="connsiteX42" fmla="*/ 1380603 w 1605881"/>
                <a:gd name="connsiteY42" fmla="*/ 178303 h 259887"/>
                <a:gd name="connsiteX43" fmla="*/ 1246883 w 1605881"/>
                <a:gd name="connsiteY43" fmla="*/ 178303 h 259887"/>
                <a:gd name="connsiteX44" fmla="*/ 1246883 w 1605881"/>
                <a:gd name="connsiteY44" fmla="*/ 172592 h 259887"/>
                <a:gd name="connsiteX45" fmla="*/ 1244408 w 1605881"/>
                <a:gd name="connsiteY45" fmla="*/ 172592 h 259887"/>
                <a:gd name="connsiteX46" fmla="*/ 1244408 w 1605881"/>
                <a:gd name="connsiteY46" fmla="*/ 167451 h 259887"/>
                <a:gd name="connsiteX47" fmla="*/ 1240220 w 1605881"/>
                <a:gd name="connsiteY47" fmla="*/ 158883 h 259887"/>
                <a:gd name="connsiteX48" fmla="*/ 1236033 w 1605881"/>
                <a:gd name="connsiteY48" fmla="*/ 167451 h 259887"/>
                <a:gd name="connsiteX49" fmla="*/ 1236033 w 1605881"/>
                <a:gd name="connsiteY49" fmla="*/ 172592 h 259887"/>
                <a:gd name="connsiteX50" fmla="*/ 1233558 w 1605881"/>
                <a:gd name="connsiteY50" fmla="*/ 172592 h 259887"/>
                <a:gd name="connsiteX51" fmla="*/ 1233558 w 1605881"/>
                <a:gd name="connsiteY51" fmla="*/ 178303 h 259887"/>
                <a:gd name="connsiteX52" fmla="*/ 1228038 w 1605881"/>
                <a:gd name="connsiteY52" fmla="*/ 178303 h 259887"/>
                <a:gd name="connsiteX53" fmla="*/ 1228038 w 1605881"/>
                <a:gd name="connsiteY53" fmla="*/ 185824 h 259887"/>
                <a:gd name="connsiteX54" fmla="*/ 1226040 w 1605881"/>
                <a:gd name="connsiteY54" fmla="*/ 194963 h 259887"/>
                <a:gd name="connsiteX55" fmla="*/ 1223660 w 1605881"/>
                <a:gd name="connsiteY55" fmla="*/ 217429 h 259887"/>
                <a:gd name="connsiteX56" fmla="*/ 1223660 w 1605881"/>
                <a:gd name="connsiteY56" fmla="*/ 258173 h 259887"/>
                <a:gd name="connsiteX57" fmla="*/ 1200152 w 1605881"/>
                <a:gd name="connsiteY57" fmla="*/ 258173 h 259887"/>
                <a:gd name="connsiteX58" fmla="*/ 1200152 w 1605881"/>
                <a:gd name="connsiteY58" fmla="*/ 214097 h 259887"/>
                <a:gd name="connsiteX59" fmla="*/ 1185590 w 1605881"/>
                <a:gd name="connsiteY59" fmla="*/ 209052 h 259887"/>
                <a:gd name="connsiteX60" fmla="*/ 1185590 w 1605881"/>
                <a:gd name="connsiteY60" fmla="*/ 126516 h 259887"/>
                <a:gd name="connsiteX61" fmla="*/ 1126582 w 1605881"/>
                <a:gd name="connsiteY61" fmla="*/ 129087 h 259887"/>
                <a:gd name="connsiteX62" fmla="*/ 1126582 w 1605881"/>
                <a:gd name="connsiteY62" fmla="*/ 258269 h 259887"/>
                <a:gd name="connsiteX63" fmla="*/ 1106405 w 1605881"/>
                <a:gd name="connsiteY63" fmla="*/ 258269 h 259887"/>
                <a:gd name="connsiteX64" fmla="*/ 1106405 w 1605881"/>
                <a:gd name="connsiteY64" fmla="*/ 212384 h 259887"/>
                <a:gd name="connsiteX65" fmla="*/ 1067954 w 1605881"/>
                <a:gd name="connsiteY65" fmla="*/ 203911 h 259887"/>
                <a:gd name="connsiteX66" fmla="*/ 1039783 w 1605881"/>
                <a:gd name="connsiteY66" fmla="*/ 210670 h 259887"/>
                <a:gd name="connsiteX67" fmla="*/ 1039783 w 1605881"/>
                <a:gd name="connsiteY67" fmla="*/ 226663 h 259887"/>
                <a:gd name="connsiteX68" fmla="*/ 1019986 w 1605881"/>
                <a:gd name="connsiteY68" fmla="*/ 223046 h 259887"/>
                <a:gd name="connsiteX69" fmla="*/ 1017131 w 1605881"/>
                <a:gd name="connsiteY69" fmla="*/ 66162 h 259887"/>
                <a:gd name="connsiteX70" fmla="*/ 1034834 w 1605881"/>
                <a:gd name="connsiteY70" fmla="*/ 59117 h 259887"/>
                <a:gd name="connsiteX71" fmla="*/ 1038070 w 1605881"/>
                <a:gd name="connsiteY71" fmla="*/ 37031 h 259887"/>
                <a:gd name="connsiteX72" fmla="*/ 1025411 w 1605881"/>
                <a:gd name="connsiteY72" fmla="*/ 32938 h 259887"/>
                <a:gd name="connsiteX73" fmla="*/ 1017131 w 1605881"/>
                <a:gd name="connsiteY73" fmla="*/ 32938 h 259887"/>
                <a:gd name="connsiteX74" fmla="*/ 1017131 w 1605881"/>
                <a:gd name="connsiteY74" fmla="*/ 19991 h 259887"/>
                <a:gd name="connsiteX75" fmla="*/ 1024174 w 1605881"/>
                <a:gd name="connsiteY75" fmla="*/ 19991 h 259887"/>
                <a:gd name="connsiteX76" fmla="*/ 1024174 w 1605881"/>
                <a:gd name="connsiteY76" fmla="*/ 1428 h 259887"/>
                <a:gd name="connsiteX77" fmla="*/ 1009422 w 1605881"/>
                <a:gd name="connsiteY77" fmla="*/ 0 h 259887"/>
                <a:gd name="connsiteX78" fmla="*/ 994670 w 1605881"/>
                <a:gd name="connsiteY78" fmla="*/ 1428 h 259887"/>
                <a:gd name="connsiteX79" fmla="*/ 994670 w 1605881"/>
                <a:gd name="connsiteY79" fmla="*/ 19991 h 259887"/>
                <a:gd name="connsiteX80" fmla="*/ 1001713 w 1605881"/>
                <a:gd name="connsiteY80" fmla="*/ 19991 h 259887"/>
                <a:gd name="connsiteX81" fmla="*/ 1001713 w 1605881"/>
                <a:gd name="connsiteY81" fmla="*/ 32938 h 259887"/>
                <a:gd name="connsiteX82" fmla="*/ 993433 w 1605881"/>
                <a:gd name="connsiteY82" fmla="*/ 32938 h 259887"/>
                <a:gd name="connsiteX83" fmla="*/ 980774 w 1605881"/>
                <a:gd name="connsiteY83" fmla="*/ 37031 h 259887"/>
                <a:gd name="connsiteX84" fmla="*/ 984010 w 1605881"/>
                <a:gd name="connsiteY84" fmla="*/ 59117 h 259887"/>
                <a:gd name="connsiteX85" fmla="*/ 1001713 w 1605881"/>
                <a:gd name="connsiteY85" fmla="*/ 66162 h 259887"/>
                <a:gd name="connsiteX86" fmla="*/ 999143 w 1605881"/>
                <a:gd name="connsiteY86" fmla="*/ 207719 h 259887"/>
                <a:gd name="connsiteX87" fmla="*/ 967164 w 1605881"/>
                <a:gd name="connsiteY87" fmla="*/ 208671 h 259887"/>
                <a:gd name="connsiteX88" fmla="*/ 967164 w 1605881"/>
                <a:gd name="connsiteY88" fmla="*/ 223807 h 259887"/>
                <a:gd name="connsiteX89" fmla="*/ 929761 w 1605881"/>
                <a:gd name="connsiteY89" fmla="*/ 223807 h 259887"/>
                <a:gd name="connsiteX90" fmla="*/ 929761 w 1605881"/>
                <a:gd name="connsiteY90" fmla="*/ 245703 h 259887"/>
                <a:gd name="connsiteX91" fmla="*/ 898448 w 1605881"/>
                <a:gd name="connsiteY91" fmla="*/ 245703 h 259887"/>
                <a:gd name="connsiteX92" fmla="*/ 898448 w 1605881"/>
                <a:gd name="connsiteY92" fmla="*/ 220666 h 259887"/>
                <a:gd name="connsiteX93" fmla="*/ 886742 w 1605881"/>
                <a:gd name="connsiteY93" fmla="*/ 220666 h 259887"/>
                <a:gd name="connsiteX94" fmla="*/ 886742 w 1605881"/>
                <a:gd name="connsiteY94" fmla="*/ 213621 h 259887"/>
                <a:gd name="connsiteX95" fmla="*/ 874179 w 1605881"/>
                <a:gd name="connsiteY95" fmla="*/ 201055 h 259887"/>
                <a:gd name="connsiteX96" fmla="*/ 861616 w 1605881"/>
                <a:gd name="connsiteY96" fmla="*/ 213621 h 259887"/>
                <a:gd name="connsiteX97" fmla="*/ 861616 w 1605881"/>
                <a:gd name="connsiteY97" fmla="*/ 220666 h 259887"/>
                <a:gd name="connsiteX98" fmla="*/ 848291 w 1605881"/>
                <a:gd name="connsiteY98" fmla="*/ 220666 h 259887"/>
                <a:gd name="connsiteX99" fmla="*/ 848291 w 1605881"/>
                <a:gd name="connsiteY99" fmla="*/ 258173 h 259887"/>
                <a:gd name="connsiteX100" fmla="*/ 828971 w 1605881"/>
                <a:gd name="connsiteY100" fmla="*/ 258173 h 259887"/>
                <a:gd name="connsiteX101" fmla="*/ 828971 w 1605881"/>
                <a:gd name="connsiteY101" fmla="*/ 212860 h 259887"/>
                <a:gd name="connsiteX102" fmla="*/ 828971 w 1605881"/>
                <a:gd name="connsiteY102" fmla="*/ 210575 h 259887"/>
                <a:gd name="connsiteX103" fmla="*/ 827258 w 1605881"/>
                <a:gd name="connsiteY103" fmla="*/ 209718 h 259887"/>
                <a:gd name="connsiteX104" fmla="*/ 827258 w 1605881"/>
                <a:gd name="connsiteY104" fmla="*/ 189917 h 259887"/>
                <a:gd name="connsiteX105" fmla="*/ 824593 w 1605881"/>
                <a:gd name="connsiteY105" fmla="*/ 186490 h 259887"/>
                <a:gd name="connsiteX106" fmla="*/ 824593 w 1605881"/>
                <a:gd name="connsiteY106" fmla="*/ 182397 h 259887"/>
                <a:gd name="connsiteX107" fmla="*/ 823165 w 1605881"/>
                <a:gd name="connsiteY107" fmla="*/ 182397 h 259887"/>
                <a:gd name="connsiteX108" fmla="*/ 815170 w 1605881"/>
                <a:gd name="connsiteY108" fmla="*/ 170212 h 259887"/>
                <a:gd name="connsiteX109" fmla="*/ 815170 w 1605881"/>
                <a:gd name="connsiteY109" fmla="*/ 167832 h 259887"/>
                <a:gd name="connsiteX110" fmla="*/ 812410 w 1605881"/>
                <a:gd name="connsiteY110" fmla="*/ 164595 h 259887"/>
                <a:gd name="connsiteX111" fmla="*/ 812315 w 1605881"/>
                <a:gd name="connsiteY111" fmla="*/ 164595 h 259887"/>
                <a:gd name="connsiteX112" fmla="*/ 812220 w 1605881"/>
                <a:gd name="connsiteY112" fmla="*/ 164595 h 259887"/>
                <a:gd name="connsiteX113" fmla="*/ 809460 w 1605881"/>
                <a:gd name="connsiteY113" fmla="*/ 167832 h 259887"/>
                <a:gd name="connsiteX114" fmla="*/ 809460 w 1605881"/>
                <a:gd name="connsiteY114" fmla="*/ 170212 h 259887"/>
                <a:gd name="connsiteX115" fmla="*/ 801465 w 1605881"/>
                <a:gd name="connsiteY115" fmla="*/ 182397 h 259887"/>
                <a:gd name="connsiteX116" fmla="*/ 799943 w 1605881"/>
                <a:gd name="connsiteY116" fmla="*/ 182397 h 259887"/>
                <a:gd name="connsiteX117" fmla="*/ 799943 w 1605881"/>
                <a:gd name="connsiteY117" fmla="*/ 186490 h 259887"/>
                <a:gd name="connsiteX118" fmla="*/ 797278 w 1605881"/>
                <a:gd name="connsiteY118" fmla="*/ 189917 h 259887"/>
                <a:gd name="connsiteX119" fmla="*/ 797278 w 1605881"/>
                <a:gd name="connsiteY119" fmla="*/ 209718 h 259887"/>
                <a:gd name="connsiteX120" fmla="*/ 795564 w 1605881"/>
                <a:gd name="connsiteY120" fmla="*/ 210575 h 259887"/>
                <a:gd name="connsiteX121" fmla="*/ 795564 w 1605881"/>
                <a:gd name="connsiteY121" fmla="*/ 212860 h 259887"/>
                <a:gd name="connsiteX122" fmla="*/ 705434 w 1605881"/>
                <a:gd name="connsiteY122" fmla="*/ 212860 h 259887"/>
                <a:gd name="connsiteX123" fmla="*/ 705434 w 1605881"/>
                <a:gd name="connsiteY123" fmla="*/ 199437 h 259887"/>
                <a:gd name="connsiteX124" fmla="*/ 701151 w 1605881"/>
                <a:gd name="connsiteY124" fmla="*/ 199437 h 259887"/>
                <a:gd name="connsiteX125" fmla="*/ 701151 w 1605881"/>
                <a:gd name="connsiteY125" fmla="*/ 185824 h 259887"/>
                <a:gd name="connsiteX126" fmla="*/ 700200 w 1605881"/>
                <a:gd name="connsiteY126" fmla="*/ 184396 h 259887"/>
                <a:gd name="connsiteX127" fmla="*/ 700200 w 1605881"/>
                <a:gd name="connsiteY127" fmla="*/ 165737 h 259887"/>
                <a:gd name="connsiteX128" fmla="*/ 702769 w 1605881"/>
                <a:gd name="connsiteY128" fmla="*/ 160978 h 259887"/>
                <a:gd name="connsiteX129" fmla="*/ 700200 w 1605881"/>
                <a:gd name="connsiteY129" fmla="*/ 154695 h 259887"/>
                <a:gd name="connsiteX130" fmla="*/ 692586 w 1605881"/>
                <a:gd name="connsiteY130" fmla="*/ 154695 h 259887"/>
                <a:gd name="connsiteX131" fmla="*/ 692586 w 1605881"/>
                <a:gd name="connsiteY131" fmla="*/ 145460 h 259887"/>
                <a:gd name="connsiteX132" fmla="*/ 693252 w 1605881"/>
                <a:gd name="connsiteY132" fmla="*/ 143081 h 259887"/>
                <a:gd name="connsiteX133" fmla="*/ 692586 w 1605881"/>
                <a:gd name="connsiteY133" fmla="*/ 140796 h 259887"/>
                <a:gd name="connsiteX134" fmla="*/ 690872 w 1605881"/>
                <a:gd name="connsiteY134" fmla="*/ 140796 h 259887"/>
                <a:gd name="connsiteX135" fmla="*/ 675169 w 1605881"/>
                <a:gd name="connsiteY135" fmla="*/ 115759 h 259887"/>
                <a:gd name="connsiteX136" fmla="*/ 673741 w 1605881"/>
                <a:gd name="connsiteY136" fmla="*/ 113474 h 259887"/>
                <a:gd name="connsiteX137" fmla="*/ 673741 w 1605881"/>
                <a:gd name="connsiteY137" fmla="*/ 105097 h 259887"/>
                <a:gd name="connsiteX138" fmla="*/ 673741 w 1605881"/>
                <a:gd name="connsiteY138" fmla="*/ 101670 h 259887"/>
                <a:gd name="connsiteX139" fmla="*/ 673741 w 1605881"/>
                <a:gd name="connsiteY139" fmla="*/ 99385 h 259887"/>
                <a:gd name="connsiteX140" fmla="*/ 671743 w 1605881"/>
                <a:gd name="connsiteY140" fmla="*/ 99385 h 259887"/>
                <a:gd name="connsiteX141" fmla="*/ 668697 w 1605881"/>
                <a:gd name="connsiteY141" fmla="*/ 95768 h 259887"/>
                <a:gd name="connsiteX142" fmla="*/ 667460 w 1605881"/>
                <a:gd name="connsiteY142" fmla="*/ 86438 h 259887"/>
                <a:gd name="connsiteX143" fmla="*/ 666222 w 1605881"/>
                <a:gd name="connsiteY143" fmla="*/ 95768 h 259887"/>
                <a:gd name="connsiteX144" fmla="*/ 663177 w 1605881"/>
                <a:gd name="connsiteY144" fmla="*/ 99385 h 259887"/>
                <a:gd name="connsiteX145" fmla="*/ 661178 w 1605881"/>
                <a:gd name="connsiteY145" fmla="*/ 99385 h 259887"/>
                <a:gd name="connsiteX146" fmla="*/ 661178 w 1605881"/>
                <a:gd name="connsiteY146" fmla="*/ 101670 h 259887"/>
                <a:gd name="connsiteX147" fmla="*/ 661178 w 1605881"/>
                <a:gd name="connsiteY147" fmla="*/ 105097 h 259887"/>
                <a:gd name="connsiteX148" fmla="*/ 661178 w 1605881"/>
                <a:gd name="connsiteY148" fmla="*/ 113474 h 259887"/>
                <a:gd name="connsiteX149" fmla="*/ 659751 w 1605881"/>
                <a:gd name="connsiteY149" fmla="*/ 115759 h 259887"/>
                <a:gd name="connsiteX150" fmla="*/ 644047 w 1605881"/>
                <a:gd name="connsiteY150" fmla="*/ 140796 h 259887"/>
                <a:gd name="connsiteX151" fmla="*/ 642333 w 1605881"/>
                <a:gd name="connsiteY151" fmla="*/ 140796 h 259887"/>
                <a:gd name="connsiteX152" fmla="*/ 641667 w 1605881"/>
                <a:gd name="connsiteY152" fmla="*/ 143081 h 259887"/>
                <a:gd name="connsiteX153" fmla="*/ 642333 w 1605881"/>
                <a:gd name="connsiteY153" fmla="*/ 145460 h 259887"/>
                <a:gd name="connsiteX154" fmla="*/ 642333 w 1605881"/>
                <a:gd name="connsiteY154" fmla="*/ 154695 h 259887"/>
                <a:gd name="connsiteX155" fmla="*/ 634720 w 1605881"/>
                <a:gd name="connsiteY155" fmla="*/ 154695 h 259887"/>
                <a:gd name="connsiteX156" fmla="*/ 632150 w 1605881"/>
                <a:gd name="connsiteY156" fmla="*/ 160978 h 259887"/>
                <a:gd name="connsiteX157" fmla="*/ 634720 w 1605881"/>
                <a:gd name="connsiteY157" fmla="*/ 165737 h 259887"/>
                <a:gd name="connsiteX158" fmla="*/ 634720 w 1605881"/>
                <a:gd name="connsiteY158" fmla="*/ 184396 h 259887"/>
                <a:gd name="connsiteX159" fmla="*/ 633768 w 1605881"/>
                <a:gd name="connsiteY159" fmla="*/ 185824 h 259887"/>
                <a:gd name="connsiteX160" fmla="*/ 633768 w 1605881"/>
                <a:gd name="connsiteY160" fmla="*/ 199437 h 259887"/>
                <a:gd name="connsiteX161" fmla="*/ 629485 w 1605881"/>
                <a:gd name="connsiteY161" fmla="*/ 199437 h 259887"/>
                <a:gd name="connsiteX162" fmla="*/ 629485 w 1605881"/>
                <a:gd name="connsiteY162" fmla="*/ 212860 h 259887"/>
                <a:gd name="connsiteX163" fmla="*/ 556772 w 1605881"/>
                <a:gd name="connsiteY163" fmla="*/ 212860 h 259887"/>
                <a:gd name="connsiteX164" fmla="*/ 556772 w 1605881"/>
                <a:gd name="connsiteY164" fmla="*/ 210575 h 259887"/>
                <a:gd name="connsiteX165" fmla="*/ 555059 w 1605881"/>
                <a:gd name="connsiteY165" fmla="*/ 209718 h 259887"/>
                <a:gd name="connsiteX166" fmla="*/ 555059 w 1605881"/>
                <a:gd name="connsiteY166" fmla="*/ 189917 h 259887"/>
                <a:gd name="connsiteX167" fmla="*/ 552393 w 1605881"/>
                <a:gd name="connsiteY167" fmla="*/ 186490 h 259887"/>
                <a:gd name="connsiteX168" fmla="*/ 552393 w 1605881"/>
                <a:gd name="connsiteY168" fmla="*/ 182397 h 259887"/>
                <a:gd name="connsiteX169" fmla="*/ 550871 w 1605881"/>
                <a:gd name="connsiteY169" fmla="*/ 182397 h 259887"/>
                <a:gd name="connsiteX170" fmla="*/ 542876 w 1605881"/>
                <a:gd name="connsiteY170" fmla="*/ 170212 h 259887"/>
                <a:gd name="connsiteX171" fmla="*/ 542876 w 1605881"/>
                <a:gd name="connsiteY171" fmla="*/ 167832 h 259887"/>
                <a:gd name="connsiteX172" fmla="*/ 540116 w 1605881"/>
                <a:gd name="connsiteY172" fmla="*/ 164595 h 259887"/>
                <a:gd name="connsiteX173" fmla="*/ 540021 w 1605881"/>
                <a:gd name="connsiteY173" fmla="*/ 164595 h 259887"/>
                <a:gd name="connsiteX174" fmla="*/ 539926 w 1605881"/>
                <a:gd name="connsiteY174" fmla="*/ 164595 h 259887"/>
                <a:gd name="connsiteX175" fmla="*/ 537166 w 1605881"/>
                <a:gd name="connsiteY175" fmla="*/ 167832 h 259887"/>
                <a:gd name="connsiteX176" fmla="*/ 537166 w 1605881"/>
                <a:gd name="connsiteY176" fmla="*/ 170212 h 259887"/>
                <a:gd name="connsiteX177" fmla="*/ 529171 w 1605881"/>
                <a:gd name="connsiteY177" fmla="*/ 182397 h 259887"/>
                <a:gd name="connsiteX178" fmla="*/ 527648 w 1605881"/>
                <a:gd name="connsiteY178" fmla="*/ 182397 h 259887"/>
                <a:gd name="connsiteX179" fmla="*/ 527648 w 1605881"/>
                <a:gd name="connsiteY179" fmla="*/ 186490 h 259887"/>
                <a:gd name="connsiteX180" fmla="*/ 524983 w 1605881"/>
                <a:gd name="connsiteY180" fmla="*/ 189917 h 259887"/>
                <a:gd name="connsiteX181" fmla="*/ 524983 w 1605881"/>
                <a:gd name="connsiteY181" fmla="*/ 209718 h 259887"/>
                <a:gd name="connsiteX182" fmla="*/ 523270 w 1605881"/>
                <a:gd name="connsiteY182" fmla="*/ 210575 h 259887"/>
                <a:gd name="connsiteX183" fmla="*/ 523270 w 1605881"/>
                <a:gd name="connsiteY183" fmla="*/ 212860 h 259887"/>
                <a:gd name="connsiteX184" fmla="*/ 523270 w 1605881"/>
                <a:gd name="connsiteY184" fmla="*/ 258173 h 259887"/>
                <a:gd name="connsiteX185" fmla="*/ 500047 w 1605881"/>
                <a:gd name="connsiteY185" fmla="*/ 258173 h 259887"/>
                <a:gd name="connsiteX186" fmla="*/ 500047 w 1605881"/>
                <a:gd name="connsiteY186" fmla="*/ 233327 h 259887"/>
                <a:gd name="connsiteX187" fmla="*/ 497002 w 1605881"/>
                <a:gd name="connsiteY187" fmla="*/ 233327 h 259887"/>
                <a:gd name="connsiteX188" fmla="*/ 497002 w 1605881"/>
                <a:gd name="connsiteY188" fmla="*/ 217619 h 259887"/>
                <a:gd name="connsiteX189" fmla="*/ 483392 w 1605881"/>
                <a:gd name="connsiteY189" fmla="*/ 212003 h 259887"/>
                <a:gd name="connsiteX190" fmla="*/ 483392 w 1605881"/>
                <a:gd name="connsiteY190" fmla="*/ 200865 h 259887"/>
                <a:gd name="connsiteX191" fmla="*/ 474826 w 1605881"/>
                <a:gd name="connsiteY191" fmla="*/ 200865 h 259887"/>
                <a:gd name="connsiteX192" fmla="*/ 468449 w 1605881"/>
                <a:gd name="connsiteY192" fmla="*/ 196010 h 259887"/>
                <a:gd name="connsiteX193" fmla="*/ 462073 w 1605881"/>
                <a:gd name="connsiteY193" fmla="*/ 200865 h 259887"/>
                <a:gd name="connsiteX194" fmla="*/ 451033 w 1605881"/>
                <a:gd name="connsiteY194" fmla="*/ 200865 h 259887"/>
                <a:gd name="connsiteX195" fmla="*/ 444656 w 1605881"/>
                <a:gd name="connsiteY195" fmla="*/ 196010 h 259887"/>
                <a:gd name="connsiteX196" fmla="*/ 438279 w 1605881"/>
                <a:gd name="connsiteY196" fmla="*/ 200865 h 259887"/>
                <a:gd name="connsiteX197" fmla="*/ 426097 w 1605881"/>
                <a:gd name="connsiteY197" fmla="*/ 200865 h 259887"/>
                <a:gd name="connsiteX198" fmla="*/ 419720 w 1605881"/>
                <a:gd name="connsiteY198" fmla="*/ 196010 h 259887"/>
                <a:gd name="connsiteX199" fmla="*/ 413343 w 1605881"/>
                <a:gd name="connsiteY199" fmla="*/ 200865 h 259887"/>
                <a:gd name="connsiteX200" fmla="*/ 401922 w 1605881"/>
                <a:gd name="connsiteY200" fmla="*/ 200865 h 259887"/>
                <a:gd name="connsiteX201" fmla="*/ 395926 w 1605881"/>
                <a:gd name="connsiteY201" fmla="*/ 197057 h 259887"/>
                <a:gd name="connsiteX202" fmla="*/ 389550 w 1605881"/>
                <a:gd name="connsiteY202" fmla="*/ 201626 h 259887"/>
                <a:gd name="connsiteX203" fmla="*/ 377273 w 1605881"/>
                <a:gd name="connsiteY203" fmla="*/ 201626 h 259887"/>
                <a:gd name="connsiteX204" fmla="*/ 370895 w 1605881"/>
                <a:gd name="connsiteY204" fmla="*/ 196771 h 259887"/>
                <a:gd name="connsiteX205" fmla="*/ 364519 w 1605881"/>
                <a:gd name="connsiteY205" fmla="*/ 201626 h 259887"/>
                <a:gd name="connsiteX206" fmla="*/ 353479 w 1605881"/>
                <a:gd name="connsiteY206" fmla="*/ 201626 h 259887"/>
                <a:gd name="connsiteX207" fmla="*/ 347102 w 1605881"/>
                <a:gd name="connsiteY207" fmla="*/ 196771 h 259887"/>
                <a:gd name="connsiteX208" fmla="*/ 340725 w 1605881"/>
                <a:gd name="connsiteY208" fmla="*/ 201626 h 259887"/>
                <a:gd name="connsiteX209" fmla="*/ 328543 w 1605881"/>
                <a:gd name="connsiteY209" fmla="*/ 201626 h 259887"/>
                <a:gd name="connsiteX210" fmla="*/ 322166 w 1605881"/>
                <a:gd name="connsiteY210" fmla="*/ 196771 h 259887"/>
                <a:gd name="connsiteX211" fmla="*/ 315790 w 1605881"/>
                <a:gd name="connsiteY211" fmla="*/ 201626 h 259887"/>
                <a:gd name="connsiteX212" fmla="*/ 306938 w 1605881"/>
                <a:gd name="connsiteY212" fmla="*/ 201626 h 259887"/>
                <a:gd name="connsiteX213" fmla="*/ 306938 w 1605881"/>
                <a:gd name="connsiteY213" fmla="*/ 232089 h 259887"/>
                <a:gd name="connsiteX214" fmla="*/ 290188 w 1605881"/>
                <a:gd name="connsiteY214" fmla="*/ 232089 h 259887"/>
                <a:gd name="connsiteX215" fmla="*/ 290188 w 1605881"/>
                <a:gd name="connsiteY215" fmla="*/ 236088 h 259887"/>
                <a:gd name="connsiteX216" fmla="*/ 284191 w 1605881"/>
                <a:gd name="connsiteY216" fmla="*/ 236088 h 259887"/>
                <a:gd name="connsiteX217" fmla="*/ 284191 w 1605881"/>
                <a:gd name="connsiteY217" fmla="*/ 250558 h 259887"/>
                <a:gd name="connsiteX218" fmla="*/ 270677 w 1605881"/>
                <a:gd name="connsiteY218" fmla="*/ 250558 h 259887"/>
                <a:gd name="connsiteX219" fmla="*/ 270677 w 1605881"/>
                <a:gd name="connsiteY219" fmla="*/ 245417 h 259887"/>
                <a:gd name="connsiteX220" fmla="*/ 219758 w 1605881"/>
                <a:gd name="connsiteY220" fmla="*/ 245417 h 259887"/>
                <a:gd name="connsiteX221" fmla="*/ 219758 w 1605881"/>
                <a:gd name="connsiteY221" fmla="*/ 181445 h 259887"/>
                <a:gd name="connsiteX222" fmla="*/ 218045 w 1605881"/>
                <a:gd name="connsiteY222" fmla="*/ 181445 h 259887"/>
                <a:gd name="connsiteX223" fmla="*/ 218045 w 1605881"/>
                <a:gd name="connsiteY223" fmla="*/ 168498 h 259887"/>
                <a:gd name="connsiteX224" fmla="*/ 212430 w 1605881"/>
                <a:gd name="connsiteY224" fmla="*/ 168498 h 259887"/>
                <a:gd name="connsiteX225" fmla="*/ 212430 w 1605881"/>
                <a:gd name="connsiteY225" fmla="*/ 162025 h 259887"/>
                <a:gd name="connsiteX226" fmla="*/ 205768 w 1605881"/>
                <a:gd name="connsiteY226" fmla="*/ 153933 h 259887"/>
                <a:gd name="connsiteX227" fmla="*/ 196631 w 1605881"/>
                <a:gd name="connsiteY227" fmla="*/ 146412 h 259887"/>
                <a:gd name="connsiteX228" fmla="*/ 188541 w 1605881"/>
                <a:gd name="connsiteY228" fmla="*/ 151458 h 259887"/>
                <a:gd name="connsiteX229" fmla="*/ 183307 w 1605881"/>
                <a:gd name="connsiteY229" fmla="*/ 151458 h 259887"/>
                <a:gd name="connsiteX230" fmla="*/ 180356 w 1605881"/>
                <a:gd name="connsiteY230" fmla="*/ 151458 h 259887"/>
                <a:gd name="connsiteX231" fmla="*/ 180356 w 1605881"/>
                <a:gd name="connsiteY231" fmla="*/ 128135 h 259887"/>
                <a:gd name="connsiteX232" fmla="*/ 177691 w 1605881"/>
                <a:gd name="connsiteY232" fmla="*/ 125850 h 259887"/>
                <a:gd name="connsiteX233" fmla="*/ 175407 w 1605881"/>
                <a:gd name="connsiteY233" fmla="*/ 125850 h 259887"/>
                <a:gd name="connsiteX234" fmla="*/ 175407 w 1605881"/>
                <a:gd name="connsiteY234" fmla="*/ 98338 h 259887"/>
                <a:gd name="connsiteX235" fmla="*/ 171219 w 1605881"/>
                <a:gd name="connsiteY235" fmla="*/ 93769 h 259887"/>
                <a:gd name="connsiteX236" fmla="*/ 167698 w 1605881"/>
                <a:gd name="connsiteY236" fmla="*/ 97481 h 259887"/>
                <a:gd name="connsiteX237" fmla="*/ 167698 w 1605881"/>
                <a:gd name="connsiteY237" fmla="*/ 78728 h 259887"/>
                <a:gd name="connsiteX238" fmla="*/ 164176 w 1605881"/>
                <a:gd name="connsiteY238" fmla="*/ 78728 h 259887"/>
                <a:gd name="connsiteX239" fmla="*/ 164176 w 1605881"/>
                <a:gd name="connsiteY239" fmla="*/ 75586 h 259887"/>
                <a:gd name="connsiteX240" fmla="*/ 161702 w 1605881"/>
                <a:gd name="connsiteY240" fmla="*/ 75586 h 259887"/>
                <a:gd name="connsiteX241" fmla="*/ 161702 w 1605881"/>
                <a:gd name="connsiteY241" fmla="*/ 64162 h 259887"/>
                <a:gd name="connsiteX242" fmla="*/ 155325 w 1605881"/>
                <a:gd name="connsiteY242" fmla="*/ 55214 h 259887"/>
                <a:gd name="connsiteX243" fmla="*/ 158561 w 1605881"/>
                <a:gd name="connsiteY243" fmla="*/ 46646 h 259887"/>
                <a:gd name="connsiteX244" fmla="*/ 154278 w 1605881"/>
                <a:gd name="connsiteY244" fmla="*/ 47884 h 259887"/>
                <a:gd name="connsiteX245" fmla="*/ 149996 w 1605881"/>
                <a:gd name="connsiteY245" fmla="*/ 46646 h 259887"/>
                <a:gd name="connsiteX246" fmla="*/ 153231 w 1605881"/>
                <a:gd name="connsiteY246" fmla="*/ 55214 h 259887"/>
                <a:gd name="connsiteX247" fmla="*/ 146855 w 1605881"/>
                <a:gd name="connsiteY247" fmla="*/ 64162 h 259887"/>
                <a:gd name="connsiteX248" fmla="*/ 146855 w 1605881"/>
                <a:gd name="connsiteY248" fmla="*/ 75586 h 259887"/>
                <a:gd name="connsiteX249" fmla="*/ 144380 w 1605881"/>
                <a:gd name="connsiteY249" fmla="*/ 75586 h 259887"/>
                <a:gd name="connsiteX250" fmla="*/ 144380 w 1605881"/>
                <a:gd name="connsiteY250" fmla="*/ 78728 h 259887"/>
                <a:gd name="connsiteX251" fmla="*/ 140859 w 1605881"/>
                <a:gd name="connsiteY251" fmla="*/ 78728 h 259887"/>
                <a:gd name="connsiteX252" fmla="*/ 140859 w 1605881"/>
                <a:gd name="connsiteY252" fmla="*/ 97481 h 259887"/>
                <a:gd name="connsiteX253" fmla="*/ 137337 w 1605881"/>
                <a:gd name="connsiteY253" fmla="*/ 93769 h 259887"/>
                <a:gd name="connsiteX254" fmla="*/ 133149 w 1605881"/>
                <a:gd name="connsiteY254" fmla="*/ 98338 h 259887"/>
                <a:gd name="connsiteX255" fmla="*/ 133149 w 1605881"/>
                <a:gd name="connsiteY255" fmla="*/ 125850 h 259887"/>
                <a:gd name="connsiteX256" fmla="*/ 130865 w 1605881"/>
                <a:gd name="connsiteY256" fmla="*/ 125850 h 259887"/>
                <a:gd name="connsiteX257" fmla="*/ 128200 w 1605881"/>
                <a:gd name="connsiteY257" fmla="*/ 128135 h 259887"/>
                <a:gd name="connsiteX258" fmla="*/ 128200 w 1605881"/>
                <a:gd name="connsiteY258" fmla="*/ 151458 h 259887"/>
                <a:gd name="connsiteX259" fmla="*/ 124584 w 1605881"/>
                <a:gd name="connsiteY259" fmla="*/ 151458 h 259887"/>
                <a:gd name="connsiteX260" fmla="*/ 120015 w 1605881"/>
                <a:gd name="connsiteY260" fmla="*/ 151458 h 259887"/>
                <a:gd name="connsiteX261" fmla="*/ 111925 w 1605881"/>
                <a:gd name="connsiteY261" fmla="*/ 146412 h 259887"/>
                <a:gd name="connsiteX262" fmla="*/ 102789 w 1605881"/>
                <a:gd name="connsiteY262" fmla="*/ 153933 h 259887"/>
                <a:gd name="connsiteX263" fmla="*/ 96126 w 1605881"/>
                <a:gd name="connsiteY263" fmla="*/ 162025 h 259887"/>
                <a:gd name="connsiteX264" fmla="*/ 96126 w 1605881"/>
                <a:gd name="connsiteY264" fmla="*/ 168498 h 259887"/>
                <a:gd name="connsiteX265" fmla="*/ 90511 w 1605881"/>
                <a:gd name="connsiteY265" fmla="*/ 168498 h 259887"/>
                <a:gd name="connsiteX266" fmla="*/ 90511 w 1605881"/>
                <a:gd name="connsiteY266" fmla="*/ 181445 h 259887"/>
                <a:gd name="connsiteX267" fmla="*/ 88893 w 1605881"/>
                <a:gd name="connsiteY267" fmla="*/ 181445 h 259887"/>
                <a:gd name="connsiteX268" fmla="*/ 88893 w 1605881"/>
                <a:gd name="connsiteY268" fmla="*/ 245131 h 259887"/>
                <a:gd name="connsiteX269" fmla="*/ 68431 w 1605881"/>
                <a:gd name="connsiteY269" fmla="*/ 243894 h 259887"/>
                <a:gd name="connsiteX270" fmla="*/ 68431 w 1605881"/>
                <a:gd name="connsiteY270" fmla="*/ 229519 h 259887"/>
                <a:gd name="connsiteX271" fmla="*/ 56439 w 1605881"/>
                <a:gd name="connsiteY271" fmla="*/ 229519 h 259887"/>
                <a:gd name="connsiteX272" fmla="*/ 56439 w 1605881"/>
                <a:gd name="connsiteY272" fmla="*/ 209528 h 259887"/>
                <a:gd name="connsiteX273" fmla="*/ 53203 w 1605881"/>
                <a:gd name="connsiteY273" fmla="*/ 209528 h 259887"/>
                <a:gd name="connsiteX274" fmla="*/ 53203 w 1605881"/>
                <a:gd name="connsiteY274" fmla="*/ 199818 h 259887"/>
                <a:gd name="connsiteX275" fmla="*/ 45113 w 1605881"/>
                <a:gd name="connsiteY275" fmla="*/ 199818 h 259887"/>
                <a:gd name="connsiteX276" fmla="*/ 42829 w 1605881"/>
                <a:gd name="connsiteY276" fmla="*/ 195439 h 259887"/>
                <a:gd name="connsiteX277" fmla="*/ 10184 w 1605881"/>
                <a:gd name="connsiteY277" fmla="*/ 195439 h 259887"/>
                <a:gd name="connsiteX278" fmla="*/ 7900 w 1605881"/>
                <a:gd name="connsiteY278" fmla="*/ 199818 h 259887"/>
                <a:gd name="connsiteX279" fmla="*/ 0 w 1605881"/>
                <a:gd name="connsiteY279" fmla="*/ 199818 h 259887"/>
                <a:gd name="connsiteX280" fmla="*/ 0 w 1605881"/>
                <a:gd name="connsiteY280" fmla="*/ 258173 h 259887"/>
                <a:gd name="connsiteX281" fmla="*/ 2189 w 1605881"/>
                <a:gd name="connsiteY281" fmla="*/ 255856 h 25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Lst>
              <a:rect l="l" t="t" r="r" b="b"/>
              <a:pathLst>
                <a:path w="1605881" h="259887">
                  <a:moveTo>
                    <a:pt x="1604559" y="257570"/>
                  </a:moveTo>
                  <a:lnTo>
                    <a:pt x="1605881" y="259887"/>
                  </a:lnTo>
                  <a:lnTo>
                    <a:pt x="1605881" y="217429"/>
                  </a:lnTo>
                  <a:lnTo>
                    <a:pt x="1603502" y="194963"/>
                  </a:lnTo>
                  <a:lnTo>
                    <a:pt x="1601408" y="185824"/>
                  </a:lnTo>
                  <a:lnTo>
                    <a:pt x="1601408" y="178303"/>
                  </a:lnTo>
                  <a:lnTo>
                    <a:pt x="1595888" y="178303"/>
                  </a:lnTo>
                  <a:lnTo>
                    <a:pt x="1595888" y="172592"/>
                  </a:lnTo>
                  <a:lnTo>
                    <a:pt x="1593413" y="172592"/>
                  </a:lnTo>
                  <a:lnTo>
                    <a:pt x="1593413" y="167451"/>
                  </a:lnTo>
                  <a:lnTo>
                    <a:pt x="1589225" y="158883"/>
                  </a:lnTo>
                  <a:lnTo>
                    <a:pt x="1585038" y="167451"/>
                  </a:lnTo>
                  <a:lnTo>
                    <a:pt x="1585038" y="172592"/>
                  </a:lnTo>
                  <a:lnTo>
                    <a:pt x="1582563" y="172592"/>
                  </a:lnTo>
                  <a:lnTo>
                    <a:pt x="1582563" y="178303"/>
                  </a:lnTo>
                  <a:lnTo>
                    <a:pt x="1448843" y="178303"/>
                  </a:lnTo>
                  <a:cubicBezTo>
                    <a:pt x="1448843" y="178303"/>
                    <a:pt x="1450461" y="90437"/>
                    <a:pt x="1444370" y="63972"/>
                  </a:cubicBezTo>
                  <a:lnTo>
                    <a:pt x="1444370" y="54738"/>
                  </a:lnTo>
                  <a:lnTo>
                    <a:pt x="1443133" y="54738"/>
                  </a:lnTo>
                  <a:lnTo>
                    <a:pt x="1443133" y="42172"/>
                  </a:lnTo>
                  <a:lnTo>
                    <a:pt x="1442086" y="34747"/>
                  </a:lnTo>
                  <a:lnTo>
                    <a:pt x="1441039" y="42077"/>
                  </a:lnTo>
                  <a:lnTo>
                    <a:pt x="1441039" y="45980"/>
                  </a:lnTo>
                  <a:lnTo>
                    <a:pt x="1431807" y="45980"/>
                  </a:lnTo>
                  <a:lnTo>
                    <a:pt x="1431807" y="42172"/>
                  </a:lnTo>
                  <a:lnTo>
                    <a:pt x="1430760" y="34747"/>
                  </a:lnTo>
                  <a:lnTo>
                    <a:pt x="1429713" y="42077"/>
                  </a:lnTo>
                  <a:lnTo>
                    <a:pt x="1429713" y="45980"/>
                  </a:lnTo>
                  <a:lnTo>
                    <a:pt x="1429713" y="46265"/>
                  </a:lnTo>
                  <a:lnTo>
                    <a:pt x="1399828" y="46265"/>
                  </a:lnTo>
                  <a:lnTo>
                    <a:pt x="1399828" y="45980"/>
                  </a:lnTo>
                  <a:lnTo>
                    <a:pt x="1399828" y="42077"/>
                  </a:lnTo>
                  <a:lnTo>
                    <a:pt x="1398781" y="34747"/>
                  </a:lnTo>
                  <a:lnTo>
                    <a:pt x="1397734" y="42172"/>
                  </a:lnTo>
                  <a:lnTo>
                    <a:pt x="1397734" y="45980"/>
                  </a:lnTo>
                  <a:lnTo>
                    <a:pt x="1388503" y="45980"/>
                  </a:lnTo>
                  <a:lnTo>
                    <a:pt x="1388503" y="42077"/>
                  </a:lnTo>
                  <a:lnTo>
                    <a:pt x="1387455" y="34747"/>
                  </a:lnTo>
                  <a:lnTo>
                    <a:pt x="1386408" y="42172"/>
                  </a:lnTo>
                  <a:lnTo>
                    <a:pt x="1386408" y="54738"/>
                  </a:lnTo>
                  <a:lnTo>
                    <a:pt x="1385171" y="54738"/>
                  </a:lnTo>
                  <a:lnTo>
                    <a:pt x="1385171" y="63972"/>
                  </a:lnTo>
                  <a:cubicBezTo>
                    <a:pt x="1379080" y="90532"/>
                    <a:pt x="1380603" y="178303"/>
                    <a:pt x="1380603" y="178303"/>
                  </a:cubicBezTo>
                  <a:lnTo>
                    <a:pt x="1246883" y="178303"/>
                  </a:lnTo>
                  <a:lnTo>
                    <a:pt x="1246883" y="172592"/>
                  </a:lnTo>
                  <a:lnTo>
                    <a:pt x="1244408" y="172592"/>
                  </a:lnTo>
                  <a:lnTo>
                    <a:pt x="1244408" y="167451"/>
                  </a:lnTo>
                  <a:lnTo>
                    <a:pt x="1240220" y="158883"/>
                  </a:lnTo>
                  <a:lnTo>
                    <a:pt x="1236033" y="167451"/>
                  </a:lnTo>
                  <a:lnTo>
                    <a:pt x="1236033" y="172592"/>
                  </a:lnTo>
                  <a:lnTo>
                    <a:pt x="1233558" y="172592"/>
                  </a:lnTo>
                  <a:lnTo>
                    <a:pt x="1233558" y="178303"/>
                  </a:lnTo>
                  <a:lnTo>
                    <a:pt x="1228038" y="178303"/>
                  </a:lnTo>
                  <a:lnTo>
                    <a:pt x="1228038" y="185824"/>
                  </a:lnTo>
                  <a:lnTo>
                    <a:pt x="1226040" y="194963"/>
                  </a:lnTo>
                  <a:lnTo>
                    <a:pt x="1223660" y="217429"/>
                  </a:lnTo>
                  <a:lnTo>
                    <a:pt x="1223660" y="258173"/>
                  </a:lnTo>
                  <a:lnTo>
                    <a:pt x="1200152" y="258173"/>
                  </a:lnTo>
                  <a:lnTo>
                    <a:pt x="1200152" y="214097"/>
                  </a:lnTo>
                  <a:lnTo>
                    <a:pt x="1185590" y="209052"/>
                  </a:lnTo>
                  <a:lnTo>
                    <a:pt x="1185590" y="126516"/>
                  </a:lnTo>
                  <a:lnTo>
                    <a:pt x="1126582" y="129087"/>
                  </a:lnTo>
                  <a:lnTo>
                    <a:pt x="1126582" y="258269"/>
                  </a:lnTo>
                  <a:lnTo>
                    <a:pt x="1106405" y="258269"/>
                  </a:lnTo>
                  <a:lnTo>
                    <a:pt x="1106405" y="212384"/>
                  </a:lnTo>
                  <a:lnTo>
                    <a:pt x="1067954" y="203911"/>
                  </a:lnTo>
                  <a:lnTo>
                    <a:pt x="1039783" y="210670"/>
                  </a:lnTo>
                  <a:lnTo>
                    <a:pt x="1039783" y="226663"/>
                  </a:lnTo>
                  <a:lnTo>
                    <a:pt x="1019986" y="223046"/>
                  </a:lnTo>
                  <a:cubicBezTo>
                    <a:pt x="1019034" y="170751"/>
                    <a:pt x="1018083" y="118457"/>
                    <a:pt x="1017131" y="66162"/>
                  </a:cubicBezTo>
                  <a:lnTo>
                    <a:pt x="1034834" y="59117"/>
                  </a:lnTo>
                  <a:lnTo>
                    <a:pt x="1038070" y="37031"/>
                  </a:lnTo>
                  <a:lnTo>
                    <a:pt x="1025411" y="32938"/>
                  </a:lnTo>
                  <a:lnTo>
                    <a:pt x="1017131" y="32938"/>
                  </a:lnTo>
                  <a:lnTo>
                    <a:pt x="1017131" y="19991"/>
                  </a:lnTo>
                  <a:lnTo>
                    <a:pt x="1024174" y="19991"/>
                  </a:lnTo>
                  <a:lnTo>
                    <a:pt x="1024174" y="1428"/>
                  </a:lnTo>
                  <a:lnTo>
                    <a:pt x="1009422" y="0"/>
                  </a:lnTo>
                  <a:lnTo>
                    <a:pt x="994670" y="1428"/>
                  </a:lnTo>
                  <a:lnTo>
                    <a:pt x="994670" y="19991"/>
                  </a:lnTo>
                  <a:lnTo>
                    <a:pt x="1001713" y="19991"/>
                  </a:lnTo>
                  <a:lnTo>
                    <a:pt x="1001713" y="32938"/>
                  </a:lnTo>
                  <a:lnTo>
                    <a:pt x="993433" y="32938"/>
                  </a:lnTo>
                  <a:lnTo>
                    <a:pt x="980774" y="37031"/>
                  </a:lnTo>
                  <a:lnTo>
                    <a:pt x="984010" y="59117"/>
                  </a:lnTo>
                  <a:lnTo>
                    <a:pt x="1001713" y="66162"/>
                  </a:lnTo>
                  <a:cubicBezTo>
                    <a:pt x="1000856" y="113348"/>
                    <a:pt x="1000000" y="160533"/>
                    <a:pt x="999143" y="207719"/>
                  </a:cubicBezTo>
                  <a:lnTo>
                    <a:pt x="967164" y="208671"/>
                  </a:lnTo>
                  <a:lnTo>
                    <a:pt x="967164" y="223807"/>
                  </a:lnTo>
                  <a:lnTo>
                    <a:pt x="929761" y="223807"/>
                  </a:lnTo>
                  <a:lnTo>
                    <a:pt x="929761" y="245703"/>
                  </a:lnTo>
                  <a:lnTo>
                    <a:pt x="898448" y="245703"/>
                  </a:lnTo>
                  <a:lnTo>
                    <a:pt x="898448" y="220666"/>
                  </a:lnTo>
                  <a:lnTo>
                    <a:pt x="886742" y="220666"/>
                  </a:lnTo>
                  <a:lnTo>
                    <a:pt x="886742" y="213621"/>
                  </a:lnTo>
                  <a:cubicBezTo>
                    <a:pt x="886742" y="206672"/>
                    <a:pt x="881127" y="201055"/>
                    <a:pt x="874179" y="201055"/>
                  </a:cubicBezTo>
                  <a:cubicBezTo>
                    <a:pt x="867231" y="201055"/>
                    <a:pt x="861616" y="206672"/>
                    <a:pt x="861616" y="213621"/>
                  </a:cubicBezTo>
                  <a:lnTo>
                    <a:pt x="861616" y="220666"/>
                  </a:lnTo>
                  <a:lnTo>
                    <a:pt x="848291" y="220666"/>
                  </a:lnTo>
                  <a:lnTo>
                    <a:pt x="848291" y="258173"/>
                  </a:lnTo>
                  <a:lnTo>
                    <a:pt x="828971" y="258173"/>
                  </a:lnTo>
                  <a:lnTo>
                    <a:pt x="828971" y="212860"/>
                  </a:lnTo>
                  <a:lnTo>
                    <a:pt x="828971" y="210575"/>
                  </a:lnTo>
                  <a:lnTo>
                    <a:pt x="827258" y="209718"/>
                  </a:lnTo>
                  <a:lnTo>
                    <a:pt x="827258" y="189917"/>
                  </a:lnTo>
                  <a:cubicBezTo>
                    <a:pt x="827258" y="189917"/>
                    <a:pt x="826782" y="187347"/>
                    <a:pt x="824593" y="186490"/>
                  </a:cubicBezTo>
                  <a:lnTo>
                    <a:pt x="824593" y="182397"/>
                  </a:lnTo>
                  <a:lnTo>
                    <a:pt x="823165" y="182397"/>
                  </a:lnTo>
                  <a:cubicBezTo>
                    <a:pt x="823165" y="182397"/>
                    <a:pt x="823832" y="172687"/>
                    <a:pt x="815170" y="170212"/>
                  </a:cubicBezTo>
                  <a:lnTo>
                    <a:pt x="815170" y="167832"/>
                  </a:lnTo>
                  <a:cubicBezTo>
                    <a:pt x="815170" y="167832"/>
                    <a:pt x="814885" y="165166"/>
                    <a:pt x="812410" y="164595"/>
                  </a:cubicBezTo>
                  <a:lnTo>
                    <a:pt x="812315" y="164595"/>
                  </a:lnTo>
                  <a:lnTo>
                    <a:pt x="812220" y="164595"/>
                  </a:lnTo>
                  <a:cubicBezTo>
                    <a:pt x="809746" y="165166"/>
                    <a:pt x="809460" y="167832"/>
                    <a:pt x="809460" y="167832"/>
                  </a:cubicBezTo>
                  <a:lnTo>
                    <a:pt x="809460" y="170212"/>
                  </a:lnTo>
                  <a:cubicBezTo>
                    <a:pt x="800799" y="172782"/>
                    <a:pt x="801465" y="182397"/>
                    <a:pt x="801465" y="182397"/>
                  </a:cubicBezTo>
                  <a:lnTo>
                    <a:pt x="799943" y="182397"/>
                  </a:lnTo>
                  <a:lnTo>
                    <a:pt x="799943" y="186490"/>
                  </a:lnTo>
                  <a:cubicBezTo>
                    <a:pt x="797754" y="187347"/>
                    <a:pt x="797278" y="189917"/>
                    <a:pt x="797278" y="189917"/>
                  </a:cubicBezTo>
                  <a:lnTo>
                    <a:pt x="797278" y="209718"/>
                  </a:lnTo>
                  <a:lnTo>
                    <a:pt x="795564" y="210575"/>
                  </a:lnTo>
                  <a:lnTo>
                    <a:pt x="795564" y="212860"/>
                  </a:lnTo>
                  <a:lnTo>
                    <a:pt x="705434" y="212860"/>
                  </a:lnTo>
                  <a:lnTo>
                    <a:pt x="705434" y="199437"/>
                  </a:lnTo>
                  <a:lnTo>
                    <a:pt x="701151" y="199437"/>
                  </a:lnTo>
                  <a:lnTo>
                    <a:pt x="701151" y="185824"/>
                  </a:lnTo>
                  <a:lnTo>
                    <a:pt x="700200" y="184396"/>
                  </a:lnTo>
                  <a:lnTo>
                    <a:pt x="700200" y="165737"/>
                  </a:lnTo>
                  <a:cubicBezTo>
                    <a:pt x="700200" y="165737"/>
                    <a:pt x="703150" y="162691"/>
                    <a:pt x="702769" y="160978"/>
                  </a:cubicBezTo>
                  <a:cubicBezTo>
                    <a:pt x="702389" y="159264"/>
                    <a:pt x="700200" y="154695"/>
                    <a:pt x="700200" y="154695"/>
                  </a:cubicBezTo>
                  <a:lnTo>
                    <a:pt x="692586" y="154695"/>
                  </a:lnTo>
                  <a:lnTo>
                    <a:pt x="692586" y="145460"/>
                  </a:lnTo>
                  <a:lnTo>
                    <a:pt x="693252" y="143081"/>
                  </a:lnTo>
                  <a:lnTo>
                    <a:pt x="692586" y="140796"/>
                  </a:lnTo>
                  <a:lnTo>
                    <a:pt x="690872" y="140796"/>
                  </a:lnTo>
                  <a:cubicBezTo>
                    <a:pt x="690872" y="140796"/>
                    <a:pt x="692205" y="126802"/>
                    <a:pt x="675169" y="115759"/>
                  </a:cubicBezTo>
                  <a:cubicBezTo>
                    <a:pt x="675169" y="115759"/>
                    <a:pt x="673836" y="114807"/>
                    <a:pt x="673741" y="113474"/>
                  </a:cubicBezTo>
                  <a:lnTo>
                    <a:pt x="673741" y="105097"/>
                  </a:lnTo>
                  <a:lnTo>
                    <a:pt x="673741" y="101670"/>
                  </a:lnTo>
                  <a:lnTo>
                    <a:pt x="673741" y="99385"/>
                  </a:lnTo>
                  <a:lnTo>
                    <a:pt x="671743" y="99385"/>
                  </a:lnTo>
                  <a:cubicBezTo>
                    <a:pt x="671743" y="99385"/>
                    <a:pt x="670981" y="97005"/>
                    <a:pt x="668697" y="95768"/>
                  </a:cubicBezTo>
                  <a:lnTo>
                    <a:pt x="667460" y="86438"/>
                  </a:lnTo>
                  <a:lnTo>
                    <a:pt x="666222" y="95768"/>
                  </a:lnTo>
                  <a:cubicBezTo>
                    <a:pt x="663938" y="97005"/>
                    <a:pt x="663177" y="99385"/>
                    <a:pt x="663177" y="99385"/>
                  </a:cubicBezTo>
                  <a:lnTo>
                    <a:pt x="661178" y="99385"/>
                  </a:lnTo>
                  <a:lnTo>
                    <a:pt x="661178" y="101670"/>
                  </a:lnTo>
                  <a:lnTo>
                    <a:pt x="661178" y="105097"/>
                  </a:lnTo>
                  <a:lnTo>
                    <a:pt x="661178" y="113474"/>
                  </a:lnTo>
                  <a:cubicBezTo>
                    <a:pt x="661083" y="114807"/>
                    <a:pt x="659751" y="115759"/>
                    <a:pt x="659751" y="115759"/>
                  </a:cubicBezTo>
                  <a:cubicBezTo>
                    <a:pt x="642714" y="126802"/>
                    <a:pt x="644047" y="140796"/>
                    <a:pt x="644047" y="140796"/>
                  </a:cubicBezTo>
                  <a:lnTo>
                    <a:pt x="642333" y="140796"/>
                  </a:lnTo>
                  <a:lnTo>
                    <a:pt x="641667" y="143081"/>
                  </a:lnTo>
                  <a:lnTo>
                    <a:pt x="642333" y="145460"/>
                  </a:lnTo>
                  <a:lnTo>
                    <a:pt x="642333" y="154695"/>
                  </a:lnTo>
                  <a:lnTo>
                    <a:pt x="634720" y="154695"/>
                  </a:lnTo>
                  <a:cubicBezTo>
                    <a:pt x="634720" y="154695"/>
                    <a:pt x="632436" y="159264"/>
                    <a:pt x="632150" y="160978"/>
                  </a:cubicBezTo>
                  <a:cubicBezTo>
                    <a:pt x="631769" y="162691"/>
                    <a:pt x="634720" y="165737"/>
                    <a:pt x="634720" y="165737"/>
                  </a:cubicBezTo>
                  <a:lnTo>
                    <a:pt x="634720" y="184396"/>
                  </a:lnTo>
                  <a:lnTo>
                    <a:pt x="633768" y="185824"/>
                  </a:lnTo>
                  <a:lnTo>
                    <a:pt x="633768" y="199437"/>
                  </a:lnTo>
                  <a:lnTo>
                    <a:pt x="629485" y="199437"/>
                  </a:lnTo>
                  <a:lnTo>
                    <a:pt x="629485" y="212860"/>
                  </a:lnTo>
                  <a:lnTo>
                    <a:pt x="556772" y="212860"/>
                  </a:lnTo>
                  <a:lnTo>
                    <a:pt x="556772" y="210575"/>
                  </a:lnTo>
                  <a:lnTo>
                    <a:pt x="555059" y="209718"/>
                  </a:lnTo>
                  <a:lnTo>
                    <a:pt x="555059" y="189917"/>
                  </a:lnTo>
                  <a:cubicBezTo>
                    <a:pt x="555059" y="189917"/>
                    <a:pt x="554583" y="187347"/>
                    <a:pt x="552393" y="186490"/>
                  </a:cubicBezTo>
                  <a:lnTo>
                    <a:pt x="552393" y="182397"/>
                  </a:lnTo>
                  <a:lnTo>
                    <a:pt x="550871" y="182397"/>
                  </a:lnTo>
                  <a:cubicBezTo>
                    <a:pt x="550871" y="182397"/>
                    <a:pt x="551537" y="172687"/>
                    <a:pt x="542876" y="170212"/>
                  </a:cubicBezTo>
                  <a:lnTo>
                    <a:pt x="542876" y="167832"/>
                  </a:lnTo>
                  <a:cubicBezTo>
                    <a:pt x="542876" y="167832"/>
                    <a:pt x="542591" y="165166"/>
                    <a:pt x="540116" y="164595"/>
                  </a:cubicBezTo>
                  <a:lnTo>
                    <a:pt x="540021" y="164595"/>
                  </a:lnTo>
                  <a:lnTo>
                    <a:pt x="539926" y="164595"/>
                  </a:lnTo>
                  <a:cubicBezTo>
                    <a:pt x="537451" y="165166"/>
                    <a:pt x="537166" y="167832"/>
                    <a:pt x="537166" y="167832"/>
                  </a:cubicBezTo>
                  <a:lnTo>
                    <a:pt x="537166" y="170212"/>
                  </a:lnTo>
                  <a:cubicBezTo>
                    <a:pt x="528504" y="172782"/>
                    <a:pt x="529171" y="182397"/>
                    <a:pt x="529171" y="182397"/>
                  </a:cubicBezTo>
                  <a:lnTo>
                    <a:pt x="527648" y="182397"/>
                  </a:lnTo>
                  <a:lnTo>
                    <a:pt x="527648" y="186490"/>
                  </a:lnTo>
                  <a:cubicBezTo>
                    <a:pt x="525459" y="187347"/>
                    <a:pt x="524983" y="189917"/>
                    <a:pt x="524983" y="189917"/>
                  </a:cubicBezTo>
                  <a:lnTo>
                    <a:pt x="524983" y="209718"/>
                  </a:lnTo>
                  <a:lnTo>
                    <a:pt x="523270" y="210575"/>
                  </a:lnTo>
                  <a:lnTo>
                    <a:pt x="523270" y="212860"/>
                  </a:lnTo>
                  <a:lnTo>
                    <a:pt x="523270" y="258173"/>
                  </a:lnTo>
                  <a:lnTo>
                    <a:pt x="500047" y="258173"/>
                  </a:lnTo>
                  <a:lnTo>
                    <a:pt x="500047" y="233327"/>
                  </a:lnTo>
                  <a:lnTo>
                    <a:pt x="497002" y="233327"/>
                  </a:lnTo>
                  <a:lnTo>
                    <a:pt x="497002" y="217619"/>
                  </a:lnTo>
                  <a:lnTo>
                    <a:pt x="483392" y="212003"/>
                  </a:lnTo>
                  <a:lnTo>
                    <a:pt x="483392" y="200865"/>
                  </a:lnTo>
                  <a:lnTo>
                    <a:pt x="474826" y="200865"/>
                  </a:lnTo>
                  <a:cubicBezTo>
                    <a:pt x="473970" y="198104"/>
                    <a:pt x="471495" y="196010"/>
                    <a:pt x="468449" y="196010"/>
                  </a:cubicBezTo>
                  <a:cubicBezTo>
                    <a:pt x="465404" y="196010"/>
                    <a:pt x="462930" y="198104"/>
                    <a:pt x="462073" y="200865"/>
                  </a:cubicBezTo>
                  <a:lnTo>
                    <a:pt x="451033" y="200865"/>
                  </a:lnTo>
                  <a:cubicBezTo>
                    <a:pt x="450176" y="198104"/>
                    <a:pt x="447701" y="196010"/>
                    <a:pt x="444656" y="196010"/>
                  </a:cubicBezTo>
                  <a:cubicBezTo>
                    <a:pt x="441610" y="196010"/>
                    <a:pt x="439136" y="198104"/>
                    <a:pt x="438279" y="200865"/>
                  </a:cubicBezTo>
                  <a:lnTo>
                    <a:pt x="426097" y="200865"/>
                  </a:lnTo>
                  <a:cubicBezTo>
                    <a:pt x="425240" y="198104"/>
                    <a:pt x="422766" y="196010"/>
                    <a:pt x="419720" y="196010"/>
                  </a:cubicBezTo>
                  <a:cubicBezTo>
                    <a:pt x="416674" y="196010"/>
                    <a:pt x="414200" y="198104"/>
                    <a:pt x="413343" y="200865"/>
                  </a:cubicBezTo>
                  <a:lnTo>
                    <a:pt x="401922" y="200865"/>
                  </a:lnTo>
                  <a:cubicBezTo>
                    <a:pt x="400876" y="198580"/>
                    <a:pt x="398592" y="197057"/>
                    <a:pt x="395926" y="197057"/>
                  </a:cubicBezTo>
                  <a:cubicBezTo>
                    <a:pt x="392976" y="197057"/>
                    <a:pt x="390501" y="198961"/>
                    <a:pt x="389550" y="201626"/>
                  </a:cubicBezTo>
                  <a:lnTo>
                    <a:pt x="377273" y="201626"/>
                  </a:lnTo>
                  <a:cubicBezTo>
                    <a:pt x="376416" y="198866"/>
                    <a:pt x="373941" y="196771"/>
                    <a:pt x="370895" y="196771"/>
                  </a:cubicBezTo>
                  <a:cubicBezTo>
                    <a:pt x="367850" y="196771"/>
                    <a:pt x="365376" y="198866"/>
                    <a:pt x="364519" y="201626"/>
                  </a:cubicBezTo>
                  <a:lnTo>
                    <a:pt x="353479" y="201626"/>
                  </a:lnTo>
                  <a:cubicBezTo>
                    <a:pt x="352622" y="198866"/>
                    <a:pt x="350147" y="196771"/>
                    <a:pt x="347102" y="196771"/>
                  </a:cubicBezTo>
                  <a:cubicBezTo>
                    <a:pt x="344056" y="196771"/>
                    <a:pt x="341582" y="198866"/>
                    <a:pt x="340725" y="201626"/>
                  </a:cubicBezTo>
                  <a:lnTo>
                    <a:pt x="328543" y="201626"/>
                  </a:lnTo>
                  <a:cubicBezTo>
                    <a:pt x="327686" y="198866"/>
                    <a:pt x="325212" y="196771"/>
                    <a:pt x="322166" y="196771"/>
                  </a:cubicBezTo>
                  <a:cubicBezTo>
                    <a:pt x="319120" y="196771"/>
                    <a:pt x="316646" y="198866"/>
                    <a:pt x="315790" y="201626"/>
                  </a:cubicBezTo>
                  <a:lnTo>
                    <a:pt x="306938" y="201626"/>
                  </a:lnTo>
                  <a:lnTo>
                    <a:pt x="306938" y="232089"/>
                  </a:lnTo>
                  <a:lnTo>
                    <a:pt x="290188" y="232089"/>
                  </a:lnTo>
                  <a:lnTo>
                    <a:pt x="290188" y="236088"/>
                  </a:lnTo>
                  <a:lnTo>
                    <a:pt x="284191" y="236088"/>
                  </a:lnTo>
                  <a:lnTo>
                    <a:pt x="284191" y="250558"/>
                  </a:lnTo>
                  <a:lnTo>
                    <a:pt x="270677" y="250558"/>
                  </a:lnTo>
                  <a:lnTo>
                    <a:pt x="270677" y="245417"/>
                  </a:lnTo>
                  <a:lnTo>
                    <a:pt x="219758" y="245417"/>
                  </a:lnTo>
                  <a:lnTo>
                    <a:pt x="219758" y="181445"/>
                  </a:lnTo>
                  <a:lnTo>
                    <a:pt x="218045" y="181445"/>
                  </a:lnTo>
                  <a:lnTo>
                    <a:pt x="218045" y="168498"/>
                  </a:lnTo>
                  <a:lnTo>
                    <a:pt x="212430" y="168498"/>
                  </a:lnTo>
                  <a:lnTo>
                    <a:pt x="212430" y="162025"/>
                  </a:lnTo>
                  <a:cubicBezTo>
                    <a:pt x="212430" y="162025"/>
                    <a:pt x="211002" y="153933"/>
                    <a:pt x="205768" y="153933"/>
                  </a:cubicBezTo>
                  <a:cubicBezTo>
                    <a:pt x="205768" y="153933"/>
                    <a:pt x="203864" y="146412"/>
                    <a:pt x="196631" y="146412"/>
                  </a:cubicBezTo>
                  <a:cubicBezTo>
                    <a:pt x="192158" y="146412"/>
                    <a:pt x="189683" y="149268"/>
                    <a:pt x="188541" y="151458"/>
                  </a:cubicBezTo>
                  <a:lnTo>
                    <a:pt x="183307" y="151458"/>
                  </a:lnTo>
                  <a:lnTo>
                    <a:pt x="180356" y="151458"/>
                  </a:lnTo>
                  <a:lnTo>
                    <a:pt x="180356" y="128135"/>
                  </a:lnTo>
                  <a:lnTo>
                    <a:pt x="177691" y="125850"/>
                  </a:lnTo>
                  <a:lnTo>
                    <a:pt x="175407" y="125850"/>
                  </a:lnTo>
                  <a:lnTo>
                    <a:pt x="175407" y="98338"/>
                  </a:lnTo>
                  <a:cubicBezTo>
                    <a:pt x="175407" y="98338"/>
                    <a:pt x="174360" y="93769"/>
                    <a:pt x="171219" y="93769"/>
                  </a:cubicBezTo>
                  <a:cubicBezTo>
                    <a:pt x="171219" y="93769"/>
                    <a:pt x="167698" y="93769"/>
                    <a:pt x="167698" y="97481"/>
                  </a:cubicBezTo>
                  <a:lnTo>
                    <a:pt x="167698" y="78728"/>
                  </a:lnTo>
                  <a:lnTo>
                    <a:pt x="164176" y="78728"/>
                  </a:lnTo>
                  <a:lnTo>
                    <a:pt x="164176" y="75586"/>
                  </a:lnTo>
                  <a:lnTo>
                    <a:pt x="161702" y="75586"/>
                  </a:lnTo>
                  <a:lnTo>
                    <a:pt x="161702" y="64162"/>
                  </a:lnTo>
                  <a:cubicBezTo>
                    <a:pt x="161702" y="64162"/>
                    <a:pt x="162653" y="58070"/>
                    <a:pt x="155325" y="55214"/>
                  </a:cubicBezTo>
                  <a:cubicBezTo>
                    <a:pt x="155325" y="55214"/>
                    <a:pt x="156277" y="48931"/>
                    <a:pt x="158561" y="46646"/>
                  </a:cubicBezTo>
                  <a:cubicBezTo>
                    <a:pt x="158561" y="46646"/>
                    <a:pt x="155040" y="47122"/>
                    <a:pt x="154278" y="47884"/>
                  </a:cubicBezTo>
                  <a:cubicBezTo>
                    <a:pt x="153517" y="47122"/>
                    <a:pt x="149996" y="46646"/>
                    <a:pt x="149996" y="46646"/>
                  </a:cubicBezTo>
                  <a:cubicBezTo>
                    <a:pt x="152280" y="48931"/>
                    <a:pt x="153231" y="55214"/>
                    <a:pt x="153231" y="55214"/>
                  </a:cubicBezTo>
                  <a:cubicBezTo>
                    <a:pt x="145903" y="58165"/>
                    <a:pt x="146855" y="64162"/>
                    <a:pt x="146855" y="64162"/>
                  </a:cubicBezTo>
                  <a:lnTo>
                    <a:pt x="146855" y="75586"/>
                  </a:lnTo>
                  <a:lnTo>
                    <a:pt x="144380" y="75586"/>
                  </a:lnTo>
                  <a:lnTo>
                    <a:pt x="144380" y="78728"/>
                  </a:lnTo>
                  <a:lnTo>
                    <a:pt x="140859" y="78728"/>
                  </a:lnTo>
                  <a:lnTo>
                    <a:pt x="140859" y="97481"/>
                  </a:lnTo>
                  <a:cubicBezTo>
                    <a:pt x="140859" y="93769"/>
                    <a:pt x="137337" y="93769"/>
                    <a:pt x="137337" y="93769"/>
                  </a:cubicBezTo>
                  <a:cubicBezTo>
                    <a:pt x="134196" y="93769"/>
                    <a:pt x="133149" y="98338"/>
                    <a:pt x="133149" y="98338"/>
                  </a:cubicBezTo>
                  <a:lnTo>
                    <a:pt x="133149" y="125850"/>
                  </a:lnTo>
                  <a:lnTo>
                    <a:pt x="130865" y="125850"/>
                  </a:lnTo>
                  <a:lnTo>
                    <a:pt x="128200" y="128135"/>
                  </a:lnTo>
                  <a:lnTo>
                    <a:pt x="128200" y="151458"/>
                  </a:lnTo>
                  <a:lnTo>
                    <a:pt x="124584" y="151458"/>
                  </a:lnTo>
                  <a:lnTo>
                    <a:pt x="120015" y="151458"/>
                  </a:lnTo>
                  <a:cubicBezTo>
                    <a:pt x="118778" y="149268"/>
                    <a:pt x="116399" y="146412"/>
                    <a:pt x="111925" y="146412"/>
                  </a:cubicBezTo>
                  <a:cubicBezTo>
                    <a:pt x="104597" y="146412"/>
                    <a:pt x="102789" y="153933"/>
                    <a:pt x="102789" y="153933"/>
                  </a:cubicBezTo>
                  <a:cubicBezTo>
                    <a:pt x="97554" y="153933"/>
                    <a:pt x="96126" y="162025"/>
                    <a:pt x="96126" y="162025"/>
                  </a:cubicBezTo>
                  <a:lnTo>
                    <a:pt x="96126" y="168498"/>
                  </a:lnTo>
                  <a:lnTo>
                    <a:pt x="90511" y="168498"/>
                  </a:lnTo>
                  <a:lnTo>
                    <a:pt x="90511" y="181445"/>
                  </a:lnTo>
                  <a:lnTo>
                    <a:pt x="88893" y="181445"/>
                  </a:lnTo>
                  <a:lnTo>
                    <a:pt x="88893" y="245131"/>
                  </a:lnTo>
                  <a:lnTo>
                    <a:pt x="68431" y="243894"/>
                  </a:lnTo>
                  <a:lnTo>
                    <a:pt x="68431" y="229519"/>
                  </a:lnTo>
                  <a:lnTo>
                    <a:pt x="56439" y="229519"/>
                  </a:lnTo>
                  <a:lnTo>
                    <a:pt x="56439" y="209528"/>
                  </a:lnTo>
                  <a:lnTo>
                    <a:pt x="53203" y="209528"/>
                  </a:lnTo>
                  <a:lnTo>
                    <a:pt x="53203" y="199818"/>
                  </a:lnTo>
                  <a:lnTo>
                    <a:pt x="45113" y="199818"/>
                  </a:lnTo>
                  <a:lnTo>
                    <a:pt x="42829" y="195439"/>
                  </a:lnTo>
                  <a:lnTo>
                    <a:pt x="10184" y="195439"/>
                  </a:lnTo>
                  <a:lnTo>
                    <a:pt x="7900" y="199818"/>
                  </a:lnTo>
                  <a:lnTo>
                    <a:pt x="0" y="199818"/>
                  </a:lnTo>
                  <a:lnTo>
                    <a:pt x="0" y="258173"/>
                  </a:lnTo>
                  <a:lnTo>
                    <a:pt x="2189" y="255856"/>
                  </a:lnTo>
                </a:path>
              </a:pathLst>
            </a:custGeom>
            <a:noFill/>
            <a:ln w="3175" cap="sq">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dirty="0"/>
            </a:p>
          </p:txBody>
        </p:sp>
        <p:cxnSp>
          <p:nvCxnSpPr>
            <p:cNvPr id="60" name="Straight Connector 59">
              <a:extLst>
                <a:ext uri="{FF2B5EF4-FFF2-40B4-BE49-F238E27FC236}">
                  <a16:creationId xmlns:a16="http://schemas.microsoft.com/office/drawing/2014/main" id="{032BC858-C4EB-46DA-83D6-980B0DF67A7B}"/>
                </a:ext>
              </a:extLst>
            </p:cNvPr>
            <p:cNvCxnSpPr>
              <a:cxnSpLocks/>
              <a:stCxn id="59" idx="281"/>
            </p:cNvCxnSpPr>
            <p:nvPr userDrawn="1"/>
          </p:nvCxnSpPr>
          <p:spPr>
            <a:xfrm flipH="1">
              <a:off x="1" y="6596494"/>
              <a:ext cx="8861342" cy="4412"/>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87194F3-2666-4F12-B70A-3763010B9420}"/>
                </a:ext>
              </a:extLst>
            </p:cNvPr>
            <p:cNvCxnSpPr>
              <a:cxnSpLocks/>
              <a:endCxn id="59" idx="1"/>
            </p:cNvCxnSpPr>
            <p:nvPr userDrawn="1"/>
          </p:nvCxnSpPr>
          <p:spPr>
            <a:xfrm flipH="1">
              <a:off x="11635504" y="6603287"/>
              <a:ext cx="556498" cy="18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1946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6C6E4-633D-9040-9C41-607DCCA82A05}"/>
              </a:ext>
            </a:extLst>
          </p:cNvPr>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4F5A0862-3181-6440-898A-2B36A9E88E6C}"/>
              </a:ext>
            </a:extLst>
          </p:cNvPr>
          <p:cNvSpPr>
            <a:spLocks noGrp="1"/>
          </p:cNvSpPr>
          <p:nvPr>
            <p:ph type="dt" sz="half" idx="10"/>
          </p:nvPr>
        </p:nvSpPr>
        <p:spPr/>
        <p:txBody>
          <a:bodyPr/>
          <a:lstStyle>
            <a:lvl1pPr>
              <a:defRPr/>
            </a:lvl1pPr>
          </a:lstStyle>
          <a:p>
            <a:pPr>
              <a:defRPr/>
            </a:pPr>
            <a:fld id="{8D524A58-B20E-5248-AE11-E40567BC6182}" type="datetimeFigureOut">
              <a:rPr lang="en-GB"/>
              <a:pPr>
                <a:defRPr/>
              </a:pPr>
              <a:t>12/01/2022</a:t>
            </a:fld>
            <a:endParaRPr lang="en-GB"/>
          </a:p>
        </p:txBody>
      </p:sp>
      <p:sp>
        <p:nvSpPr>
          <p:cNvPr id="4" name="Footer Placeholder 4">
            <a:extLst>
              <a:ext uri="{FF2B5EF4-FFF2-40B4-BE49-F238E27FC236}">
                <a16:creationId xmlns:a16="http://schemas.microsoft.com/office/drawing/2014/main" id="{41F00F19-7E1B-4140-8AF9-CB3E9EFD1957}"/>
              </a:ext>
            </a:extLst>
          </p:cNvPr>
          <p:cNvSpPr>
            <a:spLocks noGrp="1"/>
          </p:cNvSpPr>
          <p:nvPr>
            <p:ph type="ftr" sz="quarter" idx="11"/>
          </p:nvPr>
        </p:nvSpPr>
        <p:spPr/>
        <p:txBody>
          <a:bodyPr/>
          <a:lstStyle>
            <a:lvl1pPr>
              <a:defRPr/>
            </a:lvl1pPr>
          </a:lstStyle>
          <a:p>
            <a:pPr>
              <a:defRPr/>
            </a:pPr>
            <a:endParaRPr lang="en-GB"/>
          </a:p>
        </p:txBody>
      </p:sp>
      <p:grpSp>
        <p:nvGrpSpPr>
          <p:cNvPr id="8" name="Graphic 42">
            <a:extLst>
              <a:ext uri="{FF2B5EF4-FFF2-40B4-BE49-F238E27FC236}">
                <a16:creationId xmlns:a16="http://schemas.microsoft.com/office/drawing/2014/main" id="{1168DC59-A2C2-FE46-8530-397842990D5A}"/>
              </a:ext>
            </a:extLst>
          </p:cNvPr>
          <p:cNvGrpSpPr>
            <a:grpSpLocks/>
          </p:cNvGrpSpPr>
          <p:nvPr userDrawn="1"/>
        </p:nvGrpSpPr>
        <p:grpSpPr bwMode="auto">
          <a:xfrm>
            <a:off x="10059988" y="368603"/>
            <a:ext cx="1800225" cy="501650"/>
            <a:chOff x="3991037" y="2824361"/>
            <a:chExt cx="4163037" cy="1159341"/>
          </a:xfrm>
        </p:grpSpPr>
        <p:sp>
          <p:nvSpPr>
            <p:cNvPr id="9" name="Freeform 44">
              <a:extLst>
                <a:ext uri="{FF2B5EF4-FFF2-40B4-BE49-F238E27FC236}">
                  <a16:creationId xmlns:a16="http://schemas.microsoft.com/office/drawing/2014/main" id="{061C005F-C031-7143-BAB7-48B84B1F7B0B}"/>
                </a:ext>
              </a:extLst>
            </p:cNvPr>
            <p:cNvSpPr>
              <a:spLocks/>
            </p:cNvSpPr>
            <p:nvPr/>
          </p:nvSpPr>
          <p:spPr bwMode="auto">
            <a:xfrm>
              <a:off x="6507415" y="2824361"/>
              <a:ext cx="1646659" cy="1159341"/>
            </a:xfrm>
            <a:custGeom>
              <a:avLst/>
              <a:gdLst>
                <a:gd name="T0" fmla="*/ 59 w 1646658"/>
                <a:gd name="T1" fmla="*/ 66685 h 1159341"/>
                <a:gd name="T2" fmla="*/ 289033 w 1646658"/>
                <a:gd name="T3" fmla="*/ 53571 h 1159341"/>
                <a:gd name="T4" fmla="*/ 535176 w 1646658"/>
                <a:gd name="T5" fmla="*/ 28199 h 1159341"/>
                <a:gd name="T6" fmla="*/ 862796 w 1646658"/>
                <a:gd name="T7" fmla="*/ 28009 h 1159341"/>
                <a:gd name="T8" fmla="*/ 1198505 w 1646658"/>
                <a:gd name="T9" fmla="*/ 56232 h 1159341"/>
                <a:gd name="T10" fmla="*/ 1450073 w 1646658"/>
                <a:gd name="T11" fmla="*/ 117335 h 1159341"/>
                <a:gd name="T12" fmla="*/ 1512608 w 1646658"/>
                <a:gd name="T13" fmla="*/ 744805 h 1159341"/>
                <a:gd name="T14" fmla="*/ 1649004 w 1646658"/>
                <a:gd name="T15" fmla="*/ 1163118 h 1159341"/>
                <a:gd name="T16" fmla="*/ 1239815 w 1646658"/>
                <a:gd name="T17" fmla="*/ 1068755 h 1159341"/>
                <a:gd name="T18" fmla="*/ 1086094 w 1646658"/>
                <a:gd name="T19" fmla="*/ 1035305 h 1159341"/>
                <a:gd name="T20" fmla="*/ 872981 w 1646658"/>
                <a:gd name="T21" fmla="*/ 1065239 h 1159341"/>
                <a:gd name="T22" fmla="*/ 667955 w 1646658"/>
                <a:gd name="T23" fmla="*/ 1010978 h 1159341"/>
                <a:gd name="T24" fmla="*/ 460172 w 1646658"/>
                <a:gd name="T25" fmla="*/ 1010408 h 1159341"/>
                <a:gd name="T26" fmla="*/ 176433 w 1646658"/>
                <a:gd name="T27" fmla="*/ 1009363 h 1159341"/>
                <a:gd name="T28" fmla="*/ 59 w 1646658"/>
                <a:gd name="T29" fmla="*/ 66685 h 11593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6658" h="1159341">
                  <a:moveTo>
                    <a:pt x="59" y="66685"/>
                  </a:moveTo>
                  <a:cubicBezTo>
                    <a:pt x="-3367" y="59083"/>
                    <a:pt x="142452" y="125698"/>
                    <a:pt x="289033" y="53571"/>
                  </a:cubicBezTo>
                  <a:cubicBezTo>
                    <a:pt x="401159" y="-1545"/>
                    <a:pt x="513379" y="26678"/>
                    <a:pt x="535176" y="28199"/>
                  </a:cubicBezTo>
                  <a:cubicBezTo>
                    <a:pt x="556972" y="29719"/>
                    <a:pt x="738200" y="86736"/>
                    <a:pt x="862794" y="28009"/>
                  </a:cubicBezTo>
                  <a:cubicBezTo>
                    <a:pt x="987388" y="-30719"/>
                    <a:pt x="1121786" y="14800"/>
                    <a:pt x="1198503" y="56232"/>
                  </a:cubicBezTo>
                  <a:cubicBezTo>
                    <a:pt x="1275220" y="97664"/>
                    <a:pt x="1450071" y="117335"/>
                    <a:pt x="1450071" y="117335"/>
                  </a:cubicBezTo>
                  <a:cubicBezTo>
                    <a:pt x="1450071" y="117335"/>
                    <a:pt x="1373734" y="459151"/>
                    <a:pt x="1512606" y="744805"/>
                  </a:cubicBezTo>
                  <a:cubicBezTo>
                    <a:pt x="1667182" y="1063053"/>
                    <a:pt x="1649002" y="1163118"/>
                    <a:pt x="1649002" y="1163118"/>
                  </a:cubicBezTo>
                  <a:cubicBezTo>
                    <a:pt x="1441409" y="1045378"/>
                    <a:pt x="1374496" y="1119785"/>
                    <a:pt x="1239813" y="1068755"/>
                  </a:cubicBezTo>
                  <a:cubicBezTo>
                    <a:pt x="1226392" y="1063624"/>
                    <a:pt x="1131876" y="1029034"/>
                    <a:pt x="1086092" y="1035305"/>
                  </a:cubicBezTo>
                  <a:cubicBezTo>
                    <a:pt x="1010708" y="1045663"/>
                    <a:pt x="972540" y="1072651"/>
                    <a:pt x="872979" y="1065239"/>
                  </a:cubicBezTo>
                  <a:cubicBezTo>
                    <a:pt x="836524" y="1062483"/>
                    <a:pt x="790931" y="1058302"/>
                    <a:pt x="667955" y="1010978"/>
                  </a:cubicBezTo>
                  <a:cubicBezTo>
                    <a:pt x="545075" y="963654"/>
                    <a:pt x="460172" y="1010408"/>
                    <a:pt x="460172" y="1010408"/>
                  </a:cubicBezTo>
                  <a:cubicBezTo>
                    <a:pt x="460172" y="1010408"/>
                    <a:pt x="325964" y="1056687"/>
                    <a:pt x="176433" y="1009363"/>
                  </a:cubicBezTo>
                  <a:cubicBezTo>
                    <a:pt x="176528" y="1009458"/>
                    <a:pt x="184237" y="482433"/>
                    <a:pt x="59" y="66685"/>
                  </a:cubicBezTo>
                  <a:close/>
                </a:path>
              </a:pathLst>
            </a:custGeom>
            <a:solidFill>
              <a:srgbClr val="F5333F"/>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0" name="Freeform 45">
              <a:extLst>
                <a:ext uri="{FF2B5EF4-FFF2-40B4-BE49-F238E27FC236}">
                  <a16:creationId xmlns:a16="http://schemas.microsoft.com/office/drawing/2014/main" id="{BA60761A-308A-C948-B654-FA87C1DCB124}"/>
                </a:ext>
              </a:extLst>
            </p:cNvPr>
            <p:cNvSpPr>
              <a:spLocks/>
            </p:cNvSpPr>
            <p:nvPr/>
          </p:nvSpPr>
          <p:spPr bwMode="auto">
            <a:xfrm>
              <a:off x="6507415" y="2824361"/>
              <a:ext cx="1646659" cy="1159341"/>
            </a:xfrm>
            <a:custGeom>
              <a:avLst/>
              <a:gdLst>
                <a:gd name="T0" fmla="*/ 59 w 1646658"/>
                <a:gd name="T1" fmla="*/ 66685 h 1159341"/>
                <a:gd name="T2" fmla="*/ 289033 w 1646658"/>
                <a:gd name="T3" fmla="*/ 53571 h 1159341"/>
                <a:gd name="T4" fmla="*/ 535176 w 1646658"/>
                <a:gd name="T5" fmla="*/ 28199 h 1159341"/>
                <a:gd name="T6" fmla="*/ 862796 w 1646658"/>
                <a:gd name="T7" fmla="*/ 28009 h 1159341"/>
                <a:gd name="T8" fmla="*/ 1198505 w 1646658"/>
                <a:gd name="T9" fmla="*/ 56232 h 1159341"/>
                <a:gd name="T10" fmla="*/ 1450073 w 1646658"/>
                <a:gd name="T11" fmla="*/ 117335 h 1159341"/>
                <a:gd name="T12" fmla="*/ 1512608 w 1646658"/>
                <a:gd name="T13" fmla="*/ 744805 h 1159341"/>
                <a:gd name="T14" fmla="*/ 1649004 w 1646658"/>
                <a:gd name="T15" fmla="*/ 1163118 h 1159341"/>
                <a:gd name="T16" fmla="*/ 1239815 w 1646658"/>
                <a:gd name="T17" fmla="*/ 1068755 h 1159341"/>
                <a:gd name="T18" fmla="*/ 1086094 w 1646658"/>
                <a:gd name="T19" fmla="*/ 1035305 h 1159341"/>
                <a:gd name="T20" fmla="*/ 872981 w 1646658"/>
                <a:gd name="T21" fmla="*/ 1065239 h 1159341"/>
                <a:gd name="T22" fmla="*/ 667955 w 1646658"/>
                <a:gd name="T23" fmla="*/ 1010978 h 1159341"/>
                <a:gd name="T24" fmla="*/ 460172 w 1646658"/>
                <a:gd name="T25" fmla="*/ 1010408 h 1159341"/>
                <a:gd name="T26" fmla="*/ 176433 w 1646658"/>
                <a:gd name="T27" fmla="*/ 1009363 h 1159341"/>
                <a:gd name="T28" fmla="*/ 59 w 1646658"/>
                <a:gd name="T29" fmla="*/ 66685 h 11593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6658" h="1159341">
                  <a:moveTo>
                    <a:pt x="59" y="66685"/>
                  </a:moveTo>
                  <a:cubicBezTo>
                    <a:pt x="-3367" y="59083"/>
                    <a:pt x="142452" y="125698"/>
                    <a:pt x="289033" y="53571"/>
                  </a:cubicBezTo>
                  <a:cubicBezTo>
                    <a:pt x="401159" y="-1545"/>
                    <a:pt x="513379" y="26678"/>
                    <a:pt x="535176" y="28199"/>
                  </a:cubicBezTo>
                  <a:cubicBezTo>
                    <a:pt x="556972" y="29719"/>
                    <a:pt x="738200" y="86736"/>
                    <a:pt x="862794" y="28009"/>
                  </a:cubicBezTo>
                  <a:cubicBezTo>
                    <a:pt x="987388" y="-30719"/>
                    <a:pt x="1121786" y="14800"/>
                    <a:pt x="1198503" y="56232"/>
                  </a:cubicBezTo>
                  <a:cubicBezTo>
                    <a:pt x="1275220" y="97664"/>
                    <a:pt x="1450071" y="117335"/>
                    <a:pt x="1450071" y="117335"/>
                  </a:cubicBezTo>
                  <a:cubicBezTo>
                    <a:pt x="1450071" y="117335"/>
                    <a:pt x="1373734" y="459151"/>
                    <a:pt x="1512606" y="744805"/>
                  </a:cubicBezTo>
                  <a:cubicBezTo>
                    <a:pt x="1667182" y="1063053"/>
                    <a:pt x="1649002" y="1163118"/>
                    <a:pt x="1649002" y="1163118"/>
                  </a:cubicBezTo>
                  <a:cubicBezTo>
                    <a:pt x="1441409" y="1045378"/>
                    <a:pt x="1374496" y="1119785"/>
                    <a:pt x="1239813" y="1068755"/>
                  </a:cubicBezTo>
                  <a:cubicBezTo>
                    <a:pt x="1226392" y="1063624"/>
                    <a:pt x="1131876" y="1029034"/>
                    <a:pt x="1086092" y="1035305"/>
                  </a:cubicBezTo>
                  <a:cubicBezTo>
                    <a:pt x="1010708" y="1045663"/>
                    <a:pt x="972540" y="1072651"/>
                    <a:pt x="872979" y="1065239"/>
                  </a:cubicBezTo>
                  <a:cubicBezTo>
                    <a:pt x="836524" y="1062483"/>
                    <a:pt x="790931" y="1058302"/>
                    <a:pt x="667955" y="1010978"/>
                  </a:cubicBezTo>
                  <a:cubicBezTo>
                    <a:pt x="545075" y="963654"/>
                    <a:pt x="460172" y="1010408"/>
                    <a:pt x="460172" y="1010408"/>
                  </a:cubicBezTo>
                  <a:cubicBezTo>
                    <a:pt x="460172" y="1010408"/>
                    <a:pt x="325964" y="1056687"/>
                    <a:pt x="176433" y="1009363"/>
                  </a:cubicBezTo>
                  <a:cubicBezTo>
                    <a:pt x="176528" y="1009458"/>
                    <a:pt x="184237" y="482433"/>
                    <a:pt x="59" y="66685"/>
                  </a:cubicBezTo>
                  <a:close/>
                </a:path>
              </a:pathLst>
            </a:custGeom>
            <a:noFill/>
            <a:ln w="485" cap="flat">
              <a:solidFill>
                <a:srgbClr val="E62E25"/>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11" name="Freeform 46">
              <a:extLst>
                <a:ext uri="{FF2B5EF4-FFF2-40B4-BE49-F238E27FC236}">
                  <a16:creationId xmlns:a16="http://schemas.microsoft.com/office/drawing/2014/main" id="{9538D538-2FD3-7E4A-9510-FB1AAC563562}"/>
                </a:ext>
              </a:extLst>
            </p:cNvPr>
            <p:cNvSpPr>
              <a:spLocks/>
            </p:cNvSpPr>
            <p:nvPr/>
          </p:nvSpPr>
          <p:spPr bwMode="auto">
            <a:xfrm>
              <a:off x="7078189" y="3652316"/>
              <a:ext cx="57110" cy="57017"/>
            </a:xfrm>
            <a:custGeom>
              <a:avLst/>
              <a:gdLst>
                <a:gd name="T0" fmla="*/ 30461 w 57109"/>
                <a:gd name="T1" fmla="*/ 60820 h 57016"/>
                <a:gd name="T2" fmla="*/ 0 w 57109"/>
                <a:gd name="T3" fmla="*/ 30411 h 57016"/>
                <a:gd name="T4" fmla="*/ 30461 w 57109"/>
                <a:gd name="T5" fmla="*/ 0 h 57016"/>
                <a:gd name="T6" fmla="*/ 60919 w 57109"/>
                <a:gd name="T7" fmla="*/ 30411 h 57016"/>
                <a:gd name="T8" fmla="*/ 30461 w 57109"/>
                <a:gd name="T9" fmla="*/ 60820 h 570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109" h="57016">
                  <a:moveTo>
                    <a:pt x="30459" y="60818"/>
                  </a:moveTo>
                  <a:cubicBezTo>
                    <a:pt x="13611" y="60818"/>
                    <a:pt x="0" y="47134"/>
                    <a:pt x="0" y="30409"/>
                  </a:cubicBezTo>
                  <a:cubicBezTo>
                    <a:pt x="0" y="13684"/>
                    <a:pt x="13706" y="0"/>
                    <a:pt x="30459" y="0"/>
                  </a:cubicBezTo>
                  <a:cubicBezTo>
                    <a:pt x="47210" y="0"/>
                    <a:pt x="60917" y="13684"/>
                    <a:pt x="60917" y="30409"/>
                  </a:cubicBezTo>
                  <a:cubicBezTo>
                    <a:pt x="60917" y="47134"/>
                    <a:pt x="47210" y="60818"/>
                    <a:pt x="30459" y="60818"/>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2" name="Freeform 47">
              <a:extLst>
                <a:ext uri="{FF2B5EF4-FFF2-40B4-BE49-F238E27FC236}">
                  <a16:creationId xmlns:a16="http://schemas.microsoft.com/office/drawing/2014/main" id="{C9D7CCF8-009F-0F47-B462-FFD64ECE65BA}"/>
                </a:ext>
              </a:extLst>
            </p:cNvPr>
            <p:cNvSpPr>
              <a:spLocks/>
            </p:cNvSpPr>
            <p:nvPr/>
          </p:nvSpPr>
          <p:spPr bwMode="auto">
            <a:xfrm>
              <a:off x="7318240" y="3648610"/>
              <a:ext cx="66628" cy="66520"/>
            </a:xfrm>
            <a:custGeom>
              <a:avLst/>
              <a:gdLst>
                <a:gd name="T0" fmla="*/ 36267 w 66627"/>
                <a:gd name="T1" fmla="*/ 72413 h 66519"/>
                <a:gd name="T2" fmla="*/ 0 w 66627"/>
                <a:gd name="T3" fmla="*/ 36208 h 66519"/>
                <a:gd name="T4" fmla="*/ 36267 w 66627"/>
                <a:gd name="T5" fmla="*/ 0 h 66519"/>
                <a:gd name="T6" fmla="*/ 72531 w 66627"/>
                <a:gd name="T7" fmla="*/ 36208 h 66519"/>
                <a:gd name="T8" fmla="*/ 36267 w 66627"/>
                <a:gd name="T9" fmla="*/ 72413 h 665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627" h="66519">
                  <a:moveTo>
                    <a:pt x="36265" y="72411"/>
                  </a:moveTo>
                  <a:cubicBezTo>
                    <a:pt x="16276" y="72411"/>
                    <a:pt x="0" y="56161"/>
                    <a:pt x="0" y="36206"/>
                  </a:cubicBezTo>
                  <a:cubicBezTo>
                    <a:pt x="0" y="16250"/>
                    <a:pt x="16276" y="0"/>
                    <a:pt x="36265" y="0"/>
                  </a:cubicBezTo>
                  <a:cubicBezTo>
                    <a:pt x="56253" y="0"/>
                    <a:pt x="72529" y="16250"/>
                    <a:pt x="72529" y="36206"/>
                  </a:cubicBezTo>
                  <a:cubicBezTo>
                    <a:pt x="72529" y="56161"/>
                    <a:pt x="56348" y="72411"/>
                    <a:pt x="36265" y="72411"/>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3" name="Freeform 48">
              <a:extLst>
                <a:ext uri="{FF2B5EF4-FFF2-40B4-BE49-F238E27FC236}">
                  <a16:creationId xmlns:a16="http://schemas.microsoft.com/office/drawing/2014/main" id="{1BDDC0A0-90C8-BF4C-9CF2-67C66C6927BE}"/>
                </a:ext>
              </a:extLst>
            </p:cNvPr>
            <p:cNvSpPr>
              <a:spLocks/>
            </p:cNvSpPr>
            <p:nvPr/>
          </p:nvSpPr>
          <p:spPr bwMode="auto">
            <a:xfrm>
              <a:off x="7032406" y="3448101"/>
              <a:ext cx="66628" cy="66520"/>
            </a:xfrm>
            <a:custGeom>
              <a:avLst/>
              <a:gdLst>
                <a:gd name="T0" fmla="*/ 36362 w 66627"/>
                <a:gd name="T1" fmla="*/ 72603 h 66519"/>
                <a:gd name="T2" fmla="*/ 0 w 66627"/>
                <a:gd name="T3" fmla="*/ 36303 h 66519"/>
                <a:gd name="T4" fmla="*/ 36362 w 66627"/>
                <a:gd name="T5" fmla="*/ 0 h 66519"/>
                <a:gd name="T6" fmla="*/ 72721 w 66627"/>
                <a:gd name="T7" fmla="*/ 36303 h 66519"/>
                <a:gd name="T8" fmla="*/ 36362 w 66627"/>
                <a:gd name="T9" fmla="*/ 72603 h 665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627" h="66519">
                  <a:moveTo>
                    <a:pt x="36360" y="72601"/>
                  </a:moveTo>
                  <a:cubicBezTo>
                    <a:pt x="16276" y="72601"/>
                    <a:pt x="0" y="56257"/>
                    <a:pt x="0" y="36301"/>
                  </a:cubicBezTo>
                  <a:cubicBezTo>
                    <a:pt x="0" y="16250"/>
                    <a:pt x="16276" y="0"/>
                    <a:pt x="36360" y="0"/>
                  </a:cubicBezTo>
                  <a:cubicBezTo>
                    <a:pt x="56443" y="0"/>
                    <a:pt x="72719" y="16250"/>
                    <a:pt x="72719" y="36301"/>
                  </a:cubicBezTo>
                  <a:cubicBezTo>
                    <a:pt x="72719" y="56352"/>
                    <a:pt x="56348" y="72601"/>
                    <a:pt x="36360" y="72601"/>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4" name="Freeform 49">
              <a:extLst>
                <a:ext uri="{FF2B5EF4-FFF2-40B4-BE49-F238E27FC236}">
                  <a16:creationId xmlns:a16="http://schemas.microsoft.com/office/drawing/2014/main" id="{EACD1BEE-1C69-F84B-9B64-367AF8BC1D2C}"/>
                </a:ext>
              </a:extLst>
            </p:cNvPr>
            <p:cNvSpPr>
              <a:spLocks/>
            </p:cNvSpPr>
            <p:nvPr/>
          </p:nvSpPr>
          <p:spPr bwMode="auto">
            <a:xfrm>
              <a:off x="7083715" y="3409804"/>
              <a:ext cx="47591" cy="57017"/>
            </a:xfrm>
            <a:custGeom>
              <a:avLst/>
              <a:gdLst>
                <a:gd name="T0" fmla="*/ 40828 w 47591"/>
                <a:gd name="T1" fmla="*/ 65761 h 57016"/>
                <a:gd name="T2" fmla="*/ 34736 w 47591"/>
                <a:gd name="T3" fmla="*/ 65191 h 57016"/>
                <a:gd name="T4" fmla="*/ 280 w 47591"/>
                <a:gd name="T5" fmla="*/ 20906 h 57016"/>
                <a:gd name="T6" fmla="*/ 4278 w 47591"/>
                <a:gd name="T7" fmla="*/ 3706 h 57016"/>
                <a:gd name="T8" fmla="*/ 12178 w 47591"/>
                <a:gd name="T9" fmla="*/ 0 h 57016"/>
                <a:gd name="T10" fmla="*/ 21601 w 47591"/>
                <a:gd name="T11" fmla="*/ 3326 h 57016"/>
                <a:gd name="T12" fmla="*/ 51774 w 47591"/>
                <a:gd name="T13" fmla="*/ 52172 h 57016"/>
                <a:gd name="T14" fmla="*/ 50822 w 47591"/>
                <a:gd name="T15" fmla="*/ 61770 h 57016"/>
                <a:gd name="T16" fmla="*/ 40828 w 47591"/>
                <a:gd name="T17" fmla="*/ 65761 h 57016"/>
                <a:gd name="T18" fmla="*/ 40828 w 47591"/>
                <a:gd name="T19" fmla="*/ 65761 h 570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591" h="57016">
                  <a:moveTo>
                    <a:pt x="40828" y="65759"/>
                  </a:moveTo>
                  <a:cubicBezTo>
                    <a:pt x="39115" y="65759"/>
                    <a:pt x="37116" y="65569"/>
                    <a:pt x="34736" y="65189"/>
                  </a:cubicBezTo>
                  <a:cubicBezTo>
                    <a:pt x="24837" y="63384"/>
                    <a:pt x="756" y="27083"/>
                    <a:pt x="280" y="20906"/>
                  </a:cubicBezTo>
                  <a:cubicBezTo>
                    <a:pt x="-577" y="15965"/>
                    <a:pt x="471" y="8172"/>
                    <a:pt x="4278" y="3706"/>
                  </a:cubicBezTo>
                  <a:cubicBezTo>
                    <a:pt x="6372" y="1235"/>
                    <a:pt x="9037" y="0"/>
                    <a:pt x="12178" y="0"/>
                  </a:cubicBezTo>
                  <a:cubicBezTo>
                    <a:pt x="15033" y="0"/>
                    <a:pt x="18174" y="1140"/>
                    <a:pt x="21601" y="3326"/>
                  </a:cubicBezTo>
                  <a:cubicBezTo>
                    <a:pt x="40352" y="15680"/>
                    <a:pt x="51298" y="50745"/>
                    <a:pt x="51774" y="52170"/>
                  </a:cubicBezTo>
                  <a:cubicBezTo>
                    <a:pt x="51964" y="52645"/>
                    <a:pt x="53678" y="57682"/>
                    <a:pt x="50822" y="61768"/>
                  </a:cubicBezTo>
                  <a:cubicBezTo>
                    <a:pt x="48823" y="64334"/>
                    <a:pt x="45492" y="65759"/>
                    <a:pt x="40828" y="6575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5" name="Freeform 50">
              <a:extLst>
                <a:ext uri="{FF2B5EF4-FFF2-40B4-BE49-F238E27FC236}">
                  <a16:creationId xmlns:a16="http://schemas.microsoft.com/office/drawing/2014/main" id="{239AA1A6-9125-5D45-8A44-8F683D2400EF}"/>
                </a:ext>
              </a:extLst>
            </p:cNvPr>
            <p:cNvSpPr>
              <a:spLocks/>
            </p:cNvSpPr>
            <p:nvPr/>
          </p:nvSpPr>
          <p:spPr bwMode="auto">
            <a:xfrm>
              <a:off x="7116653" y="3358869"/>
              <a:ext cx="66628" cy="66520"/>
            </a:xfrm>
            <a:custGeom>
              <a:avLst/>
              <a:gdLst>
                <a:gd name="T0" fmla="*/ 49107 w 66627"/>
                <a:gd name="T1" fmla="*/ 75739 h 66519"/>
                <a:gd name="T2" fmla="*/ 13221 w 66627"/>
                <a:gd name="T3" fmla="*/ 54073 h 66519"/>
                <a:gd name="T4" fmla="*/ 7224 w 66627"/>
                <a:gd name="T5" fmla="*/ 3706 h 66519"/>
                <a:gd name="T6" fmla="*/ 18741 w 66627"/>
                <a:gd name="T7" fmla="*/ 0 h 66519"/>
                <a:gd name="T8" fmla="*/ 54627 w 66627"/>
                <a:gd name="T9" fmla="*/ 21666 h 66519"/>
                <a:gd name="T10" fmla="*/ 60624 w 66627"/>
                <a:gd name="T11" fmla="*/ 72033 h 66519"/>
                <a:gd name="T12" fmla="*/ 49107 w 66627"/>
                <a:gd name="T13" fmla="*/ 75739 h 66519"/>
                <a:gd name="T14" fmla="*/ 49107 w 66627"/>
                <a:gd name="T15" fmla="*/ 75739 h 665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27" h="66519">
                  <a:moveTo>
                    <a:pt x="49105" y="75737"/>
                  </a:moveTo>
                  <a:cubicBezTo>
                    <a:pt x="37587" y="75737"/>
                    <a:pt x="23500" y="67185"/>
                    <a:pt x="13221" y="54071"/>
                  </a:cubicBezTo>
                  <a:cubicBezTo>
                    <a:pt x="-1723" y="34875"/>
                    <a:pt x="-4388" y="12829"/>
                    <a:pt x="7224" y="3706"/>
                  </a:cubicBezTo>
                  <a:cubicBezTo>
                    <a:pt x="10365" y="1235"/>
                    <a:pt x="14268" y="0"/>
                    <a:pt x="18741" y="0"/>
                  </a:cubicBezTo>
                  <a:cubicBezTo>
                    <a:pt x="30258" y="0"/>
                    <a:pt x="44345" y="8552"/>
                    <a:pt x="54625" y="21666"/>
                  </a:cubicBezTo>
                  <a:cubicBezTo>
                    <a:pt x="69569" y="40862"/>
                    <a:pt x="72234" y="62908"/>
                    <a:pt x="60622" y="72031"/>
                  </a:cubicBezTo>
                  <a:cubicBezTo>
                    <a:pt x="57480" y="74502"/>
                    <a:pt x="53578" y="75737"/>
                    <a:pt x="49105" y="75737"/>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6" name="Freeform 51">
              <a:extLst>
                <a:ext uri="{FF2B5EF4-FFF2-40B4-BE49-F238E27FC236}">
                  <a16:creationId xmlns:a16="http://schemas.microsoft.com/office/drawing/2014/main" id="{21F0298C-DCDC-8E49-9019-9B887B3ED256}"/>
                </a:ext>
              </a:extLst>
            </p:cNvPr>
            <p:cNvSpPr>
              <a:spLocks/>
            </p:cNvSpPr>
            <p:nvPr/>
          </p:nvSpPr>
          <p:spPr bwMode="auto">
            <a:xfrm>
              <a:off x="7156905" y="3311260"/>
              <a:ext cx="28555" cy="28508"/>
            </a:xfrm>
            <a:custGeom>
              <a:avLst/>
              <a:gdLst>
                <a:gd name="T0" fmla="*/ 14470 w 28554"/>
                <a:gd name="T1" fmla="*/ 28889 h 28508"/>
                <a:gd name="T2" fmla="*/ 0 w 28554"/>
                <a:gd name="T3" fmla="*/ 14444 h 28508"/>
                <a:gd name="T4" fmla="*/ 14470 w 28554"/>
                <a:gd name="T5" fmla="*/ 0 h 28508"/>
                <a:gd name="T6" fmla="*/ 28938 w 28554"/>
                <a:gd name="T7" fmla="*/ 14444 h 28508"/>
                <a:gd name="T8" fmla="*/ 14470 w 28554"/>
                <a:gd name="T9" fmla="*/ 28889 h 285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54" h="28508">
                  <a:moveTo>
                    <a:pt x="14468" y="28889"/>
                  </a:moveTo>
                  <a:cubicBezTo>
                    <a:pt x="6473" y="28889"/>
                    <a:pt x="0" y="22427"/>
                    <a:pt x="0" y="14444"/>
                  </a:cubicBezTo>
                  <a:cubicBezTo>
                    <a:pt x="0" y="6462"/>
                    <a:pt x="6473" y="0"/>
                    <a:pt x="14468" y="0"/>
                  </a:cubicBezTo>
                  <a:cubicBezTo>
                    <a:pt x="22463" y="0"/>
                    <a:pt x="28936" y="6462"/>
                    <a:pt x="28936" y="14444"/>
                  </a:cubicBezTo>
                  <a:cubicBezTo>
                    <a:pt x="28936" y="22427"/>
                    <a:pt x="22463" y="28889"/>
                    <a:pt x="14468" y="2888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7" name="Freeform 52">
              <a:extLst>
                <a:ext uri="{FF2B5EF4-FFF2-40B4-BE49-F238E27FC236}">
                  <a16:creationId xmlns:a16="http://schemas.microsoft.com/office/drawing/2014/main" id="{49C28D2F-2FBD-7142-BCB4-E9252EEC88B4}"/>
                </a:ext>
              </a:extLst>
            </p:cNvPr>
            <p:cNvSpPr>
              <a:spLocks/>
            </p:cNvSpPr>
            <p:nvPr/>
          </p:nvSpPr>
          <p:spPr bwMode="auto">
            <a:xfrm>
              <a:off x="7198357" y="3371128"/>
              <a:ext cx="28555" cy="28508"/>
            </a:xfrm>
            <a:custGeom>
              <a:avLst/>
              <a:gdLst>
                <a:gd name="T0" fmla="*/ 15184 w 28554"/>
                <a:gd name="T1" fmla="*/ 30409 h 28508"/>
                <a:gd name="T2" fmla="*/ 9661 w 28554"/>
                <a:gd name="T3" fmla="*/ 29934 h 28508"/>
                <a:gd name="T4" fmla="*/ 1570 w 28554"/>
                <a:gd name="T5" fmla="*/ 23947 h 28508"/>
                <a:gd name="T6" fmla="*/ 1094 w 28554"/>
                <a:gd name="T7" fmla="*/ 11308 h 28508"/>
                <a:gd name="T8" fmla="*/ 13468 w 28554"/>
                <a:gd name="T9" fmla="*/ 0 h 28508"/>
                <a:gd name="T10" fmla="*/ 18801 w 28554"/>
                <a:gd name="T11" fmla="*/ 1235 h 28508"/>
                <a:gd name="T12" fmla="*/ 34981 w 28554"/>
                <a:gd name="T13" fmla="*/ 12164 h 28508"/>
                <a:gd name="T14" fmla="*/ 24702 w 28554"/>
                <a:gd name="T15" fmla="*/ 29839 h 28508"/>
                <a:gd name="T16" fmla="*/ 23274 w 28554"/>
                <a:gd name="T17" fmla="*/ 29934 h 28508"/>
                <a:gd name="T18" fmla="*/ 15184 w 28554"/>
                <a:gd name="T19" fmla="*/ 30409 h 28508"/>
                <a:gd name="T20" fmla="*/ 15184 w 28554"/>
                <a:gd name="T21" fmla="*/ 30409 h 285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554" h="28508">
                  <a:moveTo>
                    <a:pt x="15182" y="30409"/>
                  </a:moveTo>
                  <a:cubicBezTo>
                    <a:pt x="12707" y="30409"/>
                    <a:pt x="10898" y="30219"/>
                    <a:pt x="9661" y="29934"/>
                  </a:cubicBezTo>
                  <a:cubicBezTo>
                    <a:pt x="8328" y="29649"/>
                    <a:pt x="3950" y="28318"/>
                    <a:pt x="1570" y="23947"/>
                  </a:cubicBezTo>
                  <a:cubicBezTo>
                    <a:pt x="-333" y="20526"/>
                    <a:pt x="-524" y="16250"/>
                    <a:pt x="1094" y="11308"/>
                  </a:cubicBezTo>
                  <a:cubicBezTo>
                    <a:pt x="4331" y="1425"/>
                    <a:pt x="10232" y="0"/>
                    <a:pt x="13468" y="0"/>
                  </a:cubicBezTo>
                  <a:cubicBezTo>
                    <a:pt x="16419" y="0"/>
                    <a:pt x="18608" y="1140"/>
                    <a:pt x="18799" y="1235"/>
                  </a:cubicBezTo>
                  <a:lnTo>
                    <a:pt x="34979" y="12164"/>
                  </a:lnTo>
                  <a:lnTo>
                    <a:pt x="24700" y="29839"/>
                  </a:lnTo>
                  <a:lnTo>
                    <a:pt x="23272" y="29934"/>
                  </a:lnTo>
                  <a:cubicBezTo>
                    <a:pt x="23272" y="30029"/>
                    <a:pt x="19084" y="30409"/>
                    <a:pt x="15182" y="3040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8" name="Freeform 53">
              <a:extLst>
                <a:ext uri="{FF2B5EF4-FFF2-40B4-BE49-F238E27FC236}">
                  <a16:creationId xmlns:a16="http://schemas.microsoft.com/office/drawing/2014/main" id="{AC45CD99-9592-6C43-BC07-9F88E7B50D49}"/>
                </a:ext>
              </a:extLst>
            </p:cNvPr>
            <p:cNvSpPr>
              <a:spLocks/>
            </p:cNvSpPr>
            <p:nvPr/>
          </p:nvSpPr>
          <p:spPr bwMode="auto">
            <a:xfrm>
              <a:off x="7143389" y="3275625"/>
              <a:ext cx="190365" cy="380112"/>
            </a:xfrm>
            <a:custGeom>
              <a:avLst/>
              <a:gdLst>
                <a:gd name="T0" fmla="*/ 125355 w 190365"/>
                <a:gd name="T1" fmla="*/ 384105 h 380111"/>
                <a:gd name="T2" fmla="*/ 107842 w 190365"/>
                <a:gd name="T3" fmla="*/ 382395 h 380111"/>
                <a:gd name="T4" fmla="*/ 47306 w 190365"/>
                <a:gd name="T5" fmla="*/ 375077 h 380111"/>
                <a:gd name="T6" fmla="*/ 46735 w 190365"/>
                <a:gd name="T7" fmla="*/ 374697 h 380111"/>
                <a:gd name="T8" fmla="*/ 29126 w 190365"/>
                <a:gd name="T9" fmla="*/ 345904 h 380111"/>
                <a:gd name="T10" fmla="*/ 27984 w 190365"/>
                <a:gd name="T11" fmla="*/ 302571 h 380111"/>
                <a:gd name="T12" fmla="*/ 28460 w 190365"/>
                <a:gd name="T13" fmla="*/ 300956 h 380111"/>
                <a:gd name="T14" fmla="*/ 36169 w 190365"/>
                <a:gd name="T15" fmla="*/ 294114 h 380111"/>
                <a:gd name="T16" fmla="*/ 38644 w 190365"/>
                <a:gd name="T17" fmla="*/ 294304 h 380111"/>
                <a:gd name="T18" fmla="*/ 48067 w 190365"/>
                <a:gd name="T19" fmla="*/ 294969 h 380111"/>
                <a:gd name="T20" fmla="*/ 57395 w 190365"/>
                <a:gd name="T21" fmla="*/ 294019 h 380111"/>
                <a:gd name="T22" fmla="*/ 64153 w 190365"/>
                <a:gd name="T23" fmla="*/ 290027 h 380111"/>
                <a:gd name="T24" fmla="*/ 60727 w 190365"/>
                <a:gd name="T25" fmla="*/ 282900 h 380111"/>
                <a:gd name="T26" fmla="*/ 47782 w 190365"/>
                <a:gd name="T27" fmla="*/ 271402 h 380111"/>
                <a:gd name="T28" fmla="*/ 476 w 190365"/>
                <a:gd name="T29" fmla="*/ 214195 h 380111"/>
                <a:gd name="T30" fmla="*/ 0 w 190365"/>
                <a:gd name="T31" fmla="*/ 212770 h 380111"/>
                <a:gd name="T32" fmla="*/ 8281 w 190365"/>
                <a:gd name="T33" fmla="*/ 202887 h 380111"/>
                <a:gd name="T34" fmla="*/ 11803 w 190365"/>
                <a:gd name="T35" fmla="*/ 196045 h 380111"/>
                <a:gd name="T36" fmla="*/ 14468 w 190365"/>
                <a:gd name="T37" fmla="*/ 178558 h 380111"/>
                <a:gd name="T38" fmla="*/ 16752 w 190365"/>
                <a:gd name="T39" fmla="*/ 178558 h 380111"/>
                <a:gd name="T40" fmla="*/ 58727 w 190365"/>
                <a:gd name="T41" fmla="*/ 146438 h 380111"/>
                <a:gd name="T42" fmla="*/ 67389 w 190365"/>
                <a:gd name="T43" fmla="*/ 141497 h 380111"/>
                <a:gd name="T44" fmla="*/ 83189 w 190365"/>
                <a:gd name="T45" fmla="*/ 149479 h 380111"/>
                <a:gd name="T46" fmla="*/ 86616 w 190365"/>
                <a:gd name="T47" fmla="*/ 196235 h 380111"/>
                <a:gd name="T48" fmla="*/ 87473 w 190365"/>
                <a:gd name="T49" fmla="*/ 204312 h 380111"/>
                <a:gd name="T50" fmla="*/ 91946 w 190365"/>
                <a:gd name="T51" fmla="*/ 206308 h 380111"/>
                <a:gd name="T52" fmla="*/ 99466 w 190365"/>
                <a:gd name="T53" fmla="*/ 200226 h 380111"/>
                <a:gd name="T54" fmla="*/ 132018 w 190365"/>
                <a:gd name="T55" fmla="*/ 141877 h 380111"/>
                <a:gd name="T56" fmla="*/ 127069 w 190365"/>
                <a:gd name="T57" fmla="*/ 110327 h 380111"/>
                <a:gd name="T58" fmla="*/ 93945 w 190365"/>
                <a:gd name="T59" fmla="*/ 87426 h 380111"/>
                <a:gd name="T60" fmla="*/ 88901 w 190365"/>
                <a:gd name="T61" fmla="*/ 87711 h 380111"/>
                <a:gd name="T62" fmla="*/ 80049 w 190365"/>
                <a:gd name="T63" fmla="*/ 88376 h 380111"/>
                <a:gd name="T64" fmla="*/ 70150 w 190365"/>
                <a:gd name="T65" fmla="*/ 85525 h 380111"/>
                <a:gd name="T66" fmla="*/ 61107 w 190365"/>
                <a:gd name="T67" fmla="*/ 73552 h 380111"/>
                <a:gd name="T68" fmla="*/ 72815 w 190365"/>
                <a:gd name="T69" fmla="*/ 56542 h 380111"/>
                <a:gd name="T70" fmla="*/ 76146 w 190365"/>
                <a:gd name="T71" fmla="*/ 55686 h 380111"/>
                <a:gd name="T72" fmla="*/ 81381 w 190365"/>
                <a:gd name="T73" fmla="*/ 56447 h 380111"/>
                <a:gd name="T74" fmla="*/ 88234 w 190365"/>
                <a:gd name="T75" fmla="*/ 57302 h 380111"/>
                <a:gd name="T76" fmla="*/ 96801 w 190365"/>
                <a:gd name="T77" fmla="*/ 50365 h 380111"/>
                <a:gd name="T78" fmla="*/ 96229 w 190365"/>
                <a:gd name="T79" fmla="*/ 45708 h 380111"/>
                <a:gd name="T80" fmla="*/ 83475 w 190365"/>
                <a:gd name="T81" fmla="*/ 40292 h 380111"/>
                <a:gd name="T82" fmla="*/ 79382 w 190365"/>
                <a:gd name="T83" fmla="*/ 40482 h 380111"/>
                <a:gd name="T84" fmla="*/ 56158 w 190365"/>
                <a:gd name="T85" fmla="*/ 24802 h 380111"/>
                <a:gd name="T86" fmla="*/ 60917 w 190365"/>
                <a:gd name="T87" fmla="*/ 6842 h 380111"/>
                <a:gd name="T88" fmla="*/ 77764 w 190365"/>
                <a:gd name="T89" fmla="*/ 0 h 380111"/>
                <a:gd name="T90" fmla="*/ 81286 w 190365"/>
                <a:gd name="T91" fmla="*/ 285 h 380111"/>
                <a:gd name="T92" fmla="*/ 183893 w 190365"/>
                <a:gd name="T93" fmla="*/ 120020 h 380111"/>
                <a:gd name="T94" fmla="*/ 148770 w 190365"/>
                <a:gd name="T95" fmla="*/ 265890 h 380111"/>
                <a:gd name="T96" fmla="*/ 144963 w 190365"/>
                <a:gd name="T97" fmla="*/ 281285 h 380111"/>
                <a:gd name="T98" fmla="*/ 174660 w 190365"/>
                <a:gd name="T99" fmla="*/ 335356 h 380111"/>
                <a:gd name="T100" fmla="*/ 151436 w 190365"/>
                <a:gd name="T101" fmla="*/ 377168 h 380111"/>
                <a:gd name="T102" fmla="*/ 125355 w 190365"/>
                <a:gd name="T103" fmla="*/ 384105 h 380111"/>
                <a:gd name="T104" fmla="*/ 125355 w 190365"/>
                <a:gd name="T105" fmla="*/ 384105 h 380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0365" h="380111">
                  <a:moveTo>
                    <a:pt x="125355" y="384103"/>
                  </a:moveTo>
                  <a:cubicBezTo>
                    <a:pt x="115932" y="384103"/>
                    <a:pt x="108127" y="382488"/>
                    <a:pt x="107842" y="382393"/>
                  </a:cubicBezTo>
                  <a:lnTo>
                    <a:pt x="47306" y="375075"/>
                  </a:lnTo>
                  <a:lnTo>
                    <a:pt x="46735" y="374695"/>
                  </a:lnTo>
                  <a:cubicBezTo>
                    <a:pt x="46068" y="374220"/>
                    <a:pt x="31410" y="363862"/>
                    <a:pt x="29126" y="345902"/>
                  </a:cubicBezTo>
                  <a:cubicBezTo>
                    <a:pt x="27127" y="329842"/>
                    <a:pt x="26080" y="308651"/>
                    <a:pt x="27984" y="302569"/>
                  </a:cubicBezTo>
                  <a:lnTo>
                    <a:pt x="28460" y="300954"/>
                  </a:lnTo>
                  <a:cubicBezTo>
                    <a:pt x="29221" y="298103"/>
                    <a:pt x="30173" y="294112"/>
                    <a:pt x="36169" y="294112"/>
                  </a:cubicBezTo>
                  <a:cubicBezTo>
                    <a:pt x="36836" y="294112"/>
                    <a:pt x="37692" y="294207"/>
                    <a:pt x="38644" y="294302"/>
                  </a:cubicBezTo>
                  <a:cubicBezTo>
                    <a:pt x="42356" y="294777"/>
                    <a:pt x="45497" y="294967"/>
                    <a:pt x="48067" y="294967"/>
                  </a:cubicBezTo>
                  <a:cubicBezTo>
                    <a:pt x="54254" y="294967"/>
                    <a:pt x="57300" y="294017"/>
                    <a:pt x="57395" y="294017"/>
                  </a:cubicBezTo>
                  <a:cubicBezTo>
                    <a:pt x="59108" y="293636"/>
                    <a:pt x="63392" y="292401"/>
                    <a:pt x="64153" y="290025"/>
                  </a:cubicBezTo>
                  <a:cubicBezTo>
                    <a:pt x="64724" y="288315"/>
                    <a:pt x="63487" y="285844"/>
                    <a:pt x="60727" y="282898"/>
                  </a:cubicBezTo>
                  <a:cubicBezTo>
                    <a:pt x="57776" y="279762"/>
                    <a:pt x="53207" y="275961"/>
                    <a:pt x="47782" y="271400"/>
                  </a:cubicBezTo>
                  <a:cubicBezTo>
                    <a:pt x="31410" y="257811"/>
                    <a:pt x="8947" y="239185"/>
                    <a:pt x="476" y="214193"/>
                  </a:cubicBezTo>
                  <a:lnTo>
                    <a:pt x="0" y="212768"/>
                  </a:lnTo>
                  <a:lnTo>
                    <a:pt x="8281" y="202885"/>
                  </a:lnTo>
                  <a:lnTo>
                    <a:pt x="11803" y="196043"/>
                  </a:lnTo>
                  <a:lnTo>
                    <a:pt x="14468" y="178558"/>
                  </a:lnTo>
                  <a:lnTo>
                    <a:pt x="16752" y="178558"/>
                  </a:lnTo>
                  <a:cubicBezTo>
                    <a:pt x="18370" y="178558"/>
                    <a:pt x="56062" y="178177"/>
                    <a:pt x="58727" y="146438"/>
                  </a:cubicBezTo>
                  <a:cubicBezTo>
                    <a:pt x="59013" y="143492"/>
                    <a:pt x="62440" y="141497"/>
                    <a:pt x="67389" y="141497"/>
                  </a:cubicBezTo>
                  <a:cubicBezTo>
                    <a:pt x="70245" y="141497"/>
                    <a:pt x="77478" y="142257"/>
                    <a:pt x="83189" y="149479"/>
                  </a:cubicBezTo>
                  <a:cubicBezTo>
                    <a:pt x="88329" y="155941"/>
                    <a:pt x="93089" y="169340"/>
                    <a:pt x="86616" y="196233"/>
                  </a:cubicBezTo>
                  <a:cubicBezTo>
                    <a:pt x="85759" y="199749"/>
                    <a:pt x="86045" y="202505"/>
                    <a:pt x="87473" y="204310"/>
                  </a:cubicBezTo>
                  <a:cubicBezTo>
                    <a:pt x="88805" y="206021"/>
                    <a:pt x="90899" y="206306"/>
                    <a:pt x="91946" y="206306"/>
                  </a:cubicBezTo>
                  <a:cubicBezTo>
                    <a:pt x="94992" y="206306"/>
                    <a:pt x="98704" y="204405"/>
                    <a:pt x="99466" y="200224"/>
                  </a:cubicBezTo>
                  <a:cubicBezTo>
                    <a:pt x="99751" y="198989"/>
                    <a:pt x="105938" y="169245"/>
                    <a:pt x="132018" y="141877"/>
                  </a:cubicBezTo>
                  <a:cubicBezTo>
                    <a:pt x="142488" y="130853"/>
                    <a:pt x="127259" y="110518"/>
                    <a:pt x="127069" y="110327"/>
                  </a:cubicBezTo>
                  <a:cubicBezTo>
                    <a:pt x="126307" y="108712"/>
                    <a:pt x="118217" y="87426"/>
                    <a:pt x="93945" y="87426"/>
                  </a:cubicBezTo>
                  <a:cubicBezTo>
                    <a:pt x="92327" y="87426"/>
                    <a:pt x="90709" y="87521"/>
                    <a:pt x="88901" y="87711"/>
                  </a:cubicBezTo>
                  <a:cubicBezTo>
                    <a:pt x="84808" y="88186"/>
                    <a:pt x="82143" y="88376"/>
                    <a:pt x="80049" y="88376"/>
                  </a:cubicBezTo>
                  <a:cubicBezTo>
                    <a:pt x="75765" y="88376"/>
                    <a:pt x="73767" y="87331"/>
                    <a:pt x="70150" y="85525"/>
                  </a:cubicBezTo>
                  <a:cubicBezTo>
                    <a:pt x="65771" y="83340"/>
                    <a:pt x="61393" y="79158"/>
                    <a:pt x="61107" y="73552"/>
                  </a:cubicBezTo>
                  <a:cubicBezTo>
                    <a:pt x="60727" y="67660"/>
                    <a:pt x="64724" y="61958"/>
                    <a:pt x="72815" y="56542"/>
                  </a:cubicBezTo>
                  <a:cubicBezTo>
                    <a:pt x="73671" y="55971"/>
                    <a:pt x="74813" y="55686"/>
                    <a:pt x="76146" y="55686"/>
                  </a:cubicBezTo>
                  <a:cubicBezTo>
                    <a:pt x="77574" y="55686"/>
                    <a:pt x="79287" y="55971"/>
                    <a:pt x="81381" y="56447"/>
                  </a:cubicBezTo>
                  <a:cubicBezTo>
                    <a:pt x="83570" y="56827"/>
                    <a:pt x="85950" y="57302"/>
                    <a:pt x="88234" y="57302"/>
                  </a:cubicBezTo>
                  <a:cubicBezTo>
                    <a:pt x="91470" y="57302"/>
                    <a:pt x="95087" y="56447"/>
                    <a:pt x="96801" y="50365"/>
                  </a:cubicBezTo>
                  <a:cubicBezTo>
                    <a:pt x="97277" y="48559"/>
                    <a:pt x="97086" y="47039"/>
                    <a:pt x="96229" y="45708"/>
                  </a:cubicBezTo>
                  <a:cubicBezTo>
                    <a:pt x="93660" y="42002"/>
                    <a:pt x="86235" y="40577"/>
                    <a:pt x="83475" y="40292"/>
                  </a:cubicBezTo>
                  <a:cubicBezTo>
                    <a:pt x="83380" y="40292"/>
                    <a:pt x="81667" y="40482"/>
                    <a:pt x="79382" y="40482"/>
                  </a:cubicBezTo>
                  <a:cubicBezTo>
                    <a:pt x="65676" y="40482"/>
                    <a:pt x="57205" y="34780"/>
                    <a:pt x="56158" y="24802"/>
                  </a:cubicBezTo>
                  <a:cubicBezTo>
                    <a:pt x="55396" y="17295"/>
                    <a:pt x="56919" y="11308"/>
                    <a:pt x="60917" y="6842"/>
                  </a:cubicBezTo>
                  <a:cubicBezTo>
                    <a:pt x="66437" y="665"/>
                    <a:pt x="74528" y="0"/>
                    <a:pt x="77764" y="0"/>
                  </a:cubicBezTo>
                  <a:cubicBezTo>
                    <a:pt x="79001" y="0"/>
                    <a:pt x="80239" y="95"/>
                    <a:pt x="81286" y="285"/>
                  </a:cubicBezTo>
                  <a:cubicBezTo>
                    <a:pt x="93755" y="2186"/>
                    <a:pt x="160954" y="54166"/>
                    <a:pt x="183893" y="120020"/>
                  </a:cubicBezTo>
                  <a:cubicBezTo>
                    <a:pt x="202072" y="172286"/>
                    <a:pt x="190175" y="221415"/>
                    <a:pt x="148770" y="265888"/>
                  </a:cubicBezTo>
                  <a:cubicBezTo>
                    <a:pt x="140109" y="275201"/>
                    <a:pt x="144773" y="281093"/>
                    <a:pt x="144963" y="281283"/>
                  </a:cubicBezTo>
                  <a:cubicBezTo>
                    <a:pt x="145820" y="281948"/>
                    <a:pt x="174660" y="305610"/>
                    <a:pt x="174660" y="335354"/>
                  </a:cubicBezTo>
                  <a:cubicBezTo>
                    <a:pt x="174660" y="350748"/>
                    <a:pt x="166855" y="364812"/>
                    <a:pt x="151436" y="377166"/>
                  </a:cubicBezTo>
                  <a:cubicBezTo>
                    <a:pt x="145439" y="381727"/>
                    <a:pt x="136777" y="384103"/>
                    <a:pt x="125355" y="384103"/>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9" name="Freeform 54">
              <a:extLst>
                <a:ext uri="{FF2B5EF4-FFF2-40B4-BE49-F238E27FC236}">
                  <a16:creationId xmlns:a16="http://schemas.microsoft.com/office/drawing/2014/main" id="{18B2C47D-80E7-204F-B757-060714819656}"/>
                </a:ext>
              </a:extLst>
            </p:cNvPr>
            <p:cNvSpPr>
              <a:spLocks/>
            </p:cNvSpPr>
            <p:nvPr/>
          </p:nvSpPr>
          <p:spPr bwMode="auto">
            <a:xfrm>
              <a:off x="7244493" y="3207015"/>
              <a:ext cx="142774" cy="161548"/>
            </a:xfrm>
            <a:custGeom>
              <a:avLst/>
              <a:gdLst>
                <a:gd name="T0" fmla="*/ 123529 w 142773"/>
                <a:gd name="T1" fmla="*/ 168201 h 161547"/>
                <a:gd name="T2" fmla="*/ 111155 w 142773"/>
                <a:gd name="T3" fmla="*/ 165541 h 161547"/>
                <a:gd name="T4" fmla="*/ 38148 w 142773"/>
                <a:gd name="T5" fmla="*/ 112515 h 161547"/>
                <a:gd name="T6" fmla="*/ 1217 w 142773"/>
                <a:gd name="T7" fmla="*/ 15204 h 161547"/>
                <a:gd name="T8" fmla="*/ 4358 w 142773"/>
                <a:gd name="T9" fmla="*/ 7887 h 161547"/>
                <a:gd name="T10" fmla="*/ 22443 w 142773"/>
                <a:gd name="T11" fmla="*/ 0 h 161547"/>
                <a:gd name="T12" fmla="*/ 42050 w 142773"/>
                <a:gd name="T13" fmla="*/ 21286 h 161547"/>
                <a:gd name="T14" fmla="*/ 59659 w 142773"/>
                <a:gd name="T15" fmla="*/ 53786 h 161547"/>
                <a:gd name="T16" fmla="*/ 60992 w 142773"/>
                <a:gd name="T17" fmla="*/ 54451 h 161547"/>
                <a:gd name="T18" fmla="*/ 94117 w 142773"/>
                <a:gd name="T19" fmla="*/ 93890 h 161547"/>
                <a:gd name="T20" fmla="*/ 122292 w 142773"/>
                <a:gd name="T21" fmla="*/ 124679 h 161547"/>
                <a:gd name="T22" fmla="*/ 143327 w 142773"/>
                <a:gd name="T23" fmla="*/ 140833 h 161547"/>
                <a:gd name="T24" fmla="*/ 140472 w 142773"/>
                <a:gd name="T25" fmla="*/ 159174 h 161547"/>
                <a:gd name="T26" fmla="*/ 123529 w 142773"/>
                <a:gd name="T27" fmla="*/ 168201 h 161547"/>
                <a:gd name="T28" fmla="*/ 123529 w 142773"/>
                <a:gd name="T29" fmla="*/ 168201 h 1615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2773" h="161547">
                  <a:moveTo>
                    <a:pt x="123527" y="168199"/>
                  </a:moveTo>
                  <a:cubicBezTo>
                    <a:pt x="116864" y="168199"/>
                    <a:pt x="111343" y="165634"/>
                    <a:pt x="111153" y="165539"/>
                  </a:cubicBezTo>
                  <a:cubicBezTo>
                    <a:pt x="109630" y="165064"/>
                    <a:pt x="68511" y="150239"/>
                    <a:pt x="38148" y="112513"/>
                  </a:cubicBezTo>
                  <a:cubicBezTo>
                    <a:pt x="9117" y="76403"/>
                    <a:pt x="-4303" y="40957"/>
                    <a:pt x="1217" y="15204"/>
                  </a:cubicBezTo>
                  <a:cubicBezTo>
                    <a:pt x="837" y="13399"/>
                    <a:pt x="1979" y="10548"/>
                    <a:pt x="4358" y="7887"/>
                  </a:cubicBezTo>
                  <a:cubicBezTo>
                    <a:pt x="8546" y="3136"/>
                    <a:pt x="15780" y="0"/>
                    <a:pt x="22443" y="0"/>
                  </a:cubicBezTo>
                  <a:cubicBezTo>
                    <a:pt x="27583" y="0"/>
                    <a:pt x="39766" y="2091"/>
                    <a:pt x="42050" y="21286"/>
                  </a:cubicBezTo>
                  <a:cubicBezTo>
                    <a:pt x="45001" y="46469"/>
                    <a:pt x="54520" y="51220"/>
                    <a:pt x="59659" y="53786"/>
                  </a:cubicBezTo>
                  <a:lnTo>
                    <a:pt x="60992" y="54451"/>
                  </a:lnTo>
                  <a:cubicBezTo>
                    <a:pt x="76792" y="63004"/>
                    <a:pt x="87834" y="76307"/>
                    <a:pt x="94115" y="93888"/>
                  </a:cubicBezTo>
                  <a:cubicBezTo>
                    <a:pt x="102968" y="118880"/>
                    <a:pt x="106680" y="120020"/>
                    <a:pt x="122290" y="124677"/>
                  </a:cubicBezTo>
                  <a:cubicBezTo>
                    <a:pt x="133236" y="127908"/>
                    <a:pt x="140660" y="133704"/>
                    <a:pt x="143325" y="140831"/>
                  </a:cubicBezTo>
                  <a:cubicBezTo>
                    <a:pt x="145419" y="146533"/>
                    <a:pt x="144467" y="152900"/>
                    <a:pt x="140470" y="159172"/>
                  </a:cubicBezTo>
                  <a:cubicBezTo>
                    <a:pt x="136662" y="165064"/>
                    <a:pt x="130856" y="168199"/>
                    <a:pt x="123527" y="16819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0" name="Freeform 55">
              <a:extLst>
                <a:ext uri="{FF2B5EF4-FFF2-40B4-BE49-F238E27FC236}">
                  <a16:creationId xmlns:a16="http://schemas.microsoft.com/office/drawing/2014/main" id="{1994B338-499E-A94E-85B7-BE3828CBD38F}"/>
                </a:ext>
              </a:extLst>
            </p:cNvPr>
            <p:cNvSpPr>
              <a:spLocks/>
            </p:cNvSpPr>
            <p:nvPr/>
          </p:nvSpPr>
          <p:spPr bwMode="auto">
            <a:xfrm>
              <a:off x="7313409" y="3178886"/>
              <a:ext cx="95183" cy="76022"/>
            </a:xfrm>
            <a:custGeom>
              <a:avLst/>
              <a:gdLst>
                <a:gd name="T0" fmla="*/ 16348 w 95182"/>
                <a:gd name="T1" fmla="*/ 77638 h 76022"/>
                <a:gd name="T2" fmla="*/ 928 w 95182"/>
                <a:gd name="T3" fmla="*/ 67090 h 76022"/>
                <a:gd name="T4" fmla="*/ 5973 w 95182"/>
                <a:gd name="T5" fmla="*/ 46184 h 76022"/>
                <a:gd name="T6" fmla="*/ 83168 w 95182"/>
                <a:gd name="T7" fmla="*/ 1425 h 76022"/>
                <a:gd name="T8" fmla="*/ 91449 w 95182"/>
                <a:gd name="T9" fmla="*/ 0 h 76022"/>
                <a:gd name="T10" fmla="*/ 100777 w 95182"/>
                <a:gd name="T11" fmla="*/ 4086 h 76022"/>
                <a:gd name="T12" fmla="*/ 99634 w 95182"/>
                <a:gd name="T13" fmla="*/ 19196 h 76022"/>
                <a:gd name="T14" fmla="*/ 99349 w 95182"/>
                <a:gd name="T15" fmla="*/ 19766 h 76022"/>
                <a:gd name="T16" fmla="*/ 27008 w 95182"/>
                <a:gd name="T17" fmla="*/ 75737 h 76022"/>
                <a:gd name="T18" fmla="*/ 26532 w 95182"/>
                <a:gd name="T19" fmla="*/ 75927 h 76022"/>
                <a:gd name="T20" fmla="*/ 16348 w 95182"/>
                <a:gd name="T21" fmla="*/ 77638 h 76022"/>
                <a:gd name="T22" fmla="*/ 16348 w 95182"/>
                <a:gd name="T23" fmla="*/ 77638 h 760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5182" h="76022">
                  <a:moveTo>
                    <a:pt x="16348" y="77638"/>
                  </a:moveTo>
                  <a:cubicBezTo>
                    <a:pt x="8733" y="77638"/>
                    <a:pt x="3022" y="73742"/>
                    <a:pt x="928" y="67090"/>
                  </a:cubicBezTo>
                  <a:cubicBezTo>
                    <a:pt x="-1451" y="59678"/>
                    <a:pt x="928" y="49700"/>
                    <a:pt x="5973" y="46184"/>
                  </a:cubicBezTo>
                  <a:cubicBezTo>
                    <a:pt x="13492" y="40862"/>
                    <a:pt x="80310" y="3041"/>
                    <a:pt x="83166" y="1425"/>
                  </a:cubicBezTo>
                  <a:cubicBezTo>
                    <a:pt x="83832" y="1140"/>
                    <a:pt x="87544" y="0"/>
                    <a:pt x="91447" y="0"/>
                  </a:cubicBezTo>
                  <a:cubicBezTo>
                    <a:pt x="96967" y="0"/>
                    <a:pt x="99537" y="2186"/>
                    <a:pt x="100775" y="4086"/>
                  </a:cubicBezTo>
                  <a:cubicBezTo>
                    <a:pt x="102964" y="7507"/>
                    <a:pt x="102583" y="12449"/>
                    <a:pt x="99632" y="19196"/>
                  </a:cubicBezTo>
                  <a:lnTo>
                    <a:pt x="99347" y="19766"/>
                  </a:lnTo>
                  <a:lnTo>
                    <a:pt x="27008" y="75737"/>
                  </a:lnTo>
                  <a:lnTo>
                    <a:pt x="26532" y="75927"/>
                  </a:lnTo>
                  <a:cubicBezTo>
                    <a:pt x="22725" y="77068"/>
                    <a:pt x="19298" y="77638"/>
                    <a:pt x="16348" y="77638"/>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1" name="Freeform 56">
              <a:extLst>
                <a:ext uri="{FF2B5EF4-FFF2-40B4-BE49-F238E27FC236}">
                  <a16:creationId xmlns:a16="http://schemas.microsoft.com/office/drawing/2014/main" id="{BF73EF40-7CA6-E948-AAA1-EEC41D46517D}"/>
                </a:ext>
              </a:extLst>
            </p:cNvPr>
            <p:cNvSpPr>
              <a:spLocks/>
            </p:cNvSpPr>
            <p:nvPr/>
          </p:nvSpPr>
          <p:spPr bwMode="auto">
            <a:xfrm>
              <a:off x="7343010" y="3179647"/>
              <a:ext cx="123737" cy="114034"/>
            </a:xfrm>
            <a:custGeom>
              <a:avLst/>
              <a:gdLst>
                <a:gd name="T0" fmla="*/ 17585 w 123737"/>
                <a:gd name="T1" fmla="*/ 115271 h 114033"/>
                <a:gd name="T2" fmla="*/ 1309 w 123737"/>
                <a:gd name="T3" fmla="*/ 104723 h 114033"/>
                <a:gd name="T4" fmla="*/ 4260 w 123737"/>
                <a:gd name="T5" fmla="*/ 85527 h 114033"/>
                <a:gd name="T6" fmla="*/ 71364 w 123737"/>
                <a:gd name="T7" fmla="*/ 31739 h 114033"/>
                <a:gd name="T8" fmla="*/ 107533 w 123737"/>
                <a:gd name="T9" fmla="*/ 2851 h 114033"/>
                <a:gd name="T10" fmla="*/ 116005 w 123737"/>
                <a:gd name="T11" fmla="*/ 0 h 114033"/>
                <a:gd name="T12" fmla="*/ 126665 w 123737"/>
                <a:gd name="T13" fmla="*/ 5037 h 114033"/>
                <a:gd name="T14" fmla="*/ 126189 w 123737"/>
                <a:gd name="T15" fmla="*/ 18530 h 114033"/>
                <a:gd name="T16" fmla="*/ 125999 w 123737"/>
                <a:gd name="T17" fmla="*/ 19006 h 114033"/>
                <a:gd name="T18" fmla="*/ 28341 w 123737"/>
                <a:gd name="T19" fmla="*/ 113560 h 114033"/>
                <a:gd name="T20" fmla="*/ 27770 w 123737"/>
                <a:gd name="T21" fmla="*/ 113750 h 114033"/>
                <a:gd name="T22" fmla="*/ 17585 w 123737"/>
                <a:gd name="T23" fmla="*/ 115271 h 114033"/>
                <a:gd name="T24" fmla="*/ 17585 w 123737"/>
                <a:gd name="T25" fmla="*/ 115271 h 1140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3737" h="114033">
                  <a:moveTo>
                    <a:pt x="17585" y="115269"/>
                  </a:moveTo>
                  <a:cubicBezTo>
                    <a:pt x="9781" y="115269"/>
                    <a:pt x="3879" y="111373"/>
                    <a:pt x="1309" y="104721"/>
                  </a:cubicBezTo>
                  <a:cubicBezTo>
                    <a:pt x="-1260" y="97974"/>
                    <a:pt x="72" y="89326"/>
                    <a:pt x="4260" y="85525"/>
                  </a:cubicBezTo>
                  <a:cubicBezTo>
                    <a:pt x="8353" y="81819"/>
                    <a:pt x="43285" y="54071"/>
                    <a:pt x="71364" y="31739"/>
                  </a:cubicBezTo>
                  <a:cubicBezTo>
                    <a:pt x="89353" y="17390"/>
                    <a:pt x="106391" y="3801"/>
                    <a:pt x="107533" y="2851"/>
                  </a:cubicBezTo>
                  <a:cubicBezTo>
                    <a:pt x="109342" y="1045"/>
                    <a:pt x="112483" y="0"/>
                    <a:pt x="116005" y="0"/>
                  </a:cubicBezTo>
                  <a:cubicBezTo>
                    <a:pt x="120668" y="0"/>
                    <a:pt x="124666" y="1901"/>
                    <a:pt x="126665" y="5037"/>
                  </a:cubicBezTo>
                  <a:cubicBezTo>
                    <a:pt x="128188" y="7412"/>
                    <a:pt x="129330" y="11688"/>
                    <a:pt x="126189" y="18530"/>
                  </a:cubicBezTo>
                  <a:lnTo>
                    <a:pt x="125999" y="19006"/>
                  </a:lnTo>
                  <a:lnTo>
                    <a:pt x="28341" y="113558"/>
                  </a:lnTo>
                  <a:lnTo>
                    <a:pt x="27770" y="113748"/>
                  </a:lnTo>
                  <a:cubicBezTo>
                    <a:pt x="24058" y="114699"/>
                    <a:pt x="20631" y="115269"/>
                    <a:pt x="17585" y="11526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2" name="Freeform 57">
              <a:extLst>
                <a:ext uri="{FF2B5EF4-FFF2-40B4-BE49-F238E27FC236}">
                  <a16:creationId xmlns:a16="http://schemas.microsoft.com/office/drawing/2014/main" id="{B3709975-A0E0-0C4E-A017-2A4CF931EF09}"/>
                </a:ext>
              </a:extLst>
            </p:cNvPr>
            <p:cNvSpPr>
              <a:spLocks/>
            </p:cNvSpPr>
            <p:nvPr/>
          </p:nvSpPr>
          <p:spPr bwMode="auto">
            <a:xfrm>
              <a:off x="7185798" y="3666760"/>
              <a:ext cx="104701" cy="66520"/>
            </a:xfrm>
            <a:custGeom>
              <a:avLst/>
              <a:gdLst>
                <a:gd name="T0" fmla="*/ 84567 w 104700"/>
                <a:gd name="T1" fmla="*/ 68042 h 66519"/>
                <a:gd name="T2" fmla="*/ 21268 w 104700"/>
                <a:gd name="T3" fmla="*/ 49892 h 66519"/>
                <a:gd name="T4" fmla="*/ 994 w 104700"/>
                <a:gd name="T5" fmla="*/ 22332 h 66519"/>
                <a:gd name="T6" fmla="*/ 2612 w 104700"/>
                <a:gd name="T7" fmla="*/ 7222 h 66519"/>
                <a:gd name="T8" fmla="*/ 17461 w 104700"/>
                <a:gd name="T9" fmla="*/ 0 h 66519"/>
                <a:gd name="T10" fmla="*/ 70289 w 104700"/>
                <a:gd name="T11" fmla="*/ 5132 h 66519"/>
                <a:gd name="T12" fmla="*/ 103889 w 104700"/>
                <a:gd name="T13" fmla="*/ 26988 h 66519"/>
                <a:gd name="T14" fmla="*/ 111599 w 104700"/>
                <a:gd name="T15" fmla="*/ 56924 h 66519"/>
                <a:gd name="T16" fmla="*/ 92562 w 104700"/>
                <a:gd name="T17" fmla="*/ 67662 h 66519"/>
                <a:gd name="T18" fmla="*/ 84567 w 104700"/>
                <a:gd name="T19" fmla="*/ 68042 h 66519"/>
                <a:gd name="T20" fmla="*/ 84567 w 104700"/>
                <a:gd name="T21" fmla="*/ 68042 h 665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4700" h="66519">
                  <a:moveTo>
                    <a:pt x="84565" y="68040"/>
                  </a:moveTo>
                  <a:cubicBezTo>
                    <a:pt x="60769" y="68040"/>
                    <a:pt x="27836" y="55306"/>
                    <a:pt x="21268" y="49890"/>
                  </a:cubicBezTo>
                  <a:cubicBezTo>
                    <a:pt x="9371" y="40197"/>
                    <a:pt x="2898" y="28984"/>
                    <a:pt x="994" y="22332"/>
                  </a:cubicBezTo>
                  <a:cubicBezTo>
                    <a:pt x="-719" y="16250"/>
                    <a:pt x="-243" y="11213"/>
                    <a:pt x="2612" y="7222"/>
                  </a:cubicBezTo>
                  <a:cubicBezTo>
                    <a:pt x="7467" y="475"/>
                    <a:pt x="17080" y="0"/>
                    <a:pt x="17461" y="0"/>
                  </a:cubicBezTo>
                  <a:cubicBezTo>
                    <a:pt x="17461" y="0"/>
                    <a:pt x="70287" y="5132"/>
                    <a:pt x="70287" y="5132"/>
                  </a:cubicBezTo>
                  <a:cubicBezTo>
                    <a:pt x="71430" y="5132"/>
                    <a:pt x="90276" y="5702"/>
                    <a:pt x="103887" y="26988"/>
                  </a:cubicBezTo>
                  <a:cubicBezTo>
                    <a:pt x="112263" y="40102"/>
                    <a:pt x="114833" y="49795"/>
                    <a:pt x="111597" y="56922"/>
                  </a:cubicBezTo>
                  <a:cubicBezTo>
                    <a:pt x="108932" y="62623"/>
                    <a:pt x="102745" y="66140"/>
                    <a:pt x="92560" y="67660"/>
                  </a:cubicBezTo>
                  <a:cubicBezTo>
                    <a:pt x="89990" y="67945"/>
                    <a:pt x="87325" y="68040"/>
                    <a:pt x="84565" y="68040"/>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3" name="Freeform 58">
              <a:extLst>
                <a:ext uri="{FF2B5EF4-FFF2-40B4-BE49-F238E27FC236}">
                  <a16:creationId xmlns:a16="http://schemas.microsoft.com/office/drawing/2014/main" id="{49124DF4-DA0B-624B-A276-FA11957166BF}"/>
                </a:ext>
              </a:extLst>
            </p:cNvPr>
            <p:cNvSpPr>
              <a:spLocks/>
            </p:cNvSpPr>
            <p:nvPr/>
          </p:nvSpPr>
          <p:spPr bwMode="auto">
            <a:xfrm>
              <a:off x="7013560" y="3008501"/>
              <a:ext cx="666278" cy="741218"/>
            </a:xfrm>
            <a:custGeom>
              <a:avLst/>
              <a:gdLst>
                <a:gd name="T0" fmla="*/ 406715 w 666278"/>
                <a:gd name="T1" fmla="*/ 350558 h 741218"/>
                <a:gd name="T2" fmla="*/ 350748 w 666278"/>
                <a:gd name="T3" fmla="*/ 449957 h 741218"/>
                <a:gd name="T4" fmla="*/ 311342 w 666278"/>
                <a:gd name="T5" fmla="*/ 540234 h 741218"/>
                <a:gd name="T6" fmla="*/ 339516 w 666278"/>
                <a:gd name="T7" fmla="*/ 617017 h 741218"/>
                <a:gd name="T8" fmla="*/ 407191 w 666278"/>
                <a:gd name="T9" fmla="*/ 679260 h 741218"/>
                <a:gd name="T10" fmla="*/ 262704 w 666278"/>
                <a:gd name="T11" fmla="*/ 743214 h 741218"/>
                <a:gd name="T12" fmla="*/ 171900 w 666278"/>
                <a:gd name="T13" fmla="*/ 727154 h 741218"/>
                <a:gd name="T14" fmla="*/ 40833 w 666278"/>
                <a:gd name="T15" fmla="*/ 673083 h 741218"/>
                <a:gd name="T16" fmla="*/ 134208 w 666278"/>
                <a:gd name="T17" fmla="*/ 621673 h 741218"/>
                <a:gd name="T18" fmla="*/ 134779 w 666278"/>
                <a:gd name="T19" fmla="*/ 540424 h 741218"/>
                <a:gd name="T20" fmla="*/ 107366 w 666278"/>
                <a:gd name="T21" fmla="*/ 500227 h 741218"/>
                <a:gd name="T22" fmla="*/ 0 w 666278"/>
                <a:gd name="T23" fmla="*/ 472099 h 741218"/>
                <a:gd name="T24" fmla="*/ 54159 w 666278"/>
                <a:gd name="T25" fmla="*/ 378782 h 741218"/>
                <a:gd name="T26" fmla="*/ 127545 w 666278"/>
                <a:gd name="T27" fmla="*/ 323285 h 741218"/>
                <a:gd name="T28" fmla="*/ 168283 w 666278"/>
                <a:gd name="T29" fmla="*/ 283088 h 741218"/>
                <a:gd name="T30" fmla="*/ 307916 w 666278"/>
                <a:gd name="T31" fmla="*/ 196328 h 741218"/>
                <a:gd name="T32" fmla="*/ 95088 w 666278"/>
                <a:gd name="T33" fmla="*/ 701972 h 741218"/>
                <a:gd name="T34" fmla="*/ 67294 w 666278"/>
                <a:gd name="T35" fmla="*/ 674223 h 741218"/>
                <a:gd name="T36" fmla="*/ 374639 w 666278"/>
                <a:gd name="T37" fmla="*/ 676314 h 741218"/>
                <a:gd name="T38" fmla="*/ 21511 w 666278"/>
                <a:gd name="T39" fmla="*/ 475900 h 741218"/>
                <a:gd name="T40" fmla="*/ 55206 w 666278"/>
                <a:gd name="T41" fmla="*/ 442260 h 741218"/>
                <a:gd name="T42" fmla="*/ 105367 w 666278"/>
                <a:gd name="T43" fmla="*/ 463737 h 741218"/>
                <a:gd name="T44" fmla="*/ 73100 w 666278"/>
                <a:gd name="T45" fmla="*/ 421924 h 741218"/>
                <a:gd name="T46" fmla="*/ 162096 w 666278"/>
                <a:gd name="T47" fmla="*/ 420309 h 741218"/>
                <a:gd name="T48" fmla="*/ 146010 w 666278"/>
                <a:gd name="T49" fmla="*/ 317203 h 741218"/>
                <a:gd name="T50" fmla="*/ 157813 w 666278"/>
                <a:gd name="T51" fmla="*/ 305420 h 741218"/>
                <a:gd name="T52" fmla="*/ 207879 w 666278"/>
                <a:gd name="T53" fmla="*/ 389995 h 741218"/>
                <a:gd name="T54" fmla="*/ 188462 w 666278"/>
                <a:gd name="T55" fmla="*/ 374790 h 741218"/>
                <a:gd name="T56" fmla="*/ 188462 w 666278"/>
                <a:gd name="T57" fmla="*/ 291546 h 741218"/>
                <a:gd name="T58" fmla="*/ 204072 w 666278"/>
                <a:gd name="T59" fmla="*/ 325756 h 741218"/>
                <a:gd name="T60" fmla="*/ 259087 w 666278"/>
                <a:gd name="T61" fmla="*/ 375646 h 741218"/>
                <a:gd name="T62" fmla="*/ 213780 w 666278"/>
                <a:gd name="T63" fmla="*/ 462501 h 741218"/>
                <a:gd name="T64" fmla="*/ 144011 w 666278"/>
                <a:gd name="T65" fmla="*/ 464212 h 741218"/>
                <a:gd name="T66" fmla="*/ 192650 w 666278"/>
                <a:gd name="T67" fmla="*/ 547836 h 741218"/>
                <a:gd name="T68" fmla="*/ 160573 w 666278"/>
                <a:gd name="T69" fmla="*/ 570168 h 741218"/>
                <a:gd name="T70" fmla="*/ 238528 w 666278"/>
                <a:gd name="T71" fmla="*/ 646570 h 741218"/>
                <a:gd name="T72" fmla="*/ 276506 w 666278"/>
                <a:gd name="T73" fmla="*/ 530921 h 741218"/>
                <a:gd name="T74" fmla="*/ 271175 w 666278"/>
                <a:gd name="T75" fmla="*/ 309316 h 741218"/>
                <a:gd name="T76" fmla="*/ 352461 w 666278"/>
                <a:gd name="T77" fmla="*/ 325756 h 741218"/>
                <a:gd name="T78" fmla="*/ 270224 w 666278"/>
                <a:gd name="T79" fmla="*/ 219990 h 741218"/>
                <a:gd name="T80" fmla="*/ 307249 w 666278"/>
                <a:gd name="T81" fmla="*/ 218754 h 741218"/>
                <a:gd name="T82" fmla="*/ 384252 w 666278"/>
                <a:gd name="T83" fmla="*/ 174091 h 741218"/>
                <a:gd name="T84" fmla="*/ 356268 w 666278"/>
                <a:gd name="T85" fmla="*/ 282138 h 741218"/>
                <a:gd name="T86" fmla="*/ 189699 w 666278"/>
                <a:gd name="T87" fmla="*/ 660920 h 741218"/>
                <a:gd name="T88" fmla="*/ 264322 w 666278"/>
                <a:gd name="T89" fmla="*/ 723068 h 741218"/>
                <a:gd name="T90" fmla="*/ 189699 w 666278"/>
                <a:gd name="T91" fmla="*/ 660920 h 74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66278" h="741218">
                  <a:moveTo>
                    <a:pt x="670276" y="0"/>
                  </a:moveTo>
                  <a:lnTo>
                    <a:pt x="383872" y="309221"/>
                  </a:lnTo>
                  <a:cubicBezTo>
                    <a:pt x="401956" y="326326"/>
                    <a:pt x="406715" y="342576"/>
                    <a:pt x="406715" y="350558"/>
                  </a:cubicBezTo>
                  <a:cubicBezTo>
                    <a:pt x="406620" y="398928"/>
                    <a:pt x="355317" y="399973"/>
                    <a:pt x="347797" y="395411"/>
                  </a:cubicBezTo>
                  <a:cubicBezTo>
                    <a:pt x="346750" y="394746"/>
                    <a:pt x="350558" y="411471"/>
                    <a:pt x="351224" y="420499"/>
                  </a:cubicBezTo>
                  <a:cubicBezTo>
                    <a:pt x="352081" y="431997"/>
                    <a:pt x="351414" y="438554"/>
                    <a:pt x="350748" y="449957"/>
                  </a:cubicBezTo>
                  <a:cubicBezTo>
                    <a:pt x="349987" y="464022"/>
                    <a:pt x="347131" y="471814"/>
                    <a:pt x="342657" y="485213"/>
                  </a:cubicBezTo>
                  <a:cubicBezTo>
                    <a:pt x="339326" y="495286"/>
                    <a:pt x="336090" y="500607"/>
                    <a:pt x="330569" y="509825"/>
                  </a:cubicBezTo>
                  <a:cubicBezTo>
                    <a:pt x="328380" y="513626"/>
                    <a:pt x="311342" y="534057"/>
                    <a:pt x="311342" y="540234"/>
                  </a:cubicBezTo>
                  <a:cubicBezTo>
                    <a:pt x="311342" y="550022"/>
                    <a:pt x="317910" y="554108"/>
                    <a:pt x="322954" y="562566"/>
                  </a:cubicBezTo>
                  <a:cubicBezTo>
                    <a:pt x="330379" y="574919"/>
                    <a:pt x="332663" y="583092"/>
                    <a:pt x="336375" y="596966"/>
                  </a:cubicBezTo>
                  <a:cubicBezTo>
                    <a:pt x="337803" y="602477"/>
                    <a:pt x="339516" y="617017"/>
                    <a:pt x="339516" y="617017"/>
                  </a:cubicBezTo>
                  <a:cubicBezTo>
                    <a:pt x="343228" y="618062"/>
                    <a:pt x="345513" y="617207"/>
                    <a:pt x="349415" y="617112"/>
                  </a:cubicBezTo>
                  <a:cubicBezTo>
                    <a:pt x="380635" y="616256"/>
                    <a:pt x="407191" y="644100"/>
                    <a:pt x="407191" y="671658"/>
                  </a:cubicBezTo>
                  <a:lnTo>
                    <a:pt x="407191" y="679260"/>
                  </a:lnTo>
                  <a:cubicBezTo>
                    <a:pt x="407191" y="706058"/>
                    <a:pt x="387203" y="721928"/>
                    <a:pt x="361979" y="731145"/>
                  </a:cubicBezTo>
                  <a:cubicBezTo>
                    <a:pt x="339707" y="739223"/>
                    <a:pt x="326096" y="743214"/>
                    <a:pt x="302490" y="743214"/>
                  </a:cubicBezTo>
                  <a:lnTo>
                    <a:pt x="262704" y="743214"/>
                  </a:lnTo>
                  <a:cubicBezTo>
                    <a:pt x="249093" y="743214"/>
                    <a:pt x="241859" y="738938"/>
                    <a:pt x="228724" y="735612"/>
                  </a:cubicBezTo>
                  <a:cubicBezTo>
                    <a:pt x="212257" y="731525"/>
                    <a:pt x="202644" y="730005"/>
                    <a:pt x="185797" y="728009"/>
                  </a:cubicBezTo>
                  <a:cubicBezTo>
                    <a:pt x="180371" y="727439"/>
                    <a:pt x="177325" y="727249"/>
                    <a:pt x="171900" y="727154"/>
                  </a:cubicBezTo>
                  <a:cubicBezTo>
                    <a:pt x="154481" y="726774"/>
                    <a:pt x="144582" y="726774"/>
                    <a:pt x="127164" y="727154"/>
                  </a:cubicBezTo>
                  <a:cubicBezTo>
                    <a:pt x="114410" y="727439"/>
                    <a:pt x="107176" y="730290"/>
                    <a:pt x="94516" y="728960"/>
                  </a:cubicBezTo>
                  <a:cubicBezTo>
                    <a:pt x="64344" y="725539"/>
                    <a:pt x="40833" y="703302"/>
                    <a:pt x="40833" y="673083"/>
                  </a:cubicBezTo>
                  <a:cubicBezTo>
                    <a:pt x="40833" y="652652"/>
                    <a:pt x="49495" y="638398"/>
                    <a:pt x="66818" y="627470"/>
                  </a:cubicBezTo>
                  <a:cubicBezTo>
                    <a:pt x="77003" y="621008"/>
                    <a:pt x="84617" y="620913"/>
                    <a:pt x="96610" y="619012"/>
                  </a:cubicBezTo>
                  <a:lnTo>
                    <a:pt x="134208" y="621673"/>
                  </a:lnTo>
                  <a:cubicBezTo>
                    <a:pt x="134874" y="621483"/>
                    <a:pt x="135254" y="621103"/>
                    <a:pt x="135730" y="620818"/>
                  </a:cubicBezTo>
                  <a:lnTo>
                    <a:pt x="133446" y="544225"/>
                  </a:lnTo>
                  <a:cubicBezTo>
                    <a:pt x="133541" y="542610"/>
                    <a:pt x="133256" y="540424"/>
                    <a:pt x="134779" y="540424"/>
                  </a:cubicBezTo>
                  <a:cubicBezTo>
                    <a:pt x="138491" y="540424"/>
                    <a:pt x="149056" y="542230"/>
                    <a:pt x="149056" y="542230"/>
                  </a:cubicBezTo>
                  <a:lnTo>
                    <a:pt x="149913" y="541374"/>
                  </a:lnTo>
                  <a:lnTo>
                    <a:pt x="107366" y="500227"/>
                  </a:lnTo>
                  <a:cubicBezTo>
                    <a:pt x="100798" y="504884"/>
                    <a:pt x="92327" y="528451"/>
                    <a:pt x="56158" y="529686"/>
                  </a:cubicBezTo>
                  <a:cubicBezTo>
                    <a:pt x="31505" y="530541"/>
                    <a:pt x="0" y="512296"/>
                    <a:pt x="0" y="478751"/>
                  </a:cubicBezTo>
                  <a:lnTo>
                    <a:pt x="0" y="472099"/>
                  </a:lnTo>
                  <a:cubicBezTo>
                    <a:pt x="0" y="457085"/>
                    <a:pt x="8091" y="443211"/>
                    <a:pt x="20084" y="433233"/>
                  </a:cubicBezTo>
                  <a:cubicBezTo>
                    <a:pt x="41880" y="415177"/>
                    <a:pt x="54254" y="422114"/>
                    <a:pt x="53778" y="421259"/>
                  </a:cubicBezTo>
                  <a:cubicBezTo>
                    <a:pt x="44736" y="402919"/>
                    <a:pt x="50732" y="388379"/>
                    <a:pt x="54159" y="378782"/>
                  </a:cubicBezTo>
                  <a:cubicBezTo>
                    <a:pt x="63963" y="351699"/>
                    <a:pt x="81952" y="359111"/>
                    <a:pt x="84998" y="359491"/>
                  </a:cubicBezTo>
                  <a:cubicBezTo>
                    <a:pt x="86331" y="359681"/>
                    <a:pt x="86806" y="354644"/>
                    <a:pt x="87283" y="351414"/>
                  </a:cubicBezTo>
                  <a:cubicBezTo>
                    <a:pt x="91090" y="325376"/>
                    <a:pt x="116123" y="323285"/>
                    <a:pt x="127545" y="323285"/>
                  </a:cubicBezTo>
                  <a:lnTo>
                    <a:pt x="127545" y="315683"/>
                  </a:lnTo>
                  <a:cubicBezTo>
                    <a:pt x="127545" y="297628"/>
                    <a:pt x="142584" y="283088"/>
                    <a:pt x="160668" y="283088"/>
                  </a:cubicBezTo>
                  <a:lnTo>
                    <a:pt x="168283" y="283088"/>
                  </a:lnTo>
                  <a:cubicBezTo>
                    <a:pt x="171424" y="245457"/>
                    <a:pt x="212733" y="245647"/>
                    <a:pt x="212543" y="245077"/>
                  </a:cubicBezTo>
                  <a:cubicBezTo>
                    <a:pt x="200455" y="202790"/>
                    <a:pt x="229580" y="177037"/>
                    <a:pt x="253757" y="175802"/>
                  </a:cubicBezTo>
                  <a:cubicBezTo>
                    <a:pt x="284596" y="174281"/>
                    <a:pt x="304489" y="199369"/>
                    <a:pt x="307916" y="196328"/>
                  </a:cubicBezTo>
                  <a:cubicBezTo>
                    <a:pt x="312389" y="192147"/>
                    <a:pt x="669705" y="-95"/>
                    <a:pt x="670276" y="0"/>
                  </a:cubicBezTo>
                  <a:close/>
                  <a:moveTo>
                    <a:pt x="67294" y="674223"/>
                  </a:moveTo>
                  <a:cubicBezTo>
                    <a:pt x="67294" y="689523"/>
                    <a:pt x="79668" y="701972"/>
                    <a:pt x="95088" y="701972"/>
                  </a:cubicBezTo>
                  <a:cubicBezTo>
                    <a:pt x="110412" y="701972"/>
                    <a:pt x="122881" y="689523"/>
                    <a:pt x="122881" y="674223"/>
                  </a:cubicBezTo>
                  <a:cubicBezTo>
                    <a:pt x="122881" y="658924"/>
                    <a:pt x="110412" y="646475"/>
                    <a:pt x="95088" y="646475"/>
                  </a:cubicBezTo>
                  <a:cubicBezTo>
                    <a:pt x="79668" y="646475"/>
                    <a:pt x="67294" y="658924"/>
                    <a:pt x="67294" y="674223"/>
                  </a:cubicBezTo>
                  <a:close/>
                  <a:moveTo>
                    <a:pt x="307440" y="676314"/>
                  </a:moveTo>
                  <a:cubicBezTo>
                    <a:pt x="307440" y="694845"/>
                    <a:pt x="322479" y="709859"/>
                    <a:pt x="341039" y="709859"/>
                  </a:cubicBezTo>
                  <a:cubicBezTo>
                    <a:pt x="359600" y="709859"/>
                    <a:pt x="374639" y="694845"/>
                    <a:pt x="374639" y="676314"/>
                  </a:cubicBezTo>
                  <a:cubicBezTo>
                    <a:pt x="374639" y="657784"/>
                    <a:pt x="359600" y="642769"/>
                    <a:pt x="341039" y="642769"/>
                  </a:cubicBezTo>
                  <a:cubicBezTo>
                    <a:pt x="322479" y="642769"/>
                    <a:pt x="307440" y="657784"/>
                    <a:pt x="307440" y="676314"/>
                  </a:cubicBezTo>
                  <a:close/>
                  <a:moveTo>
                    <a:pt x="21511" y="475900"/>
                  </a:moveTo>
                  <a:cubicBezTo>
                    <a:pt x="21511" y="494526"/>
                    <a:pt x="36550" y="509540"/>
                    <a:pt x="55206" y="509540"/>
                  </a:cubicBezTo>
                  <a:cubicBezTo>
                    <a:pt x="73767" y="509540"/>
                    <a:pt x="88901" y="494431"/>
                    <a:pt x="88901" y="475900"/>
                  </a:cubicBezTo>
                  <a:cubicBezTo>
                    <a:pt x="88901" y="457370"/>
                    <a:pt x="73862" y="442260"/>
                    <a:pt x="55206" y="442260"/>
                  </a:cubicBezTo>
                  <a:cubicBezTo>
                    <a:pt x="36550" y="442260"/>
                    <a:pt x="21511" y="457275"/>
                    <a:pt x="21511" y="475900"/>
                  </a:cubicBezTo>
                  <a:close/>
                  <a:moveTo>
                    <a:pt x="73100" y="421924"/>
                  </a:moveTo>
                  <a:cubicBezTo>
                    <a:pt x="73576" y="427531"/>
                    <a:pt x="97372" y="462311"/>
                    <a:pt x="105367" y="463737"/>
                  </a:cubicBezTo>
                  <a:cubicBezTo>
                    <a:pt x="124023" y="467158"/>
                    <a:pt x="119264" y="454139"/>
                    <a:pt x="119264" y="454139"/>
                  </a:cubicBezTo>
                  <a:cubicBezTo>
                    <a:pt x="119264" y="454139"/>
                    <a:pt x="108318" y="418693"/>
                    <a:pt x="90138" y="406720"/>
                  </a:cubicBezTo>
                  <a:cubicBezTo>
                    <a:pt x="75289" y="396932"/>
                    <a:pt x="71863" y="414417"/>
                    <a:pt x="73100" y="421924"/>
                  </a:cubicBezTo>
                  <a:close/>
                  <a:moveTo>
                    <a:pt x="111935" y="356260"/>
                  </a:moveTo>
                  <a:cubicBezTo>
                    <a:pt x="101655" y="364242"/>
                    <a:pt x="104511" y="385148"/>
                    <a:pt x="118407" y="402824"/>
                  </a:cubicBezTo>
                  <a:cubicBezTo>
                    <a:pt x="132209" y="420499"/>
                    <a:pt x="151816" y="428386"/>
                    <a:pt x="162096" y="420309"/>
                  </a:cubicBezTo>
                  <a:cubicBezTo>
                    <a:pt x="172376" y="412326"/>
                    <a:pt x="169520" y="391420"/>
                    <a:pt x="155624" y="373745"/>
                  </a:cubicBezTo>
                  <a:cubicBezTo>
                    <a:pt x="141822" y="356070"/>
                    <a:pt x="122214" y="348183"/>
                    <a:pt x="111935" y="356260"/>
                  </a:cubicBezTo>
                  <a:close/>
                  <a:moveTo>
                    <a:pt x="146010" y="317203"/>
                  </a:moveTo>
                  <a:cubicBezTo>
                    <a:pt x="146010" y="323665"/>
                    <a:pt x="151245" y="328987"/>
                    <a:pt x="157813" y="328987"/>
                  </a:cubicBezTo>
                  <a:cubicBezTo>
                    <a:pt x="164285" y="328987"/>
                    <a:pt x="169615" y="323760"/>
                    <a:pt x="169615" y="317203"/>
                  </a:cubicBezTo>
                  <a:cubicBezTo>
                    <a:pt x="169615" y="310742"/>
                    <a:pt x="164381" y="305420"/>
                    <a:pt x="157813" y="305420"/>
                  </a:cubicBezTo>
                  <a:cubicBezTo>
                    <a:pt x="151340" y="305420"/>
                    <a:pt x="146010" y="310646"/>
                    <a:pt x="146010" y="317203"/>
                  </a:cubicBezTo>
                  <a:close/>
                  <a:moveTo>
                    <a:pt x="195029" y="389995"/>
                  </a:moveTo>
                  <a:cubicBezTo>
                    <a:pt x="198646" y="390850"/>
                    <a:pt x="207879" y="389995"/>
                    <a:pt x="207879" y="389995"/>
                  </a:cubicBezTo>
                  <a:lnTo>
                    <a:pt x="216255" y="375646"/>
                  </a:lnTo>
                  <a:lnTo>
                    <a:pt x="202358" y="366238"/>
                  </a:lnTo>
                  <a:cubicBezTo>
                    <a:pt x="202358" y="366238"/>
                    <a:pt x="192935" y="361106"/>
                    <a:pt x="188462" y="374790"/>
                  </a:cubicBezTo>
                  <a:cubicBezTo>
                    <a:pt x="184940" y="385243"/>
                    <a:pt x="191412" y="389140"/>
                    <a:pt x="195029" y="389995"/>
                  </a:cubicBezTo>
                  <a:close/>
                  <a:moveTo>
                    <a:pt x="210449" y="269975"/>
                  </a:moveTo>
                  <a:cubicBezTo>
                    <a:pt x="202454" y="268739"/>
                    <a:pt x="186368" y="272160"/>
                    <a:pt x="188462" y="291546"/>
                  </a:cubicBezTo>
                  <a:cubicBezTo>
                    <a:pt x="190175" y="307511"/>
                    <a:pt x="213304" y="304565"/>
                    <a:pt x="213304" y="304565"/>
                  </a:cubicBezTo>
                  <a:cubicBezTo>
                    <a:pt x="213304" y="304565"/>
                    <a:pt x="232341" y="306275"/>
                    <a:pt x="229105" y="318059"/>
                  </a:cubicBezTo>
                  <a:cubicBezTo>
                    <a:pt x="224821" y="333928"/>
                    <a:pt x="207879" y="323190"/>
                    <a:pt x="204072" y="325756"/>
                  </a:cubicBezTo>
                  <a:cubicBezTo>
                    <a:pt x="186748" y="337254"/>
                    <a:pt x="194649" y="346852"/>
                    <a:pt x="200645" y="349893"/>
                  </a:cubicBezTo>
                  <a:cubicBezTo>
                    <a:pt x="206641" y="352934"/>
                    <a:pt x="207022" y="353314"/>
                    <a:pt x="218444" y="351984"/>
                  </a:cubicBezTo>
                  <a:cubicBezTo>
                    <a:pt x="249188" y="348468"/>
                    <a:pt x="259087" y="375646"/>
                    <a:pt x="259087" y="375646"/>
                  </a:cubicBezTo>
                  <a:cubicBezTo>
                    <a:pt x="259087" y="375646"/>
                    <a:pt x="276030" y="397882"/>
                    <a:pt x="263846" y="410616"/>
                  </a:cubicBezTo>
                  <a:cubicBezTo>
                    <a:pt x="240527" y="435133"/>
                    <a:pt x="233197" y="461741"/>
                    <a:pt x="231960" y="467633"/>
                  </a:cubicBezTo>
                  <a:cubicBezTo>
                    <a:pt x="229580" y="479416"/>
                    <a:pt x="209687" y="479416"/>
                    <a:pt x="213780" y="462501"/>
                  </a:cubicBezTo>
                  <a:cubicBezTo>
                    <a:pt x="227391" y="405960"/>
                    <a:pt x="191793" y="408525"/>
                    <a:pt x="191317" y="413562"/>
                  </a:cubicBezTo>
                  <a:cubicBezTo>
                    <a:pt x="188366" y="448532"/>
                    <a:pt x="146581" y="448152"/>
                    <a:pt x="146581" y="448152"/>
                  </a:cubicBezTo>
                  <a:lnTo>
                    <a:pt x="144011" y="464212"/>
                  </a:lnTo>
                  <a:lnTo>
                    <a:pt x="140204" y="471434"/>
                  </a:lnTo>
                  <a:lnTo>
                    <a:pt x="132970" y="480176"/>
                  </a:lnTo>
                  <a:cubicBezTo>
                    <a:pt x="144107" y="512866"/>
                    <a:pt x="180847" y="535293"/>
                    <a:pt x="192650" y="547836"/>
                  </a:cubicBezTo>
                  <a:cubicBezTo>
                    <a:pt x="204452" y="560475"/>
                    <a:pt x="188176" y="563421"/>
                    <a:pt x="188176" y="563421"/>
                  </a:cubicBezTo>
                  <a:cubicBezTo>
                    <a:pt x="188176" y="563421"/>
                    <a:pt x="181704" y="565512"/>
                    <a:pt x="168283" y="563801"/>
                  </a:cubicBezTo>
                  <a:cubicBezTo>
                    <a:pt x="161430" y="562946"/>
                    <a:pt x="161906" y="565987"/>
                    <a:pt x="160573" y="570168"/>
                  </a:cubicBezTo>
                  <a:cubicBezTo>
                    <a:pt x="158955" y="575394"/>
                    <a:pt x="159716" y="595350"/>
                    <a:pt x="161906" y="612455"/>
                  </a:cubicBezTo>
                  <a:cubicBezTo>
                    <a:pt x="164000" y="629465"/>
                    <a:pt x="178372" y="639348"/>
                    <a:pt x="178372" y="639348"/>
                  </a:cubicBezTo>
                  <a:lnTo>
                    <a:pt x="238528" y="646570"/>
                  </a:lnTo>
                  <a:cubicBezTo>
                    <a:pt x="238528" y="646570"/>
                    <a:pt x="266416" y="652462"/>
                    <a:pt x="279551" y="641914"/>
                  </a:cubicBezTo>
                  <a:cubicBezTo>
                    <a:pt x="333234" y="598771"/>
                    <a:pt x="272698" y="549927"/>
                    <a:pt x="272698" y="549927"/>
                  </a:cubicBezTo>
                  <a:cubicBezTo>
                    <a:pt x="272698" y="549927"/>
                    <a:pt x="266035" y="542230"/>
                    <a:pt x="276506" y="530921"/>
                  </a:cubicBezTo>
                  <a:cubicBezTo>
                    <a:pt x="396055" y="402539"/>
                    <a:pt x="226915" y="272540"/>
                    <a:pt x="210449" y="269975"/>
                  </a:cubicBezTo>
                  <a:close/>
                  <a:moveTo>
                    <a:pt x="234816" y="214288"/>
                  </a:moveTo>
                  <a:cubicBezTo>
                    <a:pt x="229009" y="240801"/>
                    <a:pt x="245095" y="276817"/>
                    <a:pt x="271175" y="309316"/>
                  </a:cubicBezTo>
                  <a:cubicBezTo>
                    <a:pt x="301443" y="346947"/>
                    <a:pt x="343228" y="361582"/>
                    <a:pt x="343228" y="361582"/>
                  </a:cubicBezTo>
                  <a:cubicBezTo>
                    <a:pt x="343228" y="361582"/>
                    <a:pt x="360552" y="369659"/>
                    <a:pt x="369118" y="356260"/>
                  </a:cubicBezTo>
                  <a:cubicBezTo>
                    <a:pt x="377970" y="342386"/>
                    <a:pt x="369499" y="330887"/>
                    <a:pt x="352461" y="325756"/>
                  </a:cubicBezTo>
                  <a:cubicBezTo>
                    <a:pt x="336090" y="320814"/>
                    <a:pt x="331711" y="319389"/>
                    <a:pt x="322479" y="293256"/>
                  </a:cubicBezTo>
                  <a:cubicBezTo>
                    <a:pt x="313246" y="267219"/>
                    <a:pt x="295352" y="257811"/>
                    <a:pt x="290592" y="255245"/>
                  </a:cubicBezTo>
                  <a:cubicBezTo>
                    <a:pt x="285833" y="252679"/>
                    <a:pt x="273650" y="248878"/>
                    <a:pt x="270224" y="219990"/>
                  </a:cubicBezTo>
                  <a:cubicBezTo>
                    <a:pt x="266607" y="188536"/>
                    <a:pt x="233483" y="203550"/>
                    <a:pt x="234816" y="214288"/>
                  </a:cubicBezTo>
                  <a:close/>
                  <a:moveTo>
                    <a:pt x="384252" y="174091"/>
                  </a:moveTo>
                  <a:cubicBezTo>
                    <a:pt x="384252" y="174091"/>
                    <a:pt x="314769" y="213338"/>
                    <a:pt x="307249" y="218754"/>
                  </a:cubicBezTo>
                  <a:cubicBezTo>
                    <a:pt x="299730" y="224076"/>
                    <a:pt x="297826" y="252299"/>
                    <a:pt x="325429" y="243747"/>
                  </a:cubicBezTo>
                  <a:lnTo>
                    <a:pt x="396816" y="188441"/>
                  </a:lnTo>
                  <a:cubicBezTo>
                    <a:pt x="406335" y="167249"/>
                    <a:pt x="384252" y="174091"/>
                    <a:pt x="384252" y="174091"/>
                  </a:cubicBezTo>
                  <a:close/>
                  <a:moveTo>
                    <a:pt x="438792" y="175802"/>
                  </a:moveTo>
                  <a:cubicBezTo>
                    <a:pt x="436983" y="177512"/>
                    <a:pt x="342372" y="252394"/>
                    <a:pt x="335519" y="258571"/>
                  </a:cubicBezTo>
                  <a:cubicBezTo>
                    <a:pt x="328665" y="264748"/>
                    <a:pt x="330379" y="290215"/>
                    <a:pt x="356268" y="282138"/>
                  </a:cubicBezTo>
                  <a:lnTo>
                    <a:pt x="453164" y="188441"/>
                  </a:lnTo>
                  <a:cubicBezTo>
                    <a:pt x="460398" y="172856"/>
                    <a:pt x="443075" y="171526"/>
                    <a:pt x="438792" y="175802"/>
                  </a:cubicBezTo>
                  <a:close/>
                  <a:moveTo>
                    <a:pt x="189699" y="660920"/>
                  </a:moveTo>
                  <a:cubicBezTo>
                    <a:pt x="189699" y="660920"/>
                    <a:pt x="170472" y="661775"/>
                    <a:pt x="175707" y="679830"/>
                  </a:cubicBezTo>
                  <a:cubicBezTo>
                    <a:pt x="177801" y="686957"/>
                    <a:pt x="184559" y="697505"/>
                    <a:pt x="195124" y="706058"/>
                  </a:cubicBezTo>
                  <a:cubicBezTo>
                    <a:pt x="201502" y="711284"/>
                    <a:pt x="240241" y="726489"/>
                    <a:pt x="264322" y="723068"/>
                  </a:cubicBezTo>
                  <a:cubicBezTo>
                    <a:pt x="279075" y="720977"/>
                    <a:pt x="291259" y="713755"/>
                    <a:pt x="273841" y="686577"/>
                  </a:cubicBezTo>
                  <a:cubicBezTo>
                    <a:pt x="260420" y="665766"/>
                    <a:pt x="242145" y="665956"/>
                    <a:pt x="242145" y="665956"/>
                  </a:cubicBezTo>
                  <a:lnTo>
                    <a:pt x="189699" y="660920"/>
                  </a:lnTo>
                  <a:close/>
                </a:path>
              </a:pathLst>
            </a:custGeom>
            <a:solidFill>
              <a:srgbClr val="000000"/>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grpSp>
          <p:nvGrpSpPr>
            <p:cNvPr id="24" name="Graphic 42">
              <a:extLst>
                <a:ext uri="{FF2B5EF4-FFF2-40B4-BE49-F238E27FC236}">
                  <a16:creationId xmlns:a16="http://schemas.microsoft.com/office/drawing/2014/main" id="{0529F516-B6DA-2145-90DE-AE2B8E7C58E0}"/>
                </a:ext>
              </a:extLst>
            </p:cNvPr>
            <p:cNvGrpSpPr/>
            <p:nvPr/>
          </p:nvGrpSpPr>
          <p:grpSpPr>
            <a:xfrm>
              <a:off x="3991037" y="2890857"/>
              <a:ext cx="2312937" cy="589173"/>
              <a:chOff x="3991037" y="2890857"/>
              <a:chExt cx="2312937" cy="589173"/>
            </a:xfrm>
            <a:solidFill>
              <a:srgbClr val="1A1A18"/>
            </a:solidFill>
          </p:grpSpPr>
          <p:sp>
            <p:nvSpPr>
              <p:cNvPr id="48" name="Freeform 47">
                <a:extLst>
                  <a:ext uri="{FF2B5EF4-FFF2-40B4-BE49-F238E27FC236}">
                    <a16:creationId xmlns:a16="http://schemas.microsoft.com/office/drawing/2014/main" id="{FD1267AC-4A6E-9244-BBF6-04E85D1EF0E3}"/>
                  </a:ext>
                </a:extLst>
              </p:cNvPr>
              <p:cNvSpPr/>
              <p:nvPr/>
            </p:nvSpPr>
            <p:spPr>
              <a:xfrm>
                <a:off x="3991037" y="2890857"/>
                <a:ext cx="504468" cy="589173"/>
              </a:xfrm>
              <a:custGeom>
                <a:avLst/>
                <a:gdLst>
                  <a:gd name="connsiteX0" fmla="*/ 396245 w 504467"/>
                  <a:gd name="connsiteY0" fmla="*/ 294397 h 589173"/>
                  <a:gd name="connsiteX1" fmla="*/ 396245 w 504467"/>
                  <a:gd name="connsiteY1" fmla="*/ 292686 h 589173"/>
                  <a:gd name="connsiteX2" fmla="*/ 502183 w 504467"/>
                  <a:gd name="connsiteY2" fmla="*/ 157936 h 589173"/>
                  <a:gd name="connsiteX3" fmla="*/ 272413 w 504467"/>
                  <a:gd name="connsiteY3" fmla="*/ 0 h 589173"/>
                  <a:gd name="connsiteX4" fmla="*/ 0 w 504467"/>
                  <a:gd name="connsiteY4" fmla="*/ 0 h 589173"/>
                  <a:gd name="connsiteX5" fmla="*/ 0 w 504467"/>
                  <a:gd name="connsiteY5" fmla="*/ 593925 h 589173"/>
                  <a:gd name="connsiteX6" fmla="*/ 295066 w 504467"/>
                  <a:gd name="connsiteY6" fmla="*/ 593925 h 589173"/>
                  <a:gd name="connsiteX7" fmla="*/ 509703 w 504467"/>
                  <a:gd name="connsiteY7" fmla="*/ 432567 h 589173"/>
                  <a:gd name="connsiteX8" fmla="*/ 396245 w 504467"/>
                  <a:gd name="connsiteY8" fmla="*/ 294397 h 589173"/>
                  <a:gd name="connsiteX9" fmla="*/ 167331 w 504467"/>
                  <a:gd name="connsiteY9" fmla="*/ 113273 h 589173"/>
                  <a:gd name="connsiteX10" fmla="*/ 247760 w 504467"/>
                  <a:gd name="connsiteY10" fmla="*/ 113273 h 589173"/>
                  <a:gd name="connsiteX11" fmla="*/ 337613 w 504467"/>
                  <a:gd name="connsiteY11" fmla="*/ 176752 h 589173"/>
                  <a:gd name="connsiteX12" fmla="*/ 255375 w 504467"/>
                  <a:gd name="connsiteY12" fmla="*/ 237665 h 589173"/>
                  <a:gd name="connsiteX13" fmla="*/ 167426 w 504467"/>
                  <a:gd name="connsiteY13" fmla="*/ 237665 h 589173"/>
                  <a:gd name="connsiteX14" fmla="*/ 167426 w 504467"/>
                  <a:gd name="connsiteY14" fmla="*/ 113273 h 589173"/>
                  <a:gd name="connsiteX15" fmla="*/ 259087 w 504467"/>
                  <a:gd name="connsiteY15" fmla="*/ 480651 h 589173"/>
                  <a:gd name="connsiteX16" fmla="*/ 165427 w 504467"/>
                  <a:gd name="connsiteY16" fmla="*/ 480651 h 589173"/>
                  <a:gd name="connsiteX17" fmla="*/ 165427 w 504467"/>
                  <a:gd name="connsiteY17" fmla="*/ 351033 h 589173"/>
                  <a:gd name="connsiteX18" fmla="*/ 254328 w 504467"/>
                  <a:gd name="connsiteY18" fmla="*/ 351033 h 589173"/>
                  <a:gd name="connsiteX19" fmla="*/ 339421 w 504467"/>
                  <a:gd name="connsiteY19" fmla="*/ 417173 h 589173"/>
                  <a:gd name="connsiteX20" fmla="*/ 259087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245" y="294397"/>
                    </a:moveTo>
                    <a:lnTo>
                      <a:pt x="396245" y="292686"/>
                    </a:lnTo>
                    <a:cubicBezTo>
                      <a:pt x="463349" y="274631"/>
                      <a:pt x="502183" y="220560"/>
                      <a:pt x="502183" y="157936"/>
                    </a:cubicBezTo>
                    <a:cubicBezTo>
                      <a:pt x="502183" y="39532"/>
                      <a:pt x="399101" y="0"/>
                      <a:pt x="272413" y="0"/>
                    </a:cubicBezTo>
                    <a:lnTo>
                      <a:pt x="0" y="0"/>
                    </a:lnTo>
                    <a:lnTo>
                      <a:pt x="0" y="593925"/>
                    </a:lnTo>
                    <a:lnTo>
                      <a:pt x="295066" y="593925"/>
                    </a:lnTo>
                    <a:cubicBezTo>
                      <a:pt x="424610" y="593925"/>
                      <a:pt x="509703" y="544130"/>
                      <a:pt x="509703" y="432567"/>
                    </a:cubicBezTo>
                    <a:cubicBezTo>
                      <a:pt x="509703" y="362152"/>
                      <a:pt x="470963" y="313307"/>
                      <a:pt x="396245" y="294397"/>
                    </a:cubicBezTo>
                    <a:close/>
                    <a:moveTo>
                      <a:pt x="167331" y="113273"/>
                    </a:moveTo>
                    <a:lnTo>
                      <a:pt x="247760" y="113273"/>
                    </a:lnTo>
                    <a:cubicBezTo>
                      <a:pt x="295066" y="113273"/>
                      <a:pt x="337613" y="124392"/>
                      <a:pt x="337613" y="176752"/>
                    </a:cubicBezTo>
                    <a:cubicBezTo>
                      <a:pt x="337613" y="212768"/>
                      <a:pt x="310200" y="237665"/>
                      <a:pt x="255375" y="237665"/>
                    </a:cubicBezTo>
                    <a:lnTo>
                      <a:pt x="167426" y="237665"/>
                    </a:lnTo>
                    <a:lnTo>
                      <a:pt x="167426" y="113273"/>
                    </a:lnTo>
                    <a:close/>
                    <a:moveTo>
                      <a:pt x="259087" y="480651"/>
                    </a:moveTo>
                    <a:lnTo>
                      <a:pt x="165427" y="480651"/>
                    </a:lnTo>
                    <a:lnTo>
                      <a:pt x="165427" y="351033"/>
                    </a:lnTo>
                    <a:lnTo>
                      <a:pt x="254328" y="351033"/>
                    </a:lnTo>
                    <a:cubicBezTo>
                      <a:pt x="304489" y="351033"/>
                      <a:pt x="339421" y="374220"/>
                      <a:pt x="339421" y="417173"/>
                    </a:cubicBezTo>
                    <a:cubicBezTo>
                      <a:pt x="339516" y="462596"/>
                      <a:pt x="310200" y="480651"/>
                      <a:pt x="259087" y="480651"/>
                    </a:cubicBez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9" name="Freeform 48">
                <a:extLst>
                  <a:ext uri="{FF2B5EF4-FFF2-40B4-BE49-F238E27FC236}">
                    <a16:creationId xmlns:a16="http://schemas.microsoft.com/office/drawing/2014/main" id="{FB93E1E3-A224-5F4E-BA61-641E1E0C7FC9}"/>
                  </a:ext>
                </a:extLst>
              </p:cNvPr>
              <p:cNvSpPr/>
              <p:nvPr/>
            </p:nvSpPr>
            <p:spPr>
              <a:xfrm>
                <a:off x="4527867" y="2890857"/>
                <a:ext cx="161810" cy="589173"/>
              </a:xfrm>
              <a:custGeom>
                <a:avLst/>
                <a:gdLst>
                  <a:gd name="connsiteX0" fmla="*/ 0 w 161810"/>
                  <a:gd name="connsiteY0" fmla="*/ 0 h 589173"/>
                  <a:gd name="connsiteX1" fmla="*/ 170186 w 161810"/>
                  <a:gd name="connsiteY1" fmla="*/ 0 h 589173"/>
                  <a:gd name="connsiteX2" fmla="*/ 170186 w 161810"/>
                  <a:gd name="connsiteY2" fmla="*/ 593925 h 589173"/>
                  <a:gd name="connsiteX3" fmla="*/ 0 w 161810"/>
                  <a:gd name="connsiteY3" fmla="*/ 593925 h 589173"/>
                </a:gdLst>
                <a:ahLst/>
                <a:cxnLst>
                  <a:cxn ang="0">
                    <a:pos x="connsiteX0" y="connsiteY0"/>
                  </a:cxn>
                  <a:cxn ang="0">
                    <a:pos x="connsiteX1" y="connsiteY1"/>
                  </a:cxn>
                  <a:cxn ang="0">
                    <a:pos x="connsiteX2" y="connsiteY2"/>
                  </a:cxn>
                  <a:cxn ang="0">
                    <a:pos x="connsiteX3" y="connsiteY3"/>
                  </a:cxn>
                </a:cxnLst>
                <a:rect l="l" t="t" r="r" b="b"/>
                <a:pathLst>
                  <a:path w="161810" h="589173">
                    <a:moveTo>
                      <a:pt x="0" y="0"/>
                    </a:moveTo>
                    <a:lnTo>
                      <a:pt x="170186" y="0"/>
                    </a:lnTo>
                    <a:lnTo>
                      <a:pt x="170186" y="593925"/>
                    </a:lnTo>
                    <a:lnTo>
                      <a:pt x="0" y="593925"/>
                    </a:ln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0" name="Freeform 49">
                <a:extLst>
                  <a:ext uri="{FF2B5EF4-FFF2-40B4-BE49-F238E27FC236}">
                    <a16:creationId xmlns:a16="http://schemas.microsoft.com/office/drawing/2014/main" id="{33EBBA1E-A444-D44B-A182-56793E38A580}"/>
                  </a:ext>
                </a:extLst>
              </p:cNvPr>
              <p:cNvSpPr/>
              <p:nvPr/>
            </p:nvSpPr>
            <p:spPr>
              <a:xfrm>
                <a:off x="4736697" y="2890857"/>
                <a:ext cx="504468" cy="589173"/>
              </a:xfrm>
              <a:custGeom>
                <a:avLst/>
                <a:gdLst>
                  <a:gd name="connsiteX0" fmla="*/ 396340 w 504467"/>
                  <a:gd name="connsiteY0" fmla="*/ 294397 h 589173"/>
                  <a:gd name="connsiteX1" fmla="*/ 396340 w 504467"/>
                  <a:gd name="connsiteY1" fmla="*/ 292686 h 589173"/>
                  <a:gd name="connsiteX2" fmla="*/ 502279 w 504467"/>
                  <a:gd name="connsiteY2" fmla="*/ 157936 h 589173"/>
                  <a:gd name="connsiteX3" fmla="*/ 272508 w 504467"/>
                  <a:gd name="connsiteY3" fmla="*/ 0 h 589173"/>
                  <a:gd name="connsiteX4" fmla="*/ 0 w 504467"/>
                  <a:gd name="connsiteY4" fmla="*/ 0 h 589173"/>
                  <a:gd name="connsiteX5" fmla="*/ 95 w 504467"/>
                  <a:gd name="connsiteY5" fmla="*/ 593925 h 589173"/>
                  <a:gd name="connsiteX6" fmla="*/ 295161 w 504467"/>
                  <a:gd name="connsiteY6" fmla="*/ 593925 h 589173"/>
                  <a:gd name="connsiteX7" fmla="*/ 509798 w 504467"/>
                  <a:gd name="connsiteY7" fmla="*/ 432567 h 589173"/>
                  <a:gd name="connsiteX8" fmla="*/ 396340 w 504467"/>
                  <a:gd name="connsiteY8" fmla="*/ 294397 h 589173"/>
                  <a:gd name="connsiteX9" fmla="*/ 167521 w 504467"/>
                  <a:gd name="connsiteY9" fmla="*/ 113273 h 589173"/>
                  <a:gd name="connsiteX10" fmla="*/ 247951 w 504467"/>
                  <a:gd name="connsiteY10" fmla="*/ 113273 h 589173"/>
                  <a:gd name="connsiteX11" fmla="*/ 337803 w 504467"/>
                  <a:gd name="connsiteY11" fmla="*/ 176752 h 589173"/>
                  <a:gd name="connsiteX12" fmla="*/ 255565 w 504467"/>
                  <a:gd name="connsiteY12" fmla="*/ 237665 h 589173"/>
                  <a:gd name="connsiteX13" fmla="*/ 167617 w 504467"/>
                  <a:gd name="connsiteY13" fmla="*/ 237665 h 589173"/>
                  <a:gd name="connsiteX14" fmla="*/ 167617 w 504467"/>
                  <a:gd name="connsiteY14" fmla="*/ 113273 h 589173"/>
                  <a:gd name="connsiteX15" fmla="*/ 259182 w 504467"/>
                  <a:gd name="connsiteY15" fmla="*/ 480651 h 589173"/>
                  <a:gd name="connsiteX16" fmla="*/ 165523 w 504467"/>
                  <a:gd name="connsiteY16" fmla="*/ 480651 h 589173"/>
                  <a:gd name="connsiteX17" fmla="*/ 165523 w 504467"/>
                  <a:gd name="connsiteY17" fmla="*/ 351033 h 589173"/>
                  <a:gd name="connsiteX18" fmla="*/ 254423 w 504467"/>
                  <a:gd name="connsiteY18" fmla="*/ 351033 h 589173"/>
                  <a:gd name="connsiteX19" fmla="*/ 339516 w 504467"/>
                  <a:gd name="connsiteY19" fmla="*/ 417173 h 589173"/>
                  <a:gd name="connsiteX20" fmla="*/ 259182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340" y="294397"/>
                    </a:moveTo>
                    <a:lnTo>
                      <a:pt x="396340" y="292686"/>
                    </a:lnTo>
                    <a:cubicBezTo>
                      <a:pt x="463444" y="274631"/>
                      <a:pt x="502279" y="220560"/>
                      <a:pt x="502279" y="157936"/>
                    </a:cubicBezTo>
                    <a:cubicBezTo>
                      <a:pt x="502279" y="39532"/>
                      <a:pt x="399196" y="0"/>
                      <a:pt x="272508" y="0"/>
                    </a:cubicBezTo>
                    <a:lnTo>
                      <a:pt x="0" y="0"/>
                    </a:lnTo>
                    <a:lnTo>
                      <a:pt x="95" y="593925"/>
                    </a:lnTo>
                    <a:lnTo>
                      <a:pt x="295161" y="593925"/>
                    </a:lnTo>
                    <a:cubicBezTo>
                      <a:pt x="424705" y="593925"/>
                      <a:pt x="509798" y="544130"/>
                      <a:pt x="509798" y="432567"/>
                    </a:cubicBezTo>
                    <a:cubicBezTo>
                      <a:pt x="509798" y="362152"/>
                      <a:pt x="471059" y="313307"/>
                      <a:pt x="396340" y="294397"/>
                    </a:cubicBezTo>
                    <a:close/>
                    <a:moveTo>
                      <a:pt x="167521" y="113273"/>
                    </a:moveTo>
                    <a:lnTo>
                      <a:pt x="247951" y="113273"/>
                    </a:lnTo>
                    <a:cubicBezTo>
                      <a:pt x="295256" y="113273"/>
                      <a:pt x="337803" y="124392"/>
                      <a:pt x="337803" y="176752"/>
                    </a:cubicBezTo>
                    <a:cubicBezTo>
                      <a:pt x="337803" y="212768"/>
                      <a:pt x="310390" y="237665"/>
                      <a:pt x="255565" y="237665"/>
                    </a:cubicBezTo>
                    <a:lnTo>
                      <a:pt x="167617" y="237665"/>
                    </a:lnTo>
                    <a:lnTo>
                      <a:pt x="167617" y="113273"/>
                    </a:lnTo>
                    <a:close/>
                    <a:moveTo>
                      <a:pt x="259182" y="480651"/>
                    </a:moveTo>
                    <a:lnTo>
                      <a:pt x="165523" y="480651"/>
                    </a:lnTo>
                    <a:lnTo>
                      <a:pt x="165523" y="351033"/>
                    </a:lnTo>
                    <a:lnTo>
                      <a:pt x="254423" y="351033"/>
                    </a:lnTo>
                    <a:cubicBezTo>
                      <a:pt x="304584" y="351033"/>
                      <a:pt x="339516" y="374220"/>
                      <a:pt x="339516" y="417173"/>
                    </a:cubicBezTo>
                    <a:cubicBezTo>
                      <a:pt x="339611" y="462596"/>
                      <a:pt x="310295" y="480651"/>
                      <a:pt x="259182" y="480651"/>
                    </a:cubicBez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1" name="Freeform 50">
                <a:extLst>
                  <a:ext uri="{FF2B5EF4-FFF2-40B4-BE49-F238E27FC236}">
                    <a16:creationId xmlns:a16="http://schemas.microsoft.com/office/drawing/2014/main" id="{E9228351-5CA1-7649-A2D3-B99DD665712C}"/>
                  </a:ext>
                </a:extLst>
              </p:cNvPr>
              <p:cNvSpPr/>
              <p:nvPr/>
            </p:nvSpPr>
            <p:spPr>
              <a:xfrm>
                <a:off x="5270101" y="2890857"/>
                <a:ext cx="504468" cy="589173"/>
              </a:xfrm>
              <a:custGeom>
                <a:avLst/>
                <a:gdLst>
                  <a:gd name="connsiteX0" fmla="*/ 396436 w 504467"/>
                  <a:gd name="connsiteY0" fmla="*/ 294397 h 589173"/>
                  <a:gd name="connsiteX1" fmla="*/ 396436 w 504467"/>
                  <a:gd name="connsiteY1" fmla="*/ 292686 h 589173"/>
                  <a:gd name="connsiteX2" fmla="*/ 502374 w 504467"/>
                  <a:gd name="connsiteY2" fmla="*/ 157936 h 589173"/>
                  <a:gd name="connsiteX3" fmla="*/ 272603 w 504467"/>
                  <a:gd name="connsiteY3" fmla="*/ 0 h 589173"/>
                  <a:gd name="connsiteX4" fmla="*/ 0 w 504467"/>
                  <a:gd name="connsiteY4" fmla="*/ 0 h 589173"/>
                  <a:gd name="connsiteX5" fmla="*/ 190 w 504467"/>
                  <a:gd name="connsiteY5" fmla="*/ 593925 h 589173"/>
                  <a:gd name="connsiteX6" fmla="*/ 295256 w 504467"/>
                  <a:gd name="connsiteY6" fmla="*/ 593925 h 589173"/>
                  <a:gd name="connsiteX7" fmla="*/ 509893 w 504467"/>
                  <a:gd name="connsiteY7" fmla="*/ 432567 h 589173"/>
                  <a:gd name="connsiteX8" fmla="*/ 396436 w 504467"/>
                  <a:gd name="connsiteY8" fmla="*/ 294397 h 589173"/>
                  <a:gd name="connsiteX9" fmla="*/ 167521 w 504467"/>
                  <a:gd name="connsiteY9" fmla="*/ 113273 h 589173"/>
                  <a:gd name="connsiteX10" fmla="*/ 247951 w 504467"/>
                  <a:gd name="connsiteY10" fmla="*/ 113273 h 589173"/>
                  <a:gd name="connsiteX11" fmla="*/ 337803 w 504467"/>
                  <a:gd name="connsiteY11" fmla="*/ 176752 h 589173"/>
                  <a:gd name="connsiteX12" fmla="*/ 255565 w 504467"/>
                  <a:gd name="connsiteY12" fmla="*/ 237665 h 589173"/>
                  <a:gd name="connsiteX13" fmla="*/ 167617 w 504467"/>
                  <a:gd name="connsiteY13" fmla="*/ 237665 h 589173"/>
                  <a:gd name="connsiteX14" fmla="*/ 167617 w 504467"/>
                  <a:gd name="connsiteY14" fmla="*/ 113273 h 589173"/>
                  <a:gd name="connsiteX15" fmla="*/ 259277 w 504467"/>
                  <a:gd name="connsiteY15" fmla="*/ 480651 h 589173"/>
                  <a:gd name="connsiteX16" fmla="*/ 165618 w 504467"/>
                  <a:gd name="connsiteY16" fmla="*/ 480651 h 589173"/>
                  <a:gd name="connsiteX17" fmla="*/ 165618 w 504467"/>
                  <a:gd name="connsiteY17" fmla="*/ 351033 h 589173"/>
                  <a:gd name="connsiteX18" fmla="*/ 254518 w 504467"/>
                  <a:gd name="connsiteY18" fmla="*/ 351033 h 589173"/>
                  <a:gd name="connsiteX19" fmla="*/ 339612 w 504467"/>
                  <a:gd name="connsiteY19" fmla="*/ 417173 h 589173"/>
                  <a:gd name="connsiteX20" fmla="*/ 259277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436" y="294397"/>
                    </a:moveTo>
                    <a:lnTo>
                      <a:pt x="396436" y="292686"/>
                    </a:lnTo>
                    <a:cubicBezTo>
                      <a:pt x="463539" y="274631"/>
                      <a:pt x="502374" y="220560"/>
                      <a:pt x="502374" y="157936"/>
                    </a:cubicBezTo>
                    <a:cubicBezTo>
                      <a:pt x="502374" y="39532"/>
                      <a:pt x="399291" y="0"/>
                      <a:pt x="272603" y="0"/>
                    </a:cubicBezTo>
                    <a:lnTo>
                      <a:pt x="0" y="0"/>
                    </a:lnTo>
                    <a:lnTo>
                      <a:pt x="190" y="593925"/>
                    </a:lnTo>
                    <a:lnTo>
                      <a:pt x="295256" y="593925"/>
                    </a:lnTo>
                    <a:cubicBezTo>
                      <a:pt x="424800" y="593925"/>
                      <a:pt x="509893" y="544130"/>
                      <a:pt x="509893" y="432567"/>
                    </a:cubicBezTo>
                    <a:cubicBezTo>
                      <a:pt x="509893" y="362152"/>
                      <a:pt x="471154" y="313307"/>
                      <a:pt x="396436" y="294397"/>
                    </a:cubicBezTo>
                    <a:close/>
                    <a:moveTo>
                      <a:pt x="167521" y="113273"/>
                    </a:moveTo>
                    <a:lnTo>
                      <a:pt x="247951" y="113273"/>
                    </a:lnTo>
                    <a:cubicBezTo>
                      <a:pt x="295256" y="113273"/>
                      <a:pt x="337803" y="124392"/>
                      <a:pt x="337803" y="176752"/>
                    </a:cubicBezTo>
                    <a:cubicBezTo>
                      <a:pt x="337803" y="212768"/>
                      <a:pt x="310390" y="237665"/>
                      <a:pt x="255565" y="237665"/>
                    </a:cubicBezTo>
                    <a:lnTo>
                      <a:pt x="167617" y="237665"/>
                    </a:lnTo>
                    <a:lnTo>
                      <a:pt x="167617" y="113273"/>
                    </a:lnTo>
                    <a:close/>
                    <a:moveTo>
                      <a:pt x="259277" y="480651"/>
                    </a:moveTo>
                    <a:lnTo>
                      <a:pt x="165618" y="480651"/>
                    </a:lnTo>
                    <a:lnTo>
                      <a:pt x="165618" y="351033"/>
                    </a:lnTo>
                    <a:lnTo>
                      <a:pt x="254518" y="351033"/>
                    </a:lnTo>
                    <a:cubicBezTo>
                      <a:pt x="304680" y="351033"/>
                      <a:pt x="339612" y="374220"/>
                      <a:pt x="339612" y="417173"/>
                    </a:cubicBezTo>
                    <a:cubicBezTo>
                      <a:pt x="339707" y="462596"/>
                      <a:pt x="310390" y="480651"/>
                      <a:pt x="259277" y="480651"/>
                    </a:cubicBez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2" name="Freeform 51">
                <a:extLst>
                  <a:ext uri="{FF2B5EF4-FFF2-40B4-BE49-F238E27FC236}">
                    <a16:creationId xmlns:a16="http://schemas.microsoft.com/office/drawing/2014/main" id="{AE7F08A6-AB16-D949-8165-2810E2F70EB6}"/>
                  </a:ext>
                </a:extLst>
              </p:cNvPr>
              <p:cNvSpPr/>
              <p:nvPr/>
            </p:nvSpPr>
            <p:spPr>
              <a:xfrm>
                <a:off x="5723836" y="2890857"/>
                <a:ext cx="580614" cy="589173"/>
              </a:xfrm>
              <a:custGeom>
                <a:avLst/>
                <a:gdLst>
                  <a:gd name="connsiteX0" fmla="*/ 408524 w 580613"/>
                  <a:gd name="connsiteY0" fmla="*/ 0 h 589173"/>
                  <a:gd name="connsiteX1" fmla="*/ 290307 w 580613"/>
                  <a:gd name="connsiteY1" fmla="*/ 207731 h 589173"/>
                  <a:gd name="connsiteX2" fmla="*/ 188176 w 580613"/>
                  <a:gd name="connsiteY2" fmla="*/ 0 h 589173"/>
                  <a:gd name="connsiteX3" fmla="*/ 0 w 580613"/>
                  <a:gd name="connsiteY3" fmla="*/ 0 h 589173"/>
                  <a:gd name="connsiteX4" fmla="*/ 198646 w 580613"/>
                  <a:gd name="connsiteY4" fmla="*/ 330412 h 589173"/>
                  <a:gd name="connsiteX5" fmla="*/ 43784 w 580613"/>
                  <a:gd name="connsiteY5" fmla="*/ 593925 h 589173"/>
                  <a:gd name="connsiteX6" fmla="*/ 214066 w 580613"/>
                  <a:gd name="connsiteY6" fmla="*/ 593925 h 589173"/>
                  <a:gd name="connsiteX7" fmla="*/ 589180 w 580613"/>
                  <a:gd name="connsiteY7" fmla="*/ 0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613" h="589173">
                    <a:moveTo>
                      <a:pt x="408524" y="0"/>
                    </a:moveTo>
                    <a:lnTo>
                      <a:pt x="290307" y="207731"/>
                    </a:lnTo>
                    <a:lnTo>
                      <a:pt x="188176" y="0"/>
                    </a:lnTo>
                    <a:lnTo>
                      <a:pt x="0" y="0"/>
                    </a:lnTo>
                    <a:lnTo>
                      <a:pt x="198646" y="330412"/>
                    </a:lnTo>
                    <a:lnTo>
                      <a:pt x="43784" y="593925"/>
                    </a:lnTo>
                    <a:lnTo>
                      <a:pt x="214066" y="593925"/>
                    </a:lnTo>
                    <a:lnTo>
                      <a:pt x="589180" y="0"/>
                    </a:ln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dirty="0">
                  <a:latin typeface="+mn-lt"/>
                </a:endParaRPr>
              </a:p>
            </p:txBody>
          </p:sp>
        </p:grpSp>
        <p:grpSp>
          <p:nvGrpSpPr>
            <p:cNvPr id="25" name="Graphic 42">
              <a:extLst>
                <a:ext uri="{FF2B5EF4-FFF2-40B4-BE49-F238E27FC236}">
                  <a16:creationId xmlns:a16="http://schemas.microsoft.com/office/drawing/2014/main" id="{0529F516-B6DA-2145-90DE-AE2B8E7C58E0}"/>
                </a:ext>
              </a:extLst>
            </p:cNvPr>
            <p:cNvGrpSpPr/>
            <p:nvPr/>
          </p:nvGrpSpPr>
          <p:grpSpPr>
            <a:xfrm>
              <a:off x="3992179" y="3669136"/>
              <a:ext cx="1456294" cy="161548"/>
              <a:chOff x="3992179" y="3669136"/>
              <a:chExt cx="1456294" cy="161548"/>
            </a:xfrm>
            <a:solidFill>
              <a:srgbClr val="0033A1"/>
            </a:solidFill>
          </p:grpSpPr>
          <p:sp>
            <p:nvSpPr>
              <p:cNvPr id="39" name="Freeform 38">
                <a:extLst>
                  <a:ext uri="{FF2B5EF4-FFF2-40B4-BE49-F238E27FC236}">
                    <a16:creationId xmlns:a16="http://schemas.microsoft.com/office/drawing/2014/main" id="{6E8272E3-A63A-5E45-A3AA-1E3F590B945B}"/>
                  </a:ext>
                </a:extLst>
              </p:cNvPr>
              <p:cNvSpPr/>
              <p:nvPr/>
            </p:nvSpPr>
            <p:spPr>
              <a:xfrm>
                <a:off x="3992179" y="3671416"/>
                <a:ext cx="104701" cy="152045"/>
              </a:xfrm>
              <a:custGeom>
                <a:avLst/>
                <a:gdLst>
                  <a:gd name="connsiteX0" fmla="*/ 0 w 104700"/>
                  <a:gd name="connsiteY0" fmla="*/ 0 h 152044"/>
                  <a:gd name="connsiteX1" fmla="*/ 29602 w 104700"/>
                  <a:gd name="connsiteY1" fmla="*/ 0 h 152044"/>
                  <a:gd name="connsiteX2" fmla="*/ 29602 w 104700"/>
                  <a:gd name="connsiteY2" fmla="*/ 134275 h 152044"/>
                  <a:gd name="connsiteX3" fmla="*/ 112982 w 104700"/>
                  <a:gd name="connsiteY3" fmla="*/ 134275 h 152044"/>
                  <a:gd name="connsiteX4" fmla="*/ 112982 w 104700"/>
                  <a:gd name="connsiteY4" fmla="*/ 159267 h 152044"/>
                  <a:gd name="connsiteX5" fmla="*/ 0 w 104700"/>
                  <a:gd name="connsiteY5" fmla="*/ 159267 h 152044"/>
                  <a:gd name="connsiteX6" fmla="*/ 0 w 104700"/>
                  <a:gd name="connsiteY6" fmla="*/ 0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00" h="152044">
                    <a:moveTo>
                      <a:pt x="0" y="0"/>
                    </a:moveTo>
                    <a:lnTo>
                      <a:pt x="29602" y="0"/>
                    </a:lnTo>
                    <a:lnTo>
                      <a:pt x="29602" y="134275"/>
                    </a:lnTo>
                    <a:lnTo>
                      <a:pt x="112982" y="134275"/>
                    </a:lnTo>
                    <a:lnTo>
                      <a:pt x="112982" y="159267"/>
                    </a:lnTo>
                    <a:lnTo>
                      <a:pt x="0" y="159267"/>
                    </a:lnTo>
                    <a:lnTo>
                      <a:pt x="0" y="0"/>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0" name="Freeform 39">
                <a:extLst>
                  <a:ext uri="{FF2B5EF4-FFF2-40B4-BE49-F238E27FC236}">
                    <a16:creationId xmlns:a16="http://schemas.microsoft.com/office/drawing/2014/main" id="{5EE78959-F93B-9646-A79A-9BEE978877D1}"/>
                  </a:ext>
                </a:extLst>
              </p:cNvPr>
              <p:cNvSpPr/>
              <p:nvPr/>
            </p:nvSpPr>
            <p:spPr>
              <a:xfrm>
                <a:off x="4128671" y="3671416"/>
                <a:ext cx="28555" cy="152045"/>
              </a:xfrm>
              <a:custGeom>
                <a:avLst/>
                <a:gdLst>
                  <a:gd name="connsiteX0" fmla="*/ 0 w 28554"/>
                  <a:gd name="connsiteY0" fmla="*/ 0 h 152044"/>
                  <a:gd name="connsiteX1" fmla="*/ 29602 w 28554"/>
                  <a:gd name="connsiteY1" fmla="*/ 0 h 152044"/>
                  <a:gd name="connsiteX2" fmla="*/ 29602 w 28554"/>
                  <a:gd name="connsiteY2" fmla="*/ 159267 h 152044"/>
                  <a:gd name="connsiteX3" fmla="*/ 0 w 28554"/>
                  <a:gd name="connsiteY3" fmla="*/ 159267 h 152044"/>
                  <a:gd name="connsiteX4" fmla="*/ 0 w 28554"/>
                  <a:gd name="connsiteY4" fmla="*/ 0 h 15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54" h="152044">
                    <a:moveTo>
                      <a:pt x="0" y="0"/>
                    </a:moveTo>
                    <a:lnTo>
                      <a:pt x="29602" y="0"/>
                    </a:lnTo>
                    <a:lnTo>
                      <a:pt x="29602" y="159267"/>
                    </a:lnTo>
                    <a:lnTo>
                      <a:pt x="0" y="159267"/>
                    </a:lnTo>
                    <a:lnTo>
                      <a:pt x="0" y="0"/>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1" name="Freeform 40">
                <a:extLst>
                  <a:ext uri="{FF2B5EF4-FFF2-40B4-BE49-F238E27FC236}">
                    <a16:creationId xmlns:a16="http://schemas.microsoft.com/office/drawing/2014/main" id="{C1A13D65-7F0C-C34D-93D2-A5E08C942250}"/>
                  </a:ext>
                </a:extLst>
              </p:cNvPr>
              <p:cNvSpPr/>
              <p:nvPr/>
            </p:nvSpPr>
            <p:spPr>
              <a:xfrm>
                <a:off x="4201391" y="3671416"/>
                <a:ext cx="133256" cy="152045"/>
              </a:xfrm>
              <a:custGeom>
                <a:avLst/>
                <a:gdLst>
                  <a:gd name="connsiteX0" fmla="*/ 141727 w 133255"/>
                  <a:gd name="connsiteY0" fmla="*/ 0 h 152044"/>
                  <a:gd name="connsiteX1" fmla="*/ 141727 w 133255"/>
                  <a:gd name="connsiteY1" fmla="*/ 159267 h 152044"/>
                  <a:gd name="connsiteX2" fmla="*/ 117360 w 133255"/>
                  <a:gd name="connsiteY2" fmla="*/ 159267 h 152044"/>
                  <a:gd name="connsiteX3" fmla="*/ 29411 w 133255"/>
                  <a:gd name="connsiteY3" fmla="*/ 51410 h 152044"/>
                  <a:gd name="connsiteX4" fmla="*/ 29411 w 133255"/>
                  <a:gd name="connsiteY4" fmla="*/ 159267 h 152044"/>
                  <a:gd name="connsiteX5" fmla="*/ 0 w 133255"/>
                  <a:gd name="connsiteY5" fmla="*/ 159267 h 152044"/>
                  <a:gd name="connsiteX6" fmla="*/ 0 w 133255"/>
                  <a:gd name="connsiteY6" fmla="*/ 0 h 152044"/>
                  <a:gd name="connsiteX7" fmla="*/ 24367 w 133255"/>
                  <a:gd name="connsiteY7" fmla="*/ 0 h 152044"/>
                  <a:gd name="connsiteX8" fmla="*/ 112315 w 133255"/>
                  <a:gd name="connsiteY8" fmla="*/ 107857 h 152044"/>
                  <a:gd name="connsiteX9" fmla="*/ 112315 w 133255"/>
                  <a:gd name="connsiteY9" fmla="*/ 0 h 152044"/>
                  <a:gd name="connsiteX10" fmla="*/ 141727 w 133255"/>
                  <a:gd name="connsiteY10" fmla="*/ 0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55" h="152044">
                    <a:moveTo>
                      <a:pt x="141727" y="0"/>
                    </a:moveTo>
                    <a:lnTo>
                      <a:pt x="141727" y="159267"/>
                    </a:lnTo>
                    <a:lnTo>
                      <a:pt x="117360" y="159267"/>
                    </a:lnTo>
                    <a:lnTo>
                      <a:pt x="29411" y="51410"/>
                    </a:lnTo>
                    <a:lnTo>
                      <a:pt x="29411" y="159267"/>
                    </a:lnTo>
                    <a:lnTo>
                      <a:pt x="0" y="159267"/>
                    </a:lnTo>
                    <a:lnTo>
                      <a:pt x="0" y="0"/>
                    </a:lnTo>
                    <a:lnTo>
                      <a:pt x="24367" y="0"/>
                    </a:lnTo>
                    <a:lnTo>
                      <a:pt x="112315" y="107857"/>
                    </a:lnTo>
                    <a:lnTo>
                      <a:pt x="112315" y="0"/>
                    </a:lnTo>
                    <a:lnTo>
                      <a:pt x="141727" y="0"/>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2" name="Freeform 41">
                <a:extLst>
                  <a:ext uri="{FF2B5EF4-FFF2-40B4-BE49-F238E27FC236}">
                    <a16:creationId xmlns:a16="http://schemas.microsoft.com/office/drawing/2014/main" id="{14ED971E-58C0-D64B-9980-2AF8A13392CF}"/>
                  </a:ext>
                </a:extLst>
              </p:cNvPr>
              <p:cNvSpPr/>
              <p:nvPr/>
            </p:nvSpPr>
            <p:spPr>
              <a:xfrm>
                <a:off x="4385950" y="3671416"/>
                <a:ext cx="114219" cy="152045"/>
              </a:xfrm>
              <a:custGeom>
                <a:avLst/>
                <a:gdLst>
                  <a:gd name="connsiteX0" fmla="*/ 119645 w 114219"/>
                  <a:gd name="connsiteY0" fmla="*/ 134465 h 152044"/>
                  <a:gd name="connsiteX1" fmla="*/ 119645 w 114219"/>
                  <a:gd name="connsiteY1" fmla="*/ 159267 h 152044"/>
                  <a:gd name="connsiteX2" fmla="*/ 0 w 114219"/>
                  <a:gd name="connsiteY2" fmla="*/ 159267 h 152044"/>
                  <a:gd name="connsiteX3" fmla="*/ 0 w 114219"/>
                  <a:gd name="connsiteY3" fmla="*/ 0 h 152044"/>
                  <a:gd name="connsiteX4" fmla="*/ 116408 w 114219"/>
                  <a:gd name="connsiteY4" fmla="*/ 0 h 152044"/>
                  <a:gd name="connsiteX5" fmla="*/ 116408 w 114219"/>
                  <a:gd name="connsiteY5" fmla="*/ 24802 h 152044"/>
                  <a:gd name="connsiteX6" fmla="*/ 29602 w 114219"/>
                  <a:gd name="connsiteY6" fmla="*/ 24802 h 152044"/>
                  <a:gd name="connsiteX7" fmla="*/ 29602 w 114219"/>
                  <a:gd name="connsiteY7" fmla="*/ 66235 h 152044"/>
                  <a:gd name="connsiteX8" fmla="*/ 106605 w 114219"/>
                  <a:gd name="connsiteY8" fmla="*/ 66235 h 152044"/>
                  <a:gd name="connsiteX9" fmla="*/ 106605 w 114219"/>
                  <a:gd name="connsiteY9" fmla="*/ 90562 h 152044"/>
                  <a:gd name="connsiteX10" fmla="*/ 29602 w 114219"/>
                  <a:gd name="connsiteY10" fmla="*/ 90562 h 152044"/>
                  <a:gd name="connsiteX11" fmla="*/ 29602 w 114219"/>
                  <a:gd name="connsiteY11" fmla="*/ 134465 h 152044"/>
                  <a:gd name="connsiteX12" fmla="*/ 119645 w 114219"/>
                  <a:gd name="connsiteY12" fmla="*/ 134465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219" h="152044">
                    <a:moveTo>
                      <a:pt x="119645" y="134465"/>
                    </a:moveTo>
                    <a:lnTo>
                      <a:pt x="119645" y="159267"/>
                    </a:lnTo>
                    <a:lnTo>
                      <a:pt x="0" y="159267"/>
                    </a:lnTo>
                    <a:lnTo>
                      <a:pt x="0" y="0"/>
                    </a:lnTo>
                    <a:lnTo>
                      <a:pt x="116408" y="0"/>
                    </a:lnTo>
                    <a:lnTo>
                      <a:pt x="116408" y="24802"/>
                    </a:lnTo>
                    <a:lnTo>
                      <a:pt x="29602" y="24802"/>
                    </a:lnTo>
                    <a:lnTo>
                      <a:pt x="29602" y="66235"/>
                    </a:lnTo>
                    <a:lnTo>
                      <a:pt x="106605" y="66235"/>
                    </a:lnTo>
                    <a:lnTo>
                      <a:pt x="106605" y="90562"/>
                    </a:lnTo>
                    <a:lnTo>
                      <a:pt x="29602" y="90562"/>
                    </a:lnTo>
                    <a:lnTo>
                      <a:pt x="29602" y="134465"/>
                    </a:lnTo>
                    <a:lnTo>
                      <a:pt x="119645" y="134465"/>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3" name="Freeform 42">
                <a:extLst>
                  <a:ext uri="{FF2B5EF4-FFF2-40B4-BE49-F238E27FC236}">
                    <a16:creationId xmlns:a16="http://schemas.microsoft.com/office/drawing/2014/main" id="{546B0B23-11A1-9640-823D-7559ED0A8E70}"/>
                  </a:ext>
                </a:extLst>
              </p:cNvPr>
              <p:cNvSpPr/>
              <p:nvPr/>
            </p:nvSpPr>
            <p:spPr>
              <a:xfrm>
                <a:off x="4590116" y="3669136"/>
                <a:ext cx="142774" cy="161548"/>
              </a:xfrm>
              <a:custGeom>
                <a:avLst/>
                <a:gdLst>
                  <a:gd name="connsiteX0" fmla="*/ 120406 w 142773"/>
                  <a:gd name="connsiteY0" fmla="*/ 80109 h 161547"/>
                  <a:gd name="connsiteX1" fmla="*/ 148390 w 142773"/>
                  <a:gd name="connsiteY1" fmla="*/ 80109 h 161547"/>
                  <a:gd name="connsiteX2" fmla="*/ 148390 w 142773"/>
                  <a:gd name="connsiteY2" fmla="*/ 143587 h 161547"/>
                  <a:gd name="connsiteX3" fmla="*/ 85950 w 142773"/>
                  <a:gd name="connsiteY3" fmla="*/ 163828 h 161547"/>
                  <a:gd name="connsiteX4" fmla="*/ 0 w 142773"/>
                  <a:gd name="connsiteY4" fmla="*/ 81914 h 161547"/>
                  <a:gd name="connsiteX5" fmla="*/ 86331 w 142773"/>
                  <a:gd name="connsiteY5" fmla="*/ 0 h 161547"/>
                  <a:gd name="connsiteX6" fmla="*/ 150388 w 142773"/>
                  <a:gd name="connsiteY6" fmla="*/ 25943 h 161547"/>
                  <a:gd name="connsiteX7" fmla="*/ 131733 w 142773"/>
                  <a:gd name="connsiteY7" fmla="*/ 44188 h 161547"/>
                  <a:gd name="connsiteX8" fmla="*/ 87758 w 142773"/>
                  <a:gd name="connsiteY8" fmla="*/ 25943 h 161547"/>
                  <a:gd name="connsiteX9" fmla="*/ 29887 w 142773"/>
                  <a:gd name="connsiteY9" fmla="*/ 81914 h 161547"/>
                  <a:gd name="connsiteX10" fmla="*/ 87568 w 142773"/>
                  <a:gd name="connsiteY10" fmla="*/ 137886 h 161547"/>
                  <a:gd name="connsiteX11" fmla="*/ 120406 w 142773"/>
                  <a:gd name="connsiteY11" fmla="*/ 129713 h 161547"/>
                  <a:gd name="connsiteX12" fmla="*/ 120406 w 142773"/>
                  <a:gd name="connsiteY12" fmla="*/ 80109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773" h="161547">
                    <a:moveTo>
                      <a:pt x="120406" y="80109"/>
                    </a:moveTo>
                    <a:lnTo>
                      <a:pt x="148390" y="80109"/>
                    </a:lnTo>
                    <a:lnTo>
                      <a:pt x="148390" y="143587"/>
                    </a:lnTo>
                    <a:cubicBezTo>
                      <a:pt x="131733" y="156986"/>
                      <a:pt x="108508" y="163828"/>
                      <a:pt x="85950" y="163828"/>
                    </a:cubicBezTo>
                    <a:cubicBezTo>
                      <a:pt x="36455" y="163828"/>
                      <a:pt x="0" y="129523"/>
                      <a:pt x="0" y="81914"/>
                    </a:cubicBezTo>
                    <a:cubicBezTo>
                      <a:pt x="0" y="34400"/>
                      <a:pt x="36455" y="0"/>
                      <a:pt x="86331" y="0"/>
                    </a:cubicBezTo>
                    <a:cubicBezTo>
                      <a:pt x="112982" y="0"/>
                      <a:pt x="135350" y="8838"/>
                      <a:pt x="150388" y="25943"/>
                    </a:cubicBezTo>
                    <a:lnTo>
                      <a:pt x="131733" y="44188"/>
                    </a:lnTo>
                    <a:cubicBezTo>
                      <a:pt x="119169" y="31644"/>
                      <a:pt x="104891" y="25943"/>
                      <a:pt x="87758" y="25943"/>
                    </a:cubicBezTo>
                    <a:cubicBezTo>
                      <a:pt x="53778" y="25943"/>
                      <a:pt x="29887" y="48939"/>
                      <a:pt x="29887" y="81914"/>
                    </a:cubicBezTo>
                    <a:cubicBezTo>
                      <a:pt x="29887" y="114224"/>
                      <a:pt x="53778" y="137886"/>
                      <a:pt x="87568" y="137886"/>
                    </a:cubicBezTo>
                    <a:cubicBezTo>
                      <a:pt x="98990" y="137886"/>
                      <a:pt x="110126" y="135605"/>
                      <a:pt x="120406" y="129713"/>
                    </a:cubicBezTo>
                    <a:lnTo>
                      <a:pt x="120406" y="80109"/>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4" name="Freeform 43">
                <a:extLst>
                  <a:ext uri="{FF2B5EF4-FFF2-40B4-BE49-F238E27FC236}">
                    <a16:creationId xmlns:a16="http://schemas.microsoft.com/office/drawing/2014/main" id="{44E4764C-55F4-B246-9378-1314FF67DCEF}"/>
                  </a:ext>
                </a:extLst>
              </p:cNvPr>
              <p:cNvSpPr/>
              <p:nvPr/>
            </p:nvSpPr>
            <p:spPr>
              <a:xfrm>
                <a:off x="4777531" y="3671416"/>
                <a:ext cx="133256" cy="152045"/>
              </a:xfrm>
              <a:custGeom>
                <a:avLst/>
                <a:gdLst>
                  <a:gd name="connsiteX0" fmla="*/ 104320 w 133255"/>
                  <a:gd name="connsiteY0" fmla="*/ 159267 h 152044"/>
                  <a:gd name="connsiteX1" fmla="*/ 71768 w 133255"/>
                  <a:gd name="connsiteY1" fmla="*/ 112608 h 152044"/>
                  <a:gd name="connsiteX2" fmla="*/ 65581 w 133255"/>
                  <a:gd name="connsiteY2" fmla="*/ 112798 h 152044"/>
                  <a:gd name="connsiteX3" fmla="*/ 29602 w 133255"/>
                  <a:gd name="connsiteY3" fmla="*/ 112798 h 152044"/>
                  <a:gd name="connsiteX4" fmla="*/ 29602 w 133255"/>
                  <a:gd name="connsiteY4" fmla="*/ 159172 h 152044"/>
                  <a:gd name="connsiteX5" fmla="*/ 0 w 133255"/>
                  <a:gd name="connsiteY5" fmla="*/ 159172 h 152044"/>
                  <a:gd name="connsiteX6" fmla="*/ 0 w 133255"/>
                  <a:gd name="connsiteY6" fmla="*/ 0 h 152044"/>
                  <a:gd name="connsiteX7" fmla="*/ 65676 w 133255"/>
                  <a:gd name="connsiteY7" fmla="*/ 0 h 152044"/>
                  <a:gd name="connsiteX8" fmla="*/ 133541 w 133255"/>
                  <a:gd name="connsiteY8" fmla="*/ 56637 h 152044"/>
                  <a:gd name="connsiteX9" fmla="*/ 99561 w 133255"/>
                  <a:gd name="connsiteY9" fmla="*/ 106906 h 152044"/>
                  <a:gd name="connsiteX10" fmla="*/ 136206 w 133255"/>
                  <a:gd name="connsiteY10" fmla="*/ 159267 h 152044"/>
                  <a:gd name="connsiteX11" fmla="*/ 104320 w 133255"/>
                  <a:gd name="connsiteY11" fmla="*/ 159267 h 152044"/>
                  <a:gd name="connsiteX12" fmla="*/ 64248 w 133255"/>
                  <a:gd name="connsiteY12" fmla="*/ 25087 h 152044"/>
                  <a:gd name="connsiteX13" fmla="*/ 29602 w 133255"/>
                  <a:gd name="connsiteY13" fmla="*/ 25087 h 152044"/>
                  <a:gd name="connsiteX14" fmla="*/ 29602 w 133255"/>
                  <a:gd name="connsiteY14" fmla="*/ 88566 h 152044"/>
                  <a:gd name="connsiteX15" fmla="*/ 64248 w 133255"/>
                  <a:gd name="connsiteY15" fmla="*/ 88566 h 152044"/>
                  <a:gd name="connsiteX16" fmla="*/ 103654 w 133255"/>
                  <a:gd name="connsiteY16" fmla="*/ 56732 h 152044"/>
                  <a:gd name="connsiteX17" fmla="*/ 64248 w 133255"/>
                  <a:gd name="connsiteY17" fmla="*/ 25087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3255" h="152044">
                    <a:moveTo>
                      <a:pt x="104320" y="159267"/>
                    </a:moveTo>
                    <a:lnTo>
                      <a:pt x="71768" y="112608"/>
                    </a:lnTo>
                    <a:cubicBezTo>
                      <a:pt x="69674" y="112798"/>
                      <a:pt x="67675" y="112798"/>
                      <a:pt x="65581" y="112798"/>
                    </a:cubicBezTo>
                    <a:lnTo>
                      <a:pt x="29602" y="112798"/>
                    </a:lnTo>
                    <a:lnTo>
                      <a:pt x="29602" y="159172"/>
                    </a:lnTo>
                    <a:lnTo>
                      <a:pt x="0" y="159172"/>
                    </a:lnTo>
                    <a:lnTo>
                      <a:pt x="0" y="0"/>
                    </a:lnTo>
                    <a:lnTo>
                      <a:pt x="65676" y="0"/>
                    </a:lnTo>
                    <a:cubicBezTo>
                      <a:pt x="107651" y="0"/>
                      <a:pt x="133541" y="21381"/>
                      <a:pt x="133541" y="56637"/>
                    </a:cubicBezTo>
                    <a:cubicBezTo>
                      <a:pt x="133541" y="80774"/>
                      <a:pt x="121263" y="98544"/>
                      <a:pt x="99561" y="106906"/>
                    </a:cubicBezTo>
                    <a:lnTo>
                      <a:pt x="136206" y="159267"/>
                    </a:lnTo>
                    <a:lnTo>
                      <a:pt x="104320" y="159267"/>
                    </a:lnTo>
                    <a:close/>
                    <a:moveTo>
                      <a:pt x="64248" y="25087"/>
                    </a:moveTo>
                    <a:lnTo>
                      <a:pt x="29602" y="25087"/>
                    </a:lnTo>
                    <a:lnTo>
                      <a:pt x="29602" y="88566"/>
                    </a:lnTo>
                    <a:lnTo>
                      <a:pt x="64248" y="88566"/>
                    </a:lnTo>
                    <a:cubicBezTo>
                      <a:pt x="90233" y="88566"/>
                      <a:pt x="103654" y="76783"/>
                      <a:pt x="103654" y="56732"/>
                    </a:cubicBezTo>
                    <a:cubicBezTo>
                      <a:pt x="103654" y="36681"/>
                      <a:pt x="90233" y="25087"/>
                      <a:pt x="64248" y="25087"/>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5" name="Freeform 44">
                <a:extLst>
                  <a:ext uri="{FF2B5EF4-FFF2-40B4-BE49-F238E27FC236}">
                    <a16:creationId xmlns:a16="http://schemas.microsoft.com/office/drawing/2014/main" id="{4010427B-FD98-7D4B-9597-E95358269F80}"/>
                  </a:ext>
                </a:extLst>
              </p:cNvPr>
              <p:cNvSpPr/>
              <p:nvPr/>
            </p:nvSpPr>
            <p:spPr>
              <a:xfrm>
                <a:off x="4932678" y="3669136"/>
                <a:ext cx="171329" cy="161548"/>
              </a:xfrm>
              <a:custGeom>
                <a:avLst/>
                <a:gdLst>
                  <a:gd name="connsiteX0" fmla="*/ 0 w 171328"/>
                  <a:gd name="connsiteY0" fmla="*/ 81914 h 161547"/>
                  <a:gd name="connsiteX1" fmla="*/ 85950 w 171328"/>
                  <a:gd name="connsiteY1" fmla="*/ 0 h 161547"/>
                  <a:gd name="connsiteX2" fmla="*/ 171900 w 171328"/>
                  <a:gd name="connsiteY2" fmla="*/ 81914 h 161547"/>
                  <a:gd name="connsiteX3" fmla="*/ 85950 w 171328"/>
                  <a:gd name="connsiteY3" fmla="*/ 163828 h 161547"/>
                  <a:gd name="connsiteX4" fmla="*/ 0 w 171328"/>
                  <a:gd name="connsiteY4" fmla="*/ 81914 h 161547"/>
                  <a:gd name="connsiteX5" fmla="*/ 142012 w 171328"/>
                  <a:gd name="connsiteY5" fmla="*/ 81914 h 161547"/>
                  <a:gd name="connsiteX6" fmla="*/ 85950 w 171328"/>
                  <a:gd name="connsiteY6" fmla="*/ 25943 h 161547"/>
                  <a:gd name="connsiteX7" fmla="*/ 29887 w 171328"/>
                  <a:gd name="connsiteY7" fmla="*/ 81914 h 161547"/>
                  <a:gd name="connsiteX8" fmla="*/ 85950 w 171328"/>
                  <a:gd name="connsiteY8" fmla="*/ 137886 h 161547"/>
                  <a:gd name="connsiteX9" fmla="*/ 142012 w 171328"/>
                  <a:gd name="connsiteY9" fmla="*/ 81914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328" h="161547">
                    <a:moveTo>
                      <a:pt x="0" y="81914"/>
                    </a:moveTo>
                    <a:cubicBezTo>
                      <a:pt x="0" y="34780"/>
                      <a:pt x="36455" y="0"/>
                      <a:pt x="85950" y="0"/>
                    </a:cubicBezTo>
                    <a:cubicBezTo>
                      <a:pt x="135445" y="0"/>
                      <a:pt x="171900" y="34590"/>
                      <a:pt x="171900" y="81914"/>
                    </a:cubicBezTo>
                    <a:cubicBezTo>
                      <a:pt x="171900" y="129238"/>
                      <a:pt x="135445" y="163828"/>
                      <a:pt x="85950" y="163828"/>
                    </a:cubicBezTo>
                    <a:cubicBezTo>
                      <a:pt x="36455" y="163828"/>
                      <a:pt x="0" y="129048"/>
                      <a:pt x="0" y="81914"/>
                    </a:cubicBezTo>
                    <a:close/>
                    <a:moveTo>
                      <a:pt x="142012" y="81914"/>
                    </a:moveTo>
                    <a:cubicBezTo>
                      <a:pt x="142012" y="49415"/>
                      <a:pt x="118122" y="25943"/>
                      <a:pt x="85950" y="25943"/>
                    </a:cubicBezTo>
                    <a:cubicBezTo>
                      <a:pt x="53778" y="25943"/>
                      <a:pt x="29887" y="49415"/>
                      <a:pt x="29887" y="81914"/>
                    </a:cubicBezTo>
                    <a:cubicBezTo>
                      <a:pt x="29887" y="114414"/>
                      <a:pt x="53778" y="137886"/>
                      <a:pt x="85950" y="137886"/>
                    </a:cubicBezTo>
                    <a:cubicBezTo>
                      <a:pt x="118026" y="137886"/>
                      <a:pt x="142012" y="114509"/>
                      <a:pt x="142012" y="81914"/>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6" name="Freeform 45">
                <a:extLst>
                  <a:ext uri="{FF2B5EF4-FFF2-40B4-BE49-F238E27FC236}">
                    <a16:creationId xmlns:a16="http://schemas.microsoft.com/office/drawing/2014/main" id="{8B3C8FE0-F6DA-174B-9127-B578F53283BA}"/>
                  </a:ext>
                </a:extLst>
              </p:cNvPr>
              <p:cNvSpPr/>
              <p:nvPr/>
            </p:nvSpPr>
            <p:spPr>
              <a:xfrm>
                <a:off x="5134561" y="3671416"/>
                <a:ext cx="133256" cy="161548"/>
              </a:xfrm>
              <a:custGeom>
                <a:avLst/>
                <a:gdLst>
                  <a:gd name="connsiteX0" fmla="*/ 0 w 133255"/>
                  <a:gd name="connsiteY0" fmla="*/ 89896 h 161547"/>
                  <a:gd name="connsiteX1" fmla="*/ 0 w 133255"/>
                  <a:gd name="connsiteY1" fmla="*/ 0 h 161547"/>
                  <a:gd name="connsiteX2" fmla="*/ 29602 w 133255"/>
                  <a:gd name="connsiteY2" fmla="*/ 0 h 161547"/>
                  <a:gd name="connsiteX3" fmla="*/ 29602 w 133255"/>
                  <a:gd name="connsiteY3" fmla="*/ 88756 h 161547"/>
                  <a:gd name="connsiteX4" fmla="*/ 70150 w 133255"/>
                  <a:gd name="connsiteY4" fmla="*/ 135605 h 161547"/>
                  <a:gd name="connsiteX5" fmla="*/ 110507 w 133255"/>
                  <a:gd name="connsiteY5" fmla="*/ 88756 h 161547"/>
                  <a:gd name="connsiteX6" fmla="*/ 110507 w 133255"/>
                  <a:gd name="connsiteY6" fmla="*/ 0 h 161547"/>
                  <a:gd name="connsiteX7" fmla="*/ 139633 w 133255"/>
                  <a:gd name="connsiteY7" fmla="*/ 0 h 161547"/>
                  <a:gd name="connsiteX8" fmla="*/ 139633 w 133255"/>
                  <a:gd name="connsiteY8" fmla="*/ 89896 h 161547"/>
                  <a:gd name="connsiteX9" fmla="*/ 69864 w 133255"/>
                  <a:gd name="connsiteY9" fmla="*/ 161548 h 161547"/>
                  <a:gd name="connsiteX10" fmla="*/ 0 w 133255"/>
                  <a:gd name="connsiteY10" fmla="*/ 89896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55" h="161547">
                    <a:moveTo>
                      <a:pt x="0" y="89896"/>
                    </a:moveTo>
                    <a:lnTo>
                      <a:pt x="0" y="0"/>
                    </a:lnTo>
                    <a:lnTo>
                      <a:pt x="29602" y="0"/>
                    </a:lnTo>
                    <a:lnTo>
                      <a:pt x="29602" y="88756"/>
                    </a:lnTo>
                    <a:cubicBezTo>
                      <a:pt x="29602" y="121541"/>
                      <a:pt x="44450" y="135605"/>
                      <a:pt x="70150" y="135605"/>
                    </a:cubicBezTo>
                    <a:cubicBezTo>
                      <a:pt x="95944" y="135605"/>
                      <a:pt x="110507" y="121541"/>
                      <a:pt x="110507" y="88756"/>
                    </a:cubicBezTo>
                    <a:lnTo>
                      <a:pt x="110507" y="0"/>
                    </a:lnTo>
                    <a:lnTo>
                      <a:pt x="139633" y="0"/>
                    </a:lnTo>
                    <a:lnTo>
                      <a:pt x="139633" y="89896"/>
                    </a:lnTo>
                    <a:cubicBezTo>
                      <a:pt x="139633" y="136270"/>
                      <a:pt x="113458" y="161548"/>
                      <a:pt x="69864" y="161548"/>
                    </a:cubicBezTo>
                    <a:cubicBezTo>
                      <a:pt x="26270" y="161548"/>
                      <a:pt x="0" y="136270"/>
                      <a:pt x="0" y="89896"/>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7" name="Freeform 46">
                <a:extLst>
                  <a:ext uri="{FF2B5EF4-FFF2-40B4-BE49-F238E27FC236}">
                    <a16:creationId xmlns:a16="http://schemas.microsoft.com/office/drawing/2014/main" id="{A17F4EFE-5C62-8C4A-913D-61D1E70ECA9C}"/>
                  </a:ext>
                </a:extLst>
              </p:cNvPr>
              <p:cNvSpPr/>
              <p:nvPr/>
            </p:nvSpPr>
            <p:spPr>
              <a:xfrm>
                <a:off x="5315883" y="3671416"/>
                <a:ext cx="133256" cy="152045"/>
              </a:xfrm>
              <a:custGeom>
                <a:avLst/>
                <a:gdLst>
                  <a:gd name="connsiteX0" fmla="*/ 133446 w 133255"/>
                  <a:gd name="connsiteY0" fmla="*/ 56732 h 152044"/>
                  <a:gd name="connsiteX1" fmla="*/ 65581 w 133255"/>
                  <a:gd name="connsiteY1" fmla="*/ 113368 h 152044"/>
                  <a:gd name="connsiteX2" fmla="*/ 29602 w 133255"/>
                  <a:gd name="connsiteY2" fmla="*/ 113368 h 152044"/>
                  <a:gd name="connsiteX3" fmla="*/ 29602 w 133255"/>
                  <a:gd name="connsiteY3" fmla="*/ 159362 h 152044"/>
                  <a:gd name="connsiteX4" fmla="*/ 0 w 133255"/>
                  <a:gd name="connsiteY4" fmla="*/ 159362 h 152044"/>
                  <a:gd name="connsiteX5" fmla="*/ 0 w 133255"/>
                  <a:gd name="connsiteY5" fmla="*/ 0 h 152044"/>
                  <a:gd name="connsiteX6" fmla="*/ 65676 w 133255"/>
                  <a:gd name="connsiteY6" fmla="*/ 0 h 152044"/>
                  <a:gd name="connsiteX7" fmla="*/ 133446 w 133255"/>
                  <a:gd name="connsiteY7" fmla="*/ 56732 h 152044"/>
                  <a:gd name="connsiteX8" fmla="*/ 103559 w 133255"/>
                  <a:gd name="connsiteY8" fmla="*/ 56732 h 152044"/>
                  <a:gd name="connsiteX9" fmla="*/ 64153 w 133255"/>
                  <a:gd name="connsiteY9" fmla="*/ 25087 h 152044"/>
                  <a:gd name="connsiteX10" fmla="*/ 29507 w 133255"/>
                  <a:gd name="connsiteY10" fmla="*/ 25087 h 152044"/>
                  <a:gd name="connsiteX11" fmla="*/ 29507 w 133255"/>
                  <a:gd name="connsiteY11" fmla="*/ 88376 h 152044"/>
                  <a:gd name="connsiteX12" fmla="*/ 64153 w 133255"/>
                  <a:gd name="connsiteY12" fmla="*/ 88376 h 152044"/>
                  <a:gd name="connsiteX13" fmla="*/ 103559 w 133255"/>
                  <a:gd name="connsiteY13" fmla="*/ 56732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255" h="152044">
                    <a:moveTo>
                      <a:pt x="133446" y="56732"/>
                    </a:moveTo>
                    <a:cubicBezTo>
                      <a:pt x="133446" y="91797"/>
                      <a:pt x="107461" y="113368"/>
                      <a:pt x="65581" y="113368"/>
                    </a:cubicBezTo>
                    <a:lnTo>
                      <a:pt x="29602" y="113368"/>
                    </a:lnTo>
                    <a:lnTo>
                      <a:pt x="29602" y="159362"/>
                    </a:lnTo>
                    <a:lnTo>
                      <a:pt x="0" y="159362"/>
                    </a:lnTo>
                    <a:lnTo>
                      <a:pt x="0" y="0"/>
                    </a:lnTo>
                    <a:lnTo>
                      <a:pt x="65676" y="0"/>
                    </a:lnTo>
                    <a:cubicBezTo>
                      <a:pt x="107461" y="0"/>
                      <a:pt x="133446" y="21381"/>
                      <a:pt x="133446" y="56732"/>
                    </a:cubicBezTo>
                    <a:close/>
                    <a:moveTo>
                      <a:pt x="103559" y="56732"/>
                    </a:moveTo>
                    <a:cubicBezTo>
                      <a:pt x="103559" y="36681"/>
                      <a:pt x="90138" y="25087"/>
                      <a:pt x="64153" y="25087"/>
                    </a:cubicBezTo>
                    <a:lnTo>
                      <a:pt x="29507" y="25087"/>
                    </a:lnTo>
                    <a:lnTo>
                      <a:pt x="29507" y="88376"/>
                    </a:lnTo>
                    <a:lnTo>
                      <a:pt x="64153" y="88376"/>
                    </a:lnTo>
                    <a:cubicBezTo>
                      <a:pt x="90138" y="88281"/>
                      <a:pt x="103559" y="76688"/>
                      <a:pt x="103559" y="56732"/>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grpSp>
        <p:grpSp>
          <p:nvGrpSpPr>
            <p:cNvPr id="26" name="Graphic 42">
              <a:extLst>
                <a:ext uri="{FF2B5EF4-FFF2-40B4-BE49-F238E27FC236}">
                  <a16:creationId xmlns:a16="http://schemas.microsoft.com/office/drawing/2014/main" id="{0529F516-B6DA-2145-90DE-AE2B8E7C58E0}"/>
                </a:ext>
              </a:extLst>
            </p:cNvPr>
            <p:cNvGrpSpPr/>
            <p:nvPr/>
          </p:nvGrpSpPr>
          <p:grpSpPr>
            <a:xfrm>
              <a:off x="7034976" y="3181539"/>
              <a:ext cx="428322" cy="541659"/>
              <a:chOff x="7034976" y="3181539"/>
              <a:chExt cx="428322" cy="541659"/>
            </a:xfrm>
            <a:solidFill>
              <a:srgbClr val="FED925"/>
            </a:solidFill>
          </p:grpSpPr>
          <p:sp>
            <p:nvSpPr>
              <p:cNvPr id="27" name="Freeform 26">
                <a:extLst>
                  <a:ext uri="{FF2B5EF4-FFF2-40B4-BE49-F238E27FC236}">
                    <a16:creationId xmlns:a16="http://schemas.microsoft.com/office/drawing/2014/main" id="{F2DCCE77-E714-5D46-B730-95FFF650ECB0}"/>
                  </a:ext>
                </a:extLst>
              </p:cNvPr>
              <p:cNvSpPr/>
              <p:nvPr/>
            </p:nvSpPr>
            <p:spPr>
              <a:xfrm>
                <a:off x="7080854" y="3654977"/>
                <a:ext cx="47591" cy="47514"/>
              </a:xfrm>
              <a:custGeom>
                <a:avLst/>
                <a:gdLst>
                  <a:gd name="connsiteX0" fmla="*/ 27793 w 47591"/>
                  <a:gd name="connsiteY0" fmla="*/ 0 h 47513"/>
                  <a:gd name="connsiteX1" fmla="*/ 0 w 47591"/>
                  <a:gd name="connsiteY1" fmla="*/ 27748 h 47513"/>
                  <a:gd name="connsiteX2" fmla="*/ 27793 w 47591"/>
                  <a:gd name="connsiteY2" fmla="*/ 55496 h 47513"/>
                  <a:gd name="connsiteX3" fmla="*/ 55587 w 47591"/>
                  <a:gd name="connsiteY3" fmla="*/ 27748 h 47513"/>
                  <a:gd name="connsiteX4" fmla="*/ 27793 w 47591"/>
                  <a:gd name="connsiteY4" fmla="*/ 0 h 4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1" h="47513">
                    <a:moveTo>
                      <a:pt x="27793" y="0"/>
                    </a:moveTo>
                    <a:cubicBezTo>
                      <a:pt x="12469" y="0"/>
                      <a:pt x="0" y="12449"/>
                      <a:pt x="0" y="27748"/>
                    </a:cubicBezTo>
                    <a:cubicBezTo>
                      <a:pt x="0" y="43048"/>
                      <a:pt x="12374" y="55496"/>
                      <a:pt x="27793" y="55496"/>
                    </a:cubicBezTo>
                    <a:cubicBezTo>
                      <a:pt x="43118" y="55496"/>
                      <a:pt x="55587" y="43048"/>
                      <a:pt x="55587" y="27748"/>
                    </a:cubicBezTo>
                    <a:cubicBezTo>
                      <a:pt x="55587" y="12449"/>
                      <a:pt x="43118" y="0"/>
                      <a:pt x="27793" y="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28" name="Freeform 27">
                <a:extLst>
                  <a:ext uri="{FF2B5EF4-FFF2-40B4-BE49-F238E27FC236}">
                    <a16:creationId xmlns:a16="http://schemas.microsoft.com/office/drawing/2014/main" id="{C8FC6839-9588-D646-B90F-ECBBA1D4C240}"/>
                  </a:ext>
                </a:extLst>
              </p:cNvPr>
              <p:cNvSpPr/>
              <p:nvPr/>
            </p:nvSpPr>
            <p:spPr>
              <a:xfrm>
                <a:off x="7320905" y="3651270"/>
                <a:ext cx="66628" cy="66520"/>
              </a:xfrm>
              <a:custGeom>
                <a:avLst/>
                <a:gdLst>
                  <a:gd name="connsiteX0" fmla="*/ 33599 w 66627"/>
                  <a:gd name="connsiteY0" fmla="*/ 0 h 66519"/>
                  <a:gd name="connsiteX1" fmla="*/ 0 w 66627"/>
                  <a:gd name="connsiteY1" fmla="*/ 33545 h 66519"/>
                  <a:gd name="connsiteX2" fmla="*/ 33599 w 66627"/>
                  <a:gd name="connsiteY2" fmla="*/ 67090 h 66519"/>
                  <a:gd name="connsiteX3" fmla="*/ 67199 w 66627"/>
                  <a:gd name="connsiteY3" fmla="*/ 33545 h 66519"/>
                  <a:gd name="connsiteX4" fmla="*/ 33599 w 66627"/>
                  <a:gd name="connsiteY4" fmla="*/ 0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27" h="66519">
                    <a:moveTo>
                      <a:pt x="33599" y="0"/>
                    </a:moveTo>
                    <a:cubicBezTo>
                      <a:pt x="15039" y="0"/>
                      <a:pt x="0" y="15014"/>
                      <a:pt x="0" y="33545"/>
                    </a:cubicBezTo>
                    <a:cubicBezTo>
                      <a:pt x="0" y="52075"/>
                      <a:pt x="15039" y="67090"/>
                      <a:pt x="33599" y="67090"/>
                    </a:cubicBezTo>
                    <a:cubicBezTo>
                      <a:pt x="52160" y="67090"/>
                      <a:pt x="67199" y="52075"/>
                      <a:pt x="67199" y="33545"/>
                    </a:cubicBezTo>
                    <a:cubicBezTo>
                      <a:pt x="67199" y="15014"/>
                      <a:pt x="52160" y="0"/>
                      <a:pt x="33599" y="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29" name="Freeform 28">
                <a:extLst>
                  <a:ext uri="{FF2B5EF4-FFF2-40B4-BE49-F238E27FC236}">
                    <a16:creationId xmlns:a16="http://schemas.microsoft.com/office/drawing/2014/main" id="{6B94587F-5F48-CD4E-BEB8-65C6E2BB3EF1}"/>
                  </a:ext>
                </a:extLst>
              </p:cNvPr>
              <p:cNvSpPr/>
              <p:nvPr/>
            </p:nvSpPr>
            <p:spPr>
              <a:xfrm>
                <a:off x="7034976" y="3450761"/>
                <a:ext cx="66628" cy="66520"/>
              </a:xfrm>
              <a:custGeom>
                <a:avLst/>
                <a:gdLst>
                  <a:gd name="connsiteX0" fmla="*/ 67389 w 66627"/>
                  <a:gd name="connsiteY0" fmla="*/ 33640 h 66519"/>
                  <a:gd name="connsiteX1" fmla="*/ 33695 w 66627"/>
                  <a:gd name="connsiteY1" fmla="*/ 0 h 66519"/>
                  <a:gd name="connsiteX2" fmla="*/ 0 w 66627"/>
                  <a:gd name="connsiteY2" fmla="*/ 33640 h 66519"/>
                  <a:gd name="connsiteX3" fmla="*/ 33695 w 66627"/>
                  <a:gd name="connsiteY3" fmla="*/ 67280 h 66519"/>
                  <a:gd name="connsiteX4" fmla="*/ 67389 w 66627"/>
                  <a:gd name="connsiteY4" fmla="*/ 33640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27" h="66519">
                    <a:moveTo>
                      <a:pt x="67389" y="33640"/>
                    </a:moveTo>
                    <a:cubicBezTo>
                      <a:pt x="67389" y="15109"/>
                      <a:pt x="52350" y="0"/>
                      <a:pt x="33695" y="0"/>
                    </a:cubicBezTo>
                    <a:cubicBezTo>
                      <a:pt x="15134" y="0"/>
                      <a:pt x="0" y="15109"/>
                      <a:pt x="0" y="33640"/>
                    </a:cubicBezTo>
                    <a:cubicBezTo>
                      <a:pt x="0" y="52265"/>
                      <a:pt x="15134" y="67280"/>
                      <a:pt x="33695" y="67280"/>
                    </a:cubicBezTo>
                    <a:cubicBezTo>
                      <a:pt x="52350" y="67280"/>
                      <a:pt x="67389" y="52170"/>
                      <a:pt x="67389" y="3364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0" name="Freeform 29">
                <a:extLst>
                  <a:ext uri="{FF2B5EF4-FFF2-40B4-BE49-F238E27FC236}">
                    <a16:creationId xmlns:a16="http://schemas.microsoft.com/office/drawing/2014/main" id="{39E22B58-60C8-344B-93DC-D3959FDD632B}"/>
                  </a:ext>
                </a:extLst>
              </p:cNvPr>
              <p:cNvSpPr/>
              <p:nvPr/>
            </p:nvSpPr>
            <p:spPr>
              <a:xfrm>
                <a:off x="7086333" y="3412318"/>
                <a:ext cx="38073" cy="57017"/>
              </a:xfrm>
              <a:custGeom>
                <a:avLst/>
                <a:gdLst>
                  <a:gd name="connsiteX0" fmla="*/ 32594 w 38073"/>
                  <a:gd name="connsiteY0" fmla="*/ 59920 h 57016"/>
                  <a:gd name="connsiteX1" fmla="*/ 46491 w 38073"/>
                  <a:gd name="connsiteY1" fmla="*/ 50322 h 57016"/>
                  <a:gd name="connsiteX2" fmla="*/ 17365 w 38073"/>
                  <a:gd name="connsiteY2" fmla="*/ 2903 h 57016"/>
                  <a:gd name="connsiteX3" fmla="*/ 232 w 38073"/>
                  <a:gd name="connsiteY3" fmla="*/ 18108 h 57016"/>
                  <a:gd name="connsiteX4" fmla="*/ 32594 w 38073"/>
                  <a:gd name="connsiteY4" fmla="*/ 59920 h 5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73" h="57016">
                    <a:moveTo>
                      <a:pt x="32594" y="59920"/>
                    </a:moveTo>
                    <a:cubicBezTo>
                      <a:pt x="51250" y="63341"/>
                      <a:pt x="46491" y="50322"/>
                      <a:pt x="46491" y="50322"/>
                    </a:cubicBezTo>
                    <a:cubicBezTo>
                      <a:pt x="46491" y="50322"/>
                      <a:pt x="35545" y="14877"/>
                      <a:pt x="17365" y="2903"/>
                    </a:cubicBezTo>
                    <a:cubicBezTo>
                      <a:pt x="2421" y="-6885"/>
                      <a:pt x="-1005" y="10600"/>
                      <a:pt x="232" y="18108"/>
                    </a:cubicBezTo>
                    <a:cubicBezTo>
                      <a:pt x="803" y="23714"/>
                      <a:pt x="24599" y="58495"/>
                      <a:pt x="32594" y="5992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1" name="Freeform 30">
                <a:extLst>
                  <a:ext uri="{FF2B5EF4-FFF2-40B4-BE49-F238E27FC236}">
                    <a16:creationId xmlns:a16="http://schemas.microsoft.com/office/drawing/2014/main" id="{0C541422-45D5-8848-B1D4-FE8CFB798C17}"/>
                  </a:ext>
                </a:extLst>
              </p:cNvPr>
              <p:cNvSpPr/>
              <p:nvPr/>
            </p:nvSpPr>
            <p:spPr>
              <a:xfrm>
                <a:off x="7119329" y="3361588"/>
                <a:ext cx="57110" cy="66520"/>
              </a:xfrm>
              <a:custGeom>
                <a:avLst/>
                <a:gdLst>
                  <a:gd name="connsiteX0" fmla="*/ 56327 w 57109"/>
                  <a:gd name="connsiteY0" fmla="*/ 67222 h 66519"/>
                  <a:gd name="connsiteX1" fmla="*/ 49854 w 57109"/>
                  <a:gd name="connsiteY1" fmla="*/ 20658 h 66519"/>
                  <a:gd name="connsiteX2" fmla="*/ 6166 w 57109"/>
                  <a:gd name="connsiteY2" fmla="*/ 3173 h 66519"/>
                  <a:gd name="connsiteX3" fmla="*/ 12638 w 57109"/>
                  <a:gd name="connsiteY3" fmla="*/ 49737 h 66519"/>
                  <a:gd name="connsiteX4" fmla="*/ 56327 w 57109"/>
                  <a:gd name="connsiteY4" fmla="*/ 67222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09" h="66519">
                    <a:moveTo>
                      <a:pt x="56327" y="67222"/>
                    </a:moveTo>
                    <a:cubicBezTo>
                      <a:pt x="66607" y="59240"/>
                      <a:pt x="63751" y="38334"/>
                      <a:pt x="49854" y="20658"/>
                    </a:cubicBezTo>
                    <a:cubicBezTo>
                      <a:pt x="35958" y="2983"/>
                      <a:pt x="16445" y="-4904"/>
                      <a:pt x="6166" y="3173"/>
                    </a:cubicBezTo>
                    <a:cubicBezTo>
                      <a:pt x="-4114" y="11251"/>
                      <a:pt x="-1259" y="32062"/>
                      <a:pt x="12638" y="49737"/>
                    </a:cubicBezTo>
                    <a:cubicBezTo>
                      <a:pt x="26439" y="67412"/>
                      <a:pt x="46047" y="75204"/>
                      <a:pt x="56327" y="67222"/>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2" name="Freeform 31">
                <a:extLst>
                  <a:ext uri="{FF2B5EF4-FFF2-40B4-BE49-F238E27FC236}">
                    <a16:creationId xmlns:a16="http://schemas.microsoft.com/office/drawing/2014/main" id="{DE4EE203-FF06-174B-9342-39F381581902}"/>
                  </a:ext>
                </a:extLst>
              </p:cNvPr>
              <p:cNvSpPr/>
              <p:nvPr/>
            </p:nvSpPr>
            <p:spPr>
              <a:xfrm>
                <a:off x="7159570" y="3313826"/>
                <a:ext cx="19037" cy="19006"/>
              </a:xfrm>
              <a:custGeom>
                <a:avLst/>
                <a:gdLst>
                  <a:gd name="connsiteX0" fmla="*/ 11803 w 19036"/>
                  <a:gd name="connsiteY0" fmla="*/ 23567 h 19005"/>
                  <a:gd name="connsiteX1" fmla="*/ 23605 w 19036"/>
                  <a:gd name="connsiteY1" fmla="*/ 11783 h 19005"/>
                  <a:gd name="connsiteX2" fmla="*/ 11803 w 19036"/>
                  <a:gd name="connsiteY2" fmla="*/ 0 h 19005"/>
                  <a:gd name="connsiteX3" fmla="*/ 0 w 19036"/>
                  <a:gd name="connsiteY3" fmla="*/ 11783 h 19005"/>
                  <a:gd name="connsiteX4" fmla="*/ 11803 w 19036"/>
                  <a:gd name="connsiteY4" fmla="*/ 23567 h 1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6" h="19005">
                    <a:moveTo>
                      <a:pt x="11803" y="23567"/>
                    </a:moveTo>
                    <a:cubicBezTo>
                      <a:pt x="18275" y="23567"/>
                      <a:pt x="23605" y="18340"/>
                      <a:pt x="23605" y="11783"/>
                    </a:cubicBezTo>
                    <a:cubicBezTo>
                      <a:pt x="23605" y="5322"/>
                      <a:pt x="18370" y="0"/>
                      <a:pt x="11803" y="0"/>
                    </a:cubicBezTo>
                    <a:cubicBezTo>
                      <a:pt x="5330" y="0"/>
                      <a:pt x="0" y="5227"/>
                      <a:pt x="0" y="11783"/>
                    </a:cubicBezTo>
                    <a:cubicBezTo>
                      <a:pt x="0" y="18340"/>
                      <a:pt x="5330" y="23567"/>
                      <a:pt x="11803" y="2356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3" name="Freeform 32">
                <a:extLst>
                  <a:ext uri="{FF2B5EF4-FFF2-40B4-BE49-F238E27FC236}">
                    <a16:creationId xmlns:a16="http://schemas.microsoft.com/office/drawing/2014/main" id="{587DD3B6-F695-804A-86B0-17A59C5CCF8E}"/>
                  </a:ext>
                </a:extLst>
              </p:cNvPr>
              <p:cNvSpPr/>
              <p:nvPr/>
            </p:nvSpPr>
            <p:spPr>
              <a:xfrm>
                <a:off x="7201005" y="3373797"/>
                <a:ext cx="28555" cy="19006"/>
              </a:xfrm>
              <a:custGeom>
                <a:avLst/>
                <a:gdLst>
                  <a:gd name="connsiteX0" fmla="*/ 7584 w 28554"/>
                  <a:gd name="connsiteY0" fmla="*/ 24700 h 19005"/>
                  <a:gd name="connsiteX1" fmla="*/ 20434 w 28554"/>
                  <a:gd name="connsiteY1" fmla="*/ 24700 h 19005"/>
                  <a:gd name="connsiteX2" fmla="*/ 28810 w 28554"/>
                  <a:gd name="connsiteY2" fmla="*/ 10350 h 19005"/>
                  <a:gd name="connsiteX3" fmla="*/ 14913 w 28554"/>
                  <a:gd name="connsiteY3" fmla="*/ 943 h 19005"/>
                  <a:gd name="connsiteX4" fmla="*/ 1017 w 28554"/>
                  <a:gd name="connsiteY4" fmla="*/ 9495 h 19005"/>
                  <a:gd name="connsiteX5" fmla="*/ 7584 w 28554"/>
                  <a:gd name="connsiteY5" fmla="*/ 24700 h 1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54" h="19005">
                    <a:moveTo>
                      <a:pt x="7584" y="24700"/>
                    </a:moveTo>
                    <a:cubicBezTo>
                      <a:pt x="11201" y="25555"/>
                      <a:pt x="20434" y="24700"/>
                      <a:pt x="20434" y="24700"/>
                    </a:cubicBezTo>
                    <a:lnTo>
                      <a:pt x="28810" y="10350"/>
                    </a:lnTo>
                    <a:lnTo>
                      <a:pt x="14913" y="943"/>
                    </a:lnTo>
                    <a:cubicBezTo>
                      <a:pt x="14913" y="943"/>
                      <a:pt x="5490" y="-4189"/>
                      <a:pt x="1017" y="9495"/>
                    </a:cubicBezTo>
                    <a:cubicBezTo>
                      <a:pt x="-2505" y="19948"/>
                      <a:pt x="3967" y="23844"/>
                      <a:pt x="7584" y="2470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4" name="Freeform 33">
                <a:extLst>
                  <a:ext uri="{FF2B5EF4-FFF2-40B4-BE49-F238E27FC236}">
                    <a16:creationId xmlns:a16="http://schemas.microsoft.com/office/drawing/2014/main" id="{687F2AEC-1A82-954F-B7FF-274B70CB2F7E}"/>
                  </a:ext>
                </a:extLst>
              </p:cNvPr>
              <p:cNvSpPr/>
              <p:nvPr/>
            </p:nvSpPr>
            <p:spPr>
              <a:xfrm>
                <a:off x="7146340" y="3278251"/>
                <a:ext cx="180847" cy="370609"/>
              </a:xfrm>
              <a:custGeom>
                <a:avLst/>
                <a:gdLst>
                  <a:gd name="connsiteX0" fmla="*/ 139633 w 180846"/>
                  <a:gd name="connsiteY0" fmla="*/ 280367 h 370609"/>
                  <a:gd name="connsiteX1" fmla="*/ 143440 w 180846"/>
                  <a:gd name="connsiteY1" fmla="*/ 261361 h 370609"/>
                  <a:gd name="connsiteX2" fmla="*/ 77574 w 180846"/>
                  <a:gd name="connsiteY2" fmla="*/ 224 h 370609"/>
                  <a:gd name="connsiteX3" fmla="*/ 55587 w 180846"/>
                  <a:gd name="connsiteY3" fmla="*/ 21796 h 370609"/>
                  <a:gd name="connsiteX4" fmla="*/ 80429 w 180846"/>
                  <a:gd name="connsiteY4" fmla="*/ 34814 h 370609"/>
                  <a:gd name="connsiteX5" fmla="*/ 96229 w 180846"/>
                  <a:gd name="connsiteY5" fmla="*/ 48308 h 370609"/>
                  <a:gd name="connsiteX6" fmla="*/ 71196 w 180846"/>
                  <a:gd name="connsiteY6" fmla="*/ 56006 h 370609"/>
                  <a:gd name="connsiteX7" fmla="*/ 67770 w 180846"/>
                  <a:gd name="connsiteY7" fmla="*/ 80143 h 370609"/>
                  <a:gd name="connsiteX8" fmla="*/ 85569 w 180846"/>
                  <a:gd name="connsiteY8" fmla="*/ 82233 h 370609"/>
                  <a:gd name="connsiteX9" fmla="*/ 126212 w 180846"/>
                  <a:gd name="connsiteY9" fmla="*/ 105895 h 370609"/>
                  <a:gd name="connsiteX10" fmla="*/ 130876 w 180846"/>
                  <a:gd name="connsiteY10" fmla="*/ 140866 h 370609"/>
                  <a:gd name="connsiteX11" fmla="*/ 98990 w 180846"/>
                  <a:gd name="connsiteY11" fmla="*/ 197882 h 370609"/>
                  <a:gd name="connsiteX12" fmla="*/ 80810 w 180846"/>
                  <a:gd name="connsiteY12" fmla="*/ 192751 h 370609"/>
                  <a:gd name="connsiteX13" fmla="*/ 58347 w 180846"/>
                  <a:gd name="connsiteY13" fmla="*/ 143812 h 370609"/>
                  <a:gd name="connsiteX14" fmla="*/ 13611 w 180846"/>
                  <a:gd name="connsiteY14" fmla="*/ 178402 h 370609"/>
                  <a:gd name="connsiteX15" fmla="*/ 11041 w 180846"/>
                  <a:gd name="connsiteY15" fmla="*/ 194461 h 370609"/>
                  <a:gd name="connsiteX16" fmla="*/ 7234 w 180846"/>
                  <a:gd name="connsiteY16" fmla="*/ 201684 h 370609"/>
                  <a:gd name="connsiteX17" fmla="*/ 0 w 180846"/>
                  <a:gd name="connsiteY17" fmla="*/ 210426 h 370609"/>
                  <a:gd name="connsiteX18" fmla="*/ 59679 w 180846"/>
                  <a:gd name="connsiteY18" fmla="*/ 278086 h 370609"/>
                  <a:gd name="connsiteX19" fmla="*/ 55206 w 180846"/>
                  <a:gd name="connsiteY19" fmla="*/ 293671 h 370609"/>
                  <a:gd name="connsiteX20" fmla="*/ 35313 w 180846"/>
                  <a:gd name="connsiteY20" fmla="*/ 294051 h 370609"/>
                  <a:gd name="connsiteX21" fmla="*/ 27603 w 180846"/>
                  <a:gd name="connsiteY21" fmla="*/ 300418 h 370609"/>
                  <a:gd name="connsiteX22" fmla="*/ 28936 w 180846"/>
                  <a:gd name="connsiteY22" fmla="*/ 342705 h 370609"/>
                  <a:gd name="connsiteX23" fmla="*/ 45402 w 180846"/>
                  <a:gd name="connsiteY23" fmla="*/ 369598 h 370609"/>
                  <a:gd name="connsiteX24" fmla="*/ 105557 w 180846"/>
                  <a:gd name="connsiteY24" fmla="*/ 376820 h 370609"/>
                  <a:gd name="connsiteX25" fmla="*/ 146581 w 180846"/>
                  <a:gd name="connsiteY25" fmla="*/ 372164 h 370609"/>
                  <a:gd name="connsiteX26" fmla="*/ 139633 w 180846"/>
                  <a:gd name="connsiteY26" fmla="*/ 280367 h 37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0846" h="370609">
                    <a:moveTo>
                      <a:pt x="139633" y="280367"/>
                    </a:moveTo>
                    <a:cubicBezTo>
                      <a:pt x="139633" y="280367"/>
                      <a:pt x="132970" y="272670"/>
                      <a:pt x="143440" y="261361"/>
                    </a:cubicBezTo>
                    <a:cubicBezTo>
                      <a:pt x="263180" y="132788"/>
                      <a:pt x="94040" y="2790"/>
                      <a:pt x="77574" y="224"/>
                    </a:cubicBezTo>
                    <a:cubicBezTo>
                      <a:pt x="69578" y="-1011"/>
                      <a:pt x="53493" y="2410"/>
                      <a:pt x="55587" y="21796"/>
                    </a:cubicBezTo>
                    <a:cubicBezTo>
                      <a:pt x="57300" y="37760"/>
                      <a:pt x="80429" y="34814"/>
                      <a:pt x="80429" y="34814"/>
                    </a:cubicBezTo>
                    <a:cubicBezTo>
                      <a:pt x="80429" y="34814"/>
                      <a:pt x="99466" y="36525"/>
                      <a:pt x="96229" y="48308"/>
                    </a:cubicBezTo>
                    <a:cubicBezTo>
                      <a:pt x="91946" y="64178"/>
                      <a:pt x="75099" y="53440"/>
                      <a:pt x="71196" y="56006"/>
                    </a:cubicBezTo>
                    <a:cubicBezTo>
                      <a:pt x="53873" y="67504"/>
                      <a:pt x="61773" y="77102"/>
                      <a:pt x="67770" y="80143"/>
                    </a:cubicBezTo>
                    <a:cubicBezTo>
                      <a:pt x="73767" y="83184"/>
                      <a:pt x="74147" y="83564"/>
                      <a:pt x="85569" y="82233"/>
                    </a:cubicBezTo>
                    <a:cubicBezTo>
                      <a:pt x="116313" y="78717"/>
                      <a:pt x="126212" y="105895"/>
                      <a:pt x="126212" y="105895"/>
                    </a:cubicBezTo>
                    <a:cubicBezTo>
                      <a:pt x="126212" y="105895"/>
                      <a:pt x="143155" y="128132"/>
                      <a:pt x="130876" y="140866"/>
                    </a:cubicBezTo>
                    <a:cubicBezTo>
                      <a:pt x="107556" y="165383"/>
                      <a:pt x="100227" y="191991"/>
                      <a:pt x="98990" y="197882"/>
                    </a:cubicBezTo>
                    <a:cubicBezTo>
                      <a:pt x="96610" y="209666"/>
                      <a:pt x="76717" y="209666"/>
                      <a:pt x="80810" y="192751"/>
                    </a:cubicBezTo>
                    <a:cubicBezTo>
                      <a:pt x="94421" y="136209"/>
                      <a:pt x="58823" y="138775"/>
                      <a:pt x="58347" y="143812"/>
                    </a:cubicBezTo>
                    <a:cubicBezTo>
                      <a:pt x="55396" y="178782"/>
                      <a:pt x="13611" y="178402"/>
                      <a:pt x="13611" y="178402"/>
                    </a:cubicBezTo>
                    <a:lnTo>
                      <a:pt x="11041" y="194461"/>
                    </a:lnTo>
                    <a:lnTo>
                      <a:pt x="7234" y="201684"/>
                    </a:lnTo>
                    <a:lnTo>
                      <a:pt x="0" y="210426"/>
                    </a:lnTo>
                    <a:cubicBezTo>
                      <a:pt x="11136" y="243116"/>
                      <a:pt x="47877" y="265542"/>
                      <a:pt x="59679" y="278086"/>
                    </a:cubicBezTo>
                    <a:cubicBezTo>
                      <a:pt x="71482" y="290725"/>
                      <a:pt x="55206" y="293671"/>
                      <a:pt x="55206" y="293671"/>
                    </a:cubicBezTo>
                    <a:cubicBezTo>
                      <a:pt x="55206" y="293671"/>
                      <a:pt x="48733" y="295761"/>
                      <a:pt x="35313" y="294051"/>
                    </a:cubicBezTo>
                    <a:cubicBezTo>
                      <a:pt x="28460" y="293196"/>
                      <a:pt x="28936" y="296236"/>
                      <a:pt x="27603" y="300418"/>
                    </a:cubicBezTo>
                    <a:cubicBezTo>
                      <a:pt x="25985" y="305644"/>
                      <a:pt x="26746" y="325600"/>
                      <a:pt x="28936" y="342705"/>
                    </a:cubicBezTo>
                    <a:cubicBezTo>
                      <a:pt x="31029" y="359715"/>
                      <a:pt x="45402" y="369598"/>
                      <a:pt x="45402" y="369598"/>
                    </a:cubicBezTo>
                    <a:lnTo>
                      <a:pt x="105557" y="376820"/>
                    </a:lnTo>
                    <a:cubicBezTo>
                      <a:pt x="105557" y="376820"/>
                      <a:pt x="133446" y="382712"/>
                      <a:pt x="146581" y="372164"/>
                    </a:cubicBezTo>
                    <a:cubicBezTo>
                      <a:pt x="200169" y="329306"/>
                      <a:pt x="139633" y="280367"/>
                      <a:pt x="139633" y="28036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5" name="Freeform 34">
                <a:extLst>
                  <a:ext uri="{FF2B5EF4-FFF2-40B4-BE49-F238E27FC236}">
                    <a16:creationId xmlns:a16="http://schemas.microsoft.com/office/drawing/2014/main" id="{58B1A52C-E3D6-C54C-8047-7002450F00CB}"/>
                  </a:ext>
                </a:extLst>
              </p:cNvPr>
              <p:cNvSpPr/>
              <p:nvPr/>
            </p:nvSpPr>
            <p:spPr>
              <a:xfrm>
                <a:off x="7247096" y="3209586"/>
                <a:ext cx="133256" cy="161548"/>
              </a:xfrm>
              <a:custGeom>
                <a:avLst/>
                <a:gdLst>
                  <a:gd name="connsiteX0" fmla="*/ 109692 w 133255"/>
                  <a:gd name="connsiteY0" fmla="*/ 160497 h 161547"/>
                  <a:gd name="connsiteX1" fmla="*/ 135582 w 133255"/>
                  <a:gd name="connsiteY1" fmla="*/ 155175 h 161547"/>
                  <a:gd name="connsiteX2" fmla="*/ 118925 w 133255"/>
                  <a:gd name="connsiteY2" fmla="*/ 124672 h 161547"/>
                  <a:gd name="connsiteX3" fmla="*/ 88943 w 133255"/>
                  <a:gd name="connsiteY3" fmla="*/ 92172 h 161547"/>
                  <a:gd name="connsiteX4" fmla="*/ 57056 w 133255"/>
                  <a:gd name="connsiteY4" fmla="*/ 54161 h 161547"/>
                  <a:gd name="connsiteX5" fmla="*/ 36687 w 133255"/>
                  <a:gd name="connsiteY5" fmla="*/ 18905 h 161547"/>
                  <a:gd name="connsiteX6" fmla="*/ 1184 w 133255"/>
                  <a:gd name="connsiteY6" fmla="*/ 13109 h 161547"/>
                  <a:gd name="connsiteX7" fmla="*/ 37544 w 133255"/>
                  <a:gd name="connsiteY7" fmla="*/ 108137 h 161547"/>
                  <a:gd name="connsiteX8" fmla="*/ 109692 w 133255"/>
                  <a:gd name="connsiteY8" fmla="*/ 160497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55" h="161547">
                    <a:moveTo>
                      <a:pt x="109692" y="160497"/>
                    </a:moveTo>
                    <a:cubicBezTo>
                      <a:pt x="109692" y="160497"/>
                      <a:pt x="127016" y="168574"/>
                      <a:pt x="135582" y="155175"/>
                    </a:cubicBezTo>
                    <a:cubicBezTo>
                      <a:pt x="144434" y="141301"/>
                      <a:pt x="135963" y="129803"/>
                      <a:pt x="118925" y="124672"/>
                    </a:cubicBezTo>
                    <a:cubicBezTo>
                      <a:pt x="102554" y="119730"/>
                      <a:pt x="98175" y="118305"/>
                      <a:pt x="88943" y="92172"/>
                    </a:cubicBezTo>
                    <a:cubicBezTo>
                      <a:pt x="79710" y="66134"/>
                      <a:pt x="61815" y="56727"/>
                      <a:pt x="57056" y="54161"/>
                    </a:cubicBezTo>
                    <a:cubicBezTo>
                      <a:pt x="52297" y="51595"/>
                      <a:pt x="40114" y="47794"/>
                      <a:pt x="36687" y="18905"/>
                    </a:cubicBezTo>
                    <a:cubicBezTo>
                      <a:pt x="32975" y="-12644"/>
                      <a:pt x="-148" y="2466"/>
                      <a:pt x="1184" y="13109"/>
                    </a:cubicBezTo>
                    <a:cubicBezTo>
                      <a:pt x="-4622" y="39621"/>
                      <a:pt x="11464" y="75637"/>
                      <a:pt x="37544" y="108137"/>
                    </a:cubicBezTo>
                    <a:cubicBezTo>
                      <a:pt x="67907" y="145863"/>
                      <a:pt x="109692" y="160497"/>
                      <a:pt x="109692" y="16049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6" name="Freeform 35">
                <a:extLst>
                  <a:ext uri="{FF2B5EF4-FFF2-40B4-BE49-F238E27FC236}">
                    <a16:creationId xmlns:a16="http://schemas.microsoft.com/office/drawing/2014/main" id="{82E2EEA5-1FC3-3F44-82D3-CAAE46C85599}"/>
                  </a:ext>
                </a:extLst>
              </p:cNvPr>
              <p:cNvSpPr/>
              <p:nvPr/>
            </p:nvSpPr>
            <p:spPr>
              <a:xfrm>
                <a:off x="7316051" y="3181539"/>
                <a:ext cx="95183" cy="66520"/>
              </a:xfrm>
              <a:custGeom>
                <a:avLst/>
                <a:gdLst>
                  <a:gd name="connsiteX0" fmla="*/ 23034 w 95182"/>
                  <a:gd name="connsiteY0" fmla="*/ 70709 h 66519"/>
                  <a:gd name="connsiteX1" fmla="*/ 94421 w 95182"/>
                  <a:gd name="connsiteY1" fmla="*/ 15403 h 66519"/>
                  <a:gd name="connsiteX2" fmla="*/ 81761 w 95182"/>
                  <a:gd name="connsiteY2" fmla="*/ 1053 h 66519"/>
                  <a:gd name="connsiteX3" fmla="*/ 4759 w 95182"/>
                  <a:gd name="connsiteY3" fmla="*/ 45717 h 66519"/>
                  <a:gd name="connsiteX4" fmla="*/ 23034 w 95182"/>
                  <a:gd name="connsiteY4" fmla="*/ 70709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82" h="66519">
                    <a:moveTo>
                      <a:pt x="23034" y="70709"/>
                    </a:moveTo>
                    <a:lnTo>
                      <a:pt x="94421" y="15403"/>
                    </a:lnTo>
                    <a:cubicBezTo>
                      <a:pt x="103844" y="-5789"/>
                      <a:pt x="81761" y="1053"/>
                      <a:pt x="81761" y="1053"/>
                    </a:cubicBezTo>
                    <a:cubicBezTo>
                      <a:pt x="81761" y="1053"/>
                      <a:pt x="12278" y="40300"/>
                      <a:pt x="4759" y="45717"/>
                    </a:cubicBezTo>
                    <a:cubicBezTo>
                      <a:pt x="-2665" y="51038"/>
                      <a:pt x="-4569" y="79261"/>
                      <a:pt x="23034" y="70709"/>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7" name="Freeform 36">
                <a:extLst>
                  <a:ext uri="{FF2B5EF4-FFF2-40B4-BE49-F238E27FC236}">
                    <a16:creationId xmlns:a16="http://schemas.microsoft.com/office/drawing/2014/main" id="{77DB61D5-C053-7448-AA92-2959810821EC}"/>
                  </a:ext>
                </a:extLst>
              </p:cNvPr>
              <p:cNvSpPr/>
              <p:nvPr/>
            </p:nvSpPr>
            <p:spPr>
              <a:xfrm>
                <a:off x="7345640" y="3182200"/>
                <a:ext cx="114219" cy="104531"/>
              </a:xfrm>
              <a:custGeom>
                <a:avLst/>
                <a:gdLst>
                  <a:gd name="connsiteX0" fmla="*/ 106712 w 114219"/>
                  <a:gd name="connsiteY0" fmla="*/ 2103 h 104530"/>
                  <a:gd name="connsiteX1" fmla="*/ 3439 w 114219"/>
                  <a:gd name="connsiteY1" fmla="*/ 84872 h 104530"/>
                  <a:gd name="connsiteX2" fmla="*/ 24189 w 114219"/>
                  <a:gd name="connsiteY2" fmla="*/ 108439 h 104530"/>
                  <a:gd name="connsiteX3" fmla="*/ 121085 w 114219"/>
                  <a:gd name="connsiteY3" fmla="*/ 14742 h 104530"/>
                  <a:gd name="connsiteX4" fmla="*/ 106712 w 114219"/>
                  <a:gd name="connsiteY4" fmla="*/ 2103 h 10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19" h="104530">
                    <a:moveTo>
                      <a:pt x="106712" y="2103"/>
                    </a:moveTo>
                    <a:cubicBezTo>
                      <a:pt x="104903" y="3814"/>
                      <a:pt x="10292" y="78696"/>
                      <a:pt x="3439" y="84872"/>
                    </a:cubicBezTo>
                    <a:cubicBezTo>
                      <a:pt x="-3414" y="91049"/>
                      <a:pt x="-1701" y="116517"/>
                      <a:pt x="24189" y="108439"/>
                    </a:cubicBezTo>
                    <a:lnTo>
                      <a:pt x="121085" y="14742"/>
                    </a:lnTo>
                    <a:cubicBezTo>
                      <a:pt x="128318" y="-843"/>
                      <a:pt x="110995" y="-2173"/>
                      <a:pt x="106712" y="2103"/>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8" name="Freeform 37">
                <a:extLst>
                  <a:ext uri="{FF2B5EF4-FFF2-40B4-BE49-F238E27FC236}">
                    <a16:creationId xmlns:a16="http://schemas.microsoft.com/office/drawing/2014/main" id="{2ECBC9A8-A999-C843-A44C-095DB60B7C38}"/>
                  </a:ext>
                </a:extLst>
              </p:cNvPr>
              <p:cNvSpPr/>
              <p:nvPr/>
            </p:nvSpPr>
            <p:spPr>
              <a:xfrm>
                <a:off x="7188364" y="3669421"/>
                <a:ext cx="104701" cy="57017"/>
              </a:xfrm>
              <a:custGeom>
                <a:avLst/>
                <a:gdLst>
                  <a:gd name="connsiteX0" fmla="*/ 67341 w 104700"/>
                  <a:gd name="connsiteY0" fmla="*/ 5131 h 57016"/>
                  <a:gd name="connsiteX1" fmla="*/ 14895 w 104700"/>
                  <a:gd name="connsiteY1" fmla="*/ 0 h 57016"/>
                  <a:gd name="connsiteX2" fmla="*/ 903 w 104700"/>
                  <a:gd name="connsiteY2" fmla="*/ 18911 h 57016"/>
                  <a:gd name="connsiteX3" fmla="*/ 20321 w 104700"/>
                  <a:gd name="connsiteY3" fmla="*/ 45138 h 57016"/>
                  <a:gd name="connsiteX4" fmla="*/ 89519 w 104700"/>
                  <a:gd name="connsiteY4" fmla="*/ 62148 h 57016"/>
                  <a:gd name="connsiteX5" fmla="*/ 99037 w 104700"/>
                  <a:gd name="connsiteY5" fmla="*/ 25658 h 57016"/>
                  <a:gd name="connsiteX6" fmla="*/ 67341 w 104700"/>
                  <a:gd name="connsiteY6" fmla="*/ 5131 h 5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00" h="57016">
                    <a:moveTo>
                      <a:pt x="67341" y="5131"/>
                    </a:moveTo>
                    <a:lnTo>
                      <a:pt x="14895" y="0"/>
                    </a:lnTo>
                    <a:cubicBezTo>
                      <a:pt x="14895" y="0"/>
                      <a:pt x="-4332" y="855"/>
                      <a:pt x="903" y="18911"/>
                    </a:cubicBezTo>
                    <a:cubicBezTo>
                      <a:pt x="2997" y="26038"/>
                      <a:pt x="9756" y="36586"/>
                      <a:pt x="20321" y="45138"/>
                    </a:cubicBezTo>
                    <a:cubicBezTo>
                      <a:pt x="26698" y="50365"/>
                      <a:pt x="65437" y="65569"/>
                      <a:pt x="89519" y="62148"/>
                    </a:cubicBezTo>
                    <a:cubicBezTo>
                      <a:pt x="104272" y="60058"/>
                      <a:pt x="116455" y="52836"/>
                      <a:pt x="99037" y="25658"/>
                    </a:cubicBezTo>
                    <a:cubicBezTo>
                      <a:pt x="85616" y="4846"/>
                      <a:pt x="67341" y="5131"/>
                      <a:pt x="67341" y="5131"/>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grpSp>
      </p:grpSp>
      <p:sp>
        <p:nvSpPr>
          <p:cNvPr id="54" name="Slide Number Placeholder 5">
            <a:extLst>
              <a:ext uri="{FF2B5EF4-FFF2-40B4-BE49-F238E27FC236}">
                <a16:creationId xmlns:a16="http://schemas.microsoft.com/office/drawing/2014/main" id="{1CE65C7F-906F-F646-A02F-DBC486675FE0}"/>
              </a:ext>
            </a:extLst>
          </p:cNvPr>
          <p:cNvSpPr txBox="1">
            <a:spLocks/>
          </p:cNvSpPr>
          <p:nvPr userDrawn="1"/>
        </p:nvSpPr>
        <p:spPr>
          <a:xfrm>
            <a:off x="11055564" y="6434138"/>
            <a:ext cx="507428"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defRPr/>
            </a:pPr>
            <a:fld id="{559738A1-5B81-194A-8B51-9DB7322F630D}" type="slidenum">
              <a:rPr lang="en-GB" smtClean="0"/>
              <a:pPr algn="ctr">
                <a:defRPr/>
              </a:pPr>
              <a:t>‹#›</a:t>
            </a:fld>
            <a:endParaRPr lang="en-GB" dirty="0"/>
          </a:p>
        </p:txBody>
      </p:sp>
      <p:grpSp>
        <p:nvGrpSpPr>
          <p:cNvPr id="53" name="Group 52">
            <a:extLst>
              <a:ext uri="{FF2B5EF4-FFF2-40B4-BE49-F238E27FC236}">
                <a16:creationId xmlns:a16="http://schemas.microsoft.com/office/drawing/2014/main" id="{4DB02AC2-7C97-4228-AEED-F622FCFA06A0}"/>
              </a:ext>
            </a:extLst>
          </p:cNvPr>
          <p:cNvGrpSpPr/>
          <p:nvPr userDrawn="1"/>
        </p:nvGrpSpPr>
        <p:grpSpPr>
          <a:xfrm>
            <a:off x="1" y="6153679"/>
            <a:ext cx="12192001" cy="449792"/>
            <a:chOff x="1" y="6153679"/>
            <a:chExt cx="12192001" cy="449792"/>
          </a:xfrm>
        </p:grpSpPr>
        <p:sp>
          <p:nvSpPr>
            <p:cNvPr id="55" name="Graphic 4">
              <a:extLst>
                <a:ext uri="{FF2B5EF4-FFF2-40B4-BE49-F238E27FC236}">
                  <a16:creationId xmlns:a16="http://schemas.microsoft.com/office/drawing/2014/main" id="{7378B6A2-2174-4C57-84DC-138A72BC41B3}"/>
                </a:ext>
              </a:extLst>
            </p:cNvPr>
            <p:cNvSpPr>
              <a:spLocks noChangeAspect="1"/>
            </p:cNvSpPr>
            <p:nvPr userDrawn="1"/>
          </p:nvSpPr>
          <p:spPr bwMode="auto">
            <a:xfrm>
              <a:off x="8857556" y="6153679"/>
              <a:ext cx="2777948" cy="449792"/>
            </a:xfrm>
            <a:custGeom>
              <a:avLst/>
              <a:gdLst>
                <a:gd name="T0" fmla="*/ 4810219 w 4977630"/>
                <a:gd name="T1" fmla="*/ 185824 h 257030"/>
                <a:gd name="T2" fmla="*/ 4802224 w 4977630"/>
                <a:gd name="T3" fmla="*/ 167451 h 257030"/>
                <a:gd name="T4" fmla="*/ 4791374 w 4977630"/>
                <a:gd name="T5" fmla="*/ 178303 h 257030"/>
                <a:gd name="T6" fmla="*/ 4651944 w 4977630"/>
                <a:gd name="T7" fmla="*/ 42172 h 257030"/>
                <a:gd name="T8" fmla="*/ 4640618 w 4977630"/>
                <a:gd name="T9" fmla="*/ 42172 h 257030"/>
                <a:gd name="T10" fmla="*/ 4608639 w 4977630"/>
                <a:gd name="T11" fmla="*/ 46265 h 257030"/>
                <a:gd name="T12" fmla="*/ 4606545 w 4977630"/>
                <a:gd name="T13" fmla="*/ 45980 h 257030"/>
                <a:gd name="T14" fmla="*/ 4595219 w 4977630"/>
                <a:gd name="T15" fmla="*/ 54738 h 257030"/>
                <a:gd name="T16" fmla="*/ 4455694 w 4977630"/>
                <a:gd name="T17" fmla="*/ 172592 h 257030"/>
                <a:gd name="T18" fmla="*/ 4444844 w 4977630"/>
                <a:gd name="T19" fmla="*/ 172592 h 257030"/>
                <a:gd name="T20" fmla="*/ 4434851 w 4977630"/>
                <a:gd name="T21" fmla="*/ 194963 h 257030"/>
                <a:gd name="T22" fmla="*/ 4394401 w 4977630"/>
                <a:gd name="T23" fmla="*/ 209052 h 257030"/>
                <a:gd name="T24" fmla="*/ 4315216 w 4977630"/>
                <a:gd name="T25" fmla="*/ 212384 h 257030"/>
                <a:gd name="T26" fmla="*/ 4225942 w 4977630"/>
                <a:gd name="T27" fmla="*/ 66162 h 257030"/>
                <a:gd name="T28" fmla="*/ 4225942 w 4977630"/>
                <a:gd name="T29" fmla="*/ 19991 h 257030"/>
                <a:gd name="T30" fmla="*/ 4203481 w 4977630"/>
                <a:gd name="T31" fmla="*/ 19991 h 257030"/>
                <a:gd name="T32" fmla="*/ 4192821 w 4977630"/>
                <a:gd name="T33" fmla="*/ 59117 h 257030"/>
                <a:gd name="T34" fmla="*/ 4138572 w 4977630"/>
                <a:gd name="T35" fmla="*/ 223807 h 257030"/>
                <a:gd name="T36" fmla="*/ 4095553 w 4977630"/>
                <a:gd name="T37" fmla="*/ 213621 h 257030"/>
                <a:gd name="T38" fmla="*/ 4057102 w 4977630"/>
                <a:gd name="T39" fmla="*/ 258173 h 257030"/>
                <a:gd name="T40" fmla="*/ 4036069 w 4977630"/>
                <a:gd name="T41" fmla="*/ 189917 h 257030"/>
                <a:gd name="T42" fmla="*/ 4023981 w 4977630"/>
                <a:gd name="T43" fmla="*/ 167832 h 257030"/>
                <a:gd name="T44" fmla="*/ 4018271 w 4977630"/>
                <a:gd name="T45" fmla="*/ 170212 h 257030"/>
                <a:gd name="T46" fmla="*/ 4006089 w 4977630"/>
                <a:gd name="T47" fmla="*/ 209718 h 257030"/>
                <a:gd name="T48" fmla="*/ 3909962 w 4977630"/>
                <a:gd name="T49" fmla="*/ 199437 h 257030"/>
                <a:gd name="T50" fmla="*/ 3909011 w 4977630"/>
                <a:gd name="T51" fmla="*/ 154695 h 257030"/>
                <a:gd name="T52" fmla="*/ 3899683 w 4977630"/>
                <a:gd name="T53" fmla="*/ 140796 h 257030"/>
                <a:gd name="T54" fmla="*/ 3882552 w 4977630"/>
                <a:gd name="T55" fmla="*/ 99385 h 257030"/>
                <a:gd name="T56" fmla="*/ 3871988 w 4977630"/>
                <a:gd name="T57" fmla="*/ 99385 h 257030"/>
                <a:gd name="T58" fmla="*/ 3868562 w 4977630"/>
                <a:gd name="T59" fmla="*/ 115759 h 257030"/>
                <a:gd name="T60" fmla="*/ 3851144 w 4977630"/>
                <a:gd name="T61" fmla="*/ 154695 h 257030"/>
                <a:gd name="T62" fmla="*/ 3842579 w 4977630"/>
                <a:gd name="T63" fmla="*/ 185824 h 257030"/>
                <a:gd name="T64" fmla="*/ 3765583 w 4977630"/>
                <a:gd name="T65" fmla="*/ 210575 h 257030"/>
                <a:gd name="T66" fmla="*/ 3759682 w 4977630"/>
                <a:gd name="T67" fmla="*/ 182397 h 257030"/>
                <a:gd name="T68" fmla="*/ 3748737 w 4977630"/>
                <a:gd name="T69" fmla="*/ 164595 h 257030"/>
                <a:gd name="T70" fmla="*/ 3736459 w 4977630"/>
                <a:gd name="T71" fmla="*/ 186490 h 257030"/>
                <a:gd name="T72" fmla="*/ 3732081 w 4977630"/>
                <a:gd name="T73" fmla="*/ 258173 h 257030"/>
                <a:gd name="T74" fmla="*/ 3692203 w 4977630"/>
                <a:gd name="T75" fmla="*/ 212003 h 257030"/>
                <a:gd name="T76" fmla="*/ 3659844 w 4977630"/>
                <a:gd name="T77" fmla="*/ 200865 h 257030"/>
                <a:gd name="T78" fmla="*/ 3622154 w 4977630"/>
                <a:gd name="T79" fmla="*/ 200865 h 257030"/>
                <a:gd name="T80" fmla="*/ 3579706 w 4977630"/>
                <a:gd name="T81" fmla="*/ 196771 h 257030"/>
                <a:gd name="T82" fmla="*/ 3537354 w 4977630"/>
                <a:gd name="T83" fmla="*/ 201626 h 257030"/>
                <a:gd name="T84" fmla="*/ 3498999 w 4977630"/>
                <a:gd name="T85" fmla="*/ 232089 h 257030"/>
                <a:gd name="T86" fmla="*/ 3479488 w 4977630"/>
                <a:gd name="T87" fmla="*/ 245417 h 257030"/>
                <a:gd name="T88" fmla="*/ 3421241 w 4977630"/>
                <a:gd name="T89" fmla="*/ 168498 h 257030"/>
                <a:gd name="T90" fmla="*/ 3392118 w 4977630"/>
                <a:gd name="T91" fmla="*/ 151458 h 257030"/>
                <a:gd name="T92" fmla="*/ 3384218 w 4977630"/>
                <a:gd name="T93" fmla="*/ 98338 h 257030"/>
                <a:gd name="T94" fmla="*/ 3372987 w 4977630"/>
                <a:gd name="T95" fmla="*/ 75586 h 257030"/>
                <a:gd name="T96" fmla="*/ 3363089 w 4977630"/>
                <a:gd name="T97" fmla="*/ 47884 h 257030"/>
                <a:gd name="T98" fmla="*/ 3353191 w 4977630"/>
                <a:gd name="T99" fmla="*/ 75586 h 257030"/>
                <a:gd name="T100" fmla="*/ 3341960 w 4977630"/>
                <a:gd name="T101" fmla="*/ 98338 h 257030"/>
                <a:gd name="T102" fmla="*/ 3333395 w 4977630"/>
                <a:gd name="T103" fmla="*/ 151458 h 257030"/>
                <a:gd name="T104" fmla="*/ 3304937 w 4977630"/>
                <a:gd name="T105" fmla="*/ 168498 h 257030"/>
                <a:gd name="T106" fmla="*/ 3277242 w 4977630"/>
                <a:gd name="T107" fmla="*/ 243894 h 257030"/>
                <a:gd name="T108" fmla="*/ 3262014 w 4977630"/>
                <a:gd name="T109" fmla="*/ 199818 h 257030"/>
                <a:gd name="T110" fmla="*/ 3208811 w 4977630"/>
                <a:gd name="T111" fmla="*/ 199818 h 257030"/>
                <a:gd name="connsiteX0" fmla="*/ 4813370 w 4814692"/>
                <a:gd name="connsiteY0" fmla="*/ 257570 h 259887"/>
                <a:gd name="connsiteX1" fmla="*/ 4814692 w 4814692"/>
                <a:gd name="connsiteY1" fmla="*/ 259887 h 259887"/>
                <a:gd name="connsiteX2" fmla="*/ 4814692 w 4814692"/>
                <a:gd name="connsiteY2" fmla="*/ 217429 h 259887"/>
                <a:gd name="connsiteX3" fmla="*/ 4812313 w 4814692"/>
                <a:gd name="connsiteY3" fmla="*/ 194963 h 259887"/>
                <a:gd name="connsiteX4" fmla="*/ 4810219 w 4814692"/>
                <a:gd name="connsiteY4" fmla="*/ 185824 h 259887"/>
                <a:gd name="connsiteX5" fmla="*/ 4810219 w 4814692"/>
                <a:gd name="connsiteY5" fmla="*/ 178303 h 259887"/>
                <a:gd name="connsiteX6" fmla="*/ 4804699 w 4814692"/>
                <a:gd name="connsiteY6" fmla="*/ 178303 h 259887"/>
                <a:gd name="connsiteX7" fmla="*/ 4804699 w 4814692"/>
                <a:gd name="connsiteY7" fmla="*/ 172592 h 259887"/>
                <a:gd name="connsiteX8" fmla="*/ 4802224 w 4814692"/>
                <a:gd name="connsiteY8" fmla="*/ 172592 h 259887"/>
                <a:gd name="connsiteX9" fmla="*/ 4802224 w 4814692"/>
                <a:gd name="connsiteY9" fmla="*/ 167451 h 259887"/>
                <a:gd name="connsiteX10" fmla="*/ 4798036 w 4814692"/>
                <a:gd name="connsiteY10" fmla="*/ 158883 h 259887"/>
                <a:gd name="connsiteX11" fmla="*/ 4793849 w 4814692"/>
                <a:gd name="connsiteY11" fmla="*/ 167451 h 259887"/>
                <a:gd name="connsiteX12" fmla="*/ 4793849 w 4814692"/>
                <a:gd name="connsiteY12" fmla="*/ 172592 h 259887"/>
                <a:gd name="connsiteX13" fmla="*/ 4791374 w 4814692"/>
                <a:gd name="connsiteY13" fmla="*/ 172592 h 259887"/>
                <a:gd name="connsiteX14" fmla="*/ 4791374 w 4814692"/>
                <a:gd name="connsiteY14" fmla="*/ 178303 h 259887"/>
                <a:gd name="connsiteX15" fmla="*/ 4657654 w 4814692"/>
                <a:gd name="connsiteY15" fmla="*/ 178303 h 259887"/>
                <a:gd name="connsiteX16" fmla="*/ 4653181 w 4814692"/>
                <a:gd name="connsiteY16" fmla="*/ 63972 h 259887"/>
                <a:gd name="connsiteX17" fmla="*/ 4653181 w 4814692"/>
                <a:gd name="connsiteY17" fmla="*/ 54738 h 259887"/>
                <a:gd name="connsiteX18" fmla="*/ 4651944 w 4814692"/>
                <a:gd name="connsiteY18" fmla="*/ 54738 h 259887"/>
                <a:gd name="connsiteX19" fmla="*/ 4651944 w 4814692"/>
                <a:gd name="connsiteY19" fmla="*/ 42172 h 259887"/>
                <a:gd name="connsiteX20" fmla="*/ 4650897 w 4814692"/>
                <a:gd name="connsiteY20" fmla="*/ 34747 h 259887"/>
                <a:gd name="connsiteX21" fmla="*/ 4649850 w 4814692"/>
                <a:gd name="connsiteY21" fmla="*/ 42077 h 259887"/>
                <a:gd name="connsiteX22" fmla="*/ 4649850 w 4814692"/>
                <a:gd name="connsiteY22" fmla="*/ 45980 h 259887"/>
                <a:gd name="connsiteX23" fmla="*/ 4640618 w 4814692"/>
                <a:gd name="connsiteY23" fmla="*/ 45980 h 259887"/>
                <a:gd name="connsiteX24" fmla="*/ 4640618 w 4814692"/>
                <a:gd name="connsiteY24" fmla="*/ 42172 h 259887"/>
                <a:gd name="connsiteX25" fmla="*/ 4639571 w 4814692"/>
                <a:gd name="connsiteY25" fmla="*/ 34747 h 259887"/>
                <a:gd name="connsiteX26" fmla="*/ 4638524 w 4814692"/>
                <a:gd name="connsiteY26" fmla="*/ 42077 h 259887"/>
                <a:gd name="connsiteX27" fmla="*/ 4638524 w 4814692"/>
                <a:gd name="connsiteY27" fmla="*/ 45980 h 259887"/>
                <a:gd name="connsiteX28" fmla="*/ 4638524 w 4814692"/>
                <a:gd name="connsiteY28" fmla="*/ 46265 h 259887"/>
                <a:gd name="connsiteX29" fmla="*/ 4608639 w 4814692"/>
                <a:gd name="connsiteY29" fmla="*/ 46265 h 259887"/>
                <a:gd name="connsiteX30" fmla="*/ 4608639 w 4814692"/>
                <a:gd name="connsiteY30" fmla="*/ 45980 h 259887"/>
                <a:gd name="connsiteX31" fmla="*/ 4608639 w 4814692"/>
                <a:gd name="connsiteY31" fmla="*/ 42077 h 259887"/>
                <a:gd name="connsiteX32" fmla="*/ 4607592 w 4814692"/>
                <a:gd name="connsiteY32" fmla="*/ 34747 h 259887"/>
                <a:gd name="connsiteX33" fmla="*/ 4606545 w 4814692"/>
                <a:gd name="connsiteY33" fmla="*/ 42172 h 259887"/>
                <a:gd name="connsiteX34" fmla="*/ 4606545 w 4814692"/>
                <a:gd name="connsiteY34" fmla="*/ 45980 h 259887"/>
                <a:gd name="connsiteX35" fmla="*/ 4597314 w 4814692"/>
                <a:gd name="connsiteY35" fmla="*/ 45980 h 259887"/>
                <a:gd name="connsiteX36" fmla="*/ 4597314 w 4814692"/>
                <a:gd name="connsiteY36" fmla="*/ 42077 h 259887"/>
                <a:gd name="connsiteX37" fmla="*/ 4596266 w 4814692"/>
                <a:gd name="connsiteY37" fmla="*/ 34747 h 259887"/>
                <a:gd name="connsiteX38" fmla="*/ 4595219 w 4814692"/>
                <a:gd name="connsiteY38" fmla="*/ 42172 h 259887"/>
                <a:gd name="connsiteX39" fmla="*/ 4595219 w 4814692"/>
                <a:gd name="connsiteY39" fmla="*/ 54738 h 259887"/>
                <a:gd name="connsiteX40" fmla="*/ 4593982 w 4814692"/>
                <a:gd name="connsiteY40" fmla="*/ 54738 h 259887"/>
                <a:gd name="connsiteX41" fmla="*/ 4593982 w 4814692"/>
                <a:gd name="connsiteY41" fmla="*/ 63972 h 259887"/>
                <a:gd name="connsiteX42" fmla="*/ 4589414 w 4814692"/>
                <a:gd name="connsiteY42" fmla="*/ 178303 h 259887"/>
                <a:gd name="connsiteX43" fmla="*/ 4455694 w 4814692"/>
                <a:gd name="connsiteY43" fmla="*/ 178303 h 259887"/>
                <a:gd name="connsiteX44" fmla="*/ 4455694 w 4814692"/>
                <a:gd name="connsiteY44" fmla="*/ 172592 h 259887"/>
                <a:gd name="connsiteX45" fmla="*/ 4453219 w 4814692"/>
                <a:gd name="connsiteY45" fmla="*/ 172592 h 259887"/>
                <a:gd name="connsiteX46" fmla="*/ 4453219 w 4814692"/>
                <a:gd name="connsiteY46" fmla="*/ 167451 h 259887"/>
                <a:gd name="connsiteX47" fmla="*/ 4449031 w 4814692"/>
                <a:gd name="connsiteY47" fmla="*/ 158883 h 259887"/>
                <a:gd name="connsiteX48" fmla="*/ 4444844 w 4814692"/>
                <a:gd name="connsiteY48" fmla="*/ 167451 h 259887"/>
                <a:gd name="connsiteX49" fmla="*/ 4444844 w 4814692"/>
                <a:gd name="connsiteY49" fmla="*/ 172592 h 259887"/>
                <a:gd name="connsiteX50" fmla="*/ 4442369 w 4814692"/>
                <a:gd name="connsiteY50" fmla="*/ 172592 h 259887"/>
                <a:gd name="connsiteX51" fmla="*/ 4442369 w 4814692"/>
                <a:gd name="connsiteY51" fmla="*/ 178303 h 259887"/>
                <a:gd name="connsiteX52" fmla="*/ 4436849 w 4814692"/>
                <a:gd name="connsiteY52" fmla="*/ 178303 h 259887"/>
                <a:gd name="connsiteX53" fmla="*/ 4436849 w 4814692"/>
                <a:gd name="connsiteY53" fmla="*/ 185824 h 259887"/>
                <a:gd name="connsiteX54" fmla="*/ 4434851 w 4814692"/>
                <a:gd name="connsiteY54" fmla="*/ 194963 h 259887"/>
                <a:gd name="connsiteX55" fmla="*/ 4432471 w 4814692"/>
                <a:gd name="connsiteY55" fmla="*/ 217429 h 259887"/>
                <a:gd name="connsiteX56" fmla="*/ 4432471 w 4814692"/>
                <a:gd name="connsiteY56" fmla="*/ 258173 h 259887"/>
                <a:gd name="connsiteX57" fmla="*/ 4408963 w 4814692"/>
                <a:gd name="connsiteY57" fmla="*/ 258173 h 259887"/>
                <a:gd name="connsiteX58" fmla="*/ 4408963 w 4814692"/>
                <a:gd name="connsiteY58" fmla="*/ 214097 h 259887"/>
                <a:gd name="connsiteX59" fmla="*/ 4394401 w 4814692"/>
                <a:gd name="connsiteY59" fmla="*/ 209052 h 259887"/>
                <a:gd name="connsiteX60" fmla="*/ 4394401 w 4814692"/>
                <a:gd name="connsiteY60" fmla="*/ 126516 h 259887"/>
                <a:gd name="connsiteX61" fmla="*/ 4335393 w 4814692"/>
                <a:gd name="connsiteY61" fmla="*/ 129087 h 259887"/>
                <a:gd name="connsiteX62" fmla="*/ 4335393 w 4814692"/>
                <a:gd name="connsiteY62" fmla="*/ 258269 h 259887"/>
                <a:gd name="connsiteX63" fmla="*/ 4315216 w 4814692"/>
                <a:gd name="connsiteY63" fmla="*/ 258269 h 259887"/>
                <a:gd name="connsiteX64" fmla="*/ 4315216 w 4814692"/>
                <a:gd name="connsiteY64" fmla="*/ 212384 h 259887"/>
                <a:gd name="connsiteX65" fmla="*/ 4276765 w 4814692"/>
                <a:gd name="connsiteY65" fmla="*/ 203911 h 259887"/>
                <a:gd name="connsiteX66" fmla="*/ 4248594 w 4814692"/>
                <a:gd name="connsiteY66" fmla="*/ 210670 h 259887"/>
                <a:gd name="connsiteX67" fmla="*/ 4248594 w 4814692"/>
                <a:gd name="connsiteY67" fmla="*/ 226663 h 259887"/>
                <a:gd name="connsiteX68" fmla="*/ 4228797 w 4814692"/>
                <a:gd name="connsiteY68" fmla="*/ 223046 h 259887"/>
                <a:gd name="connsiteX69" fmla="*/ 4225942 w 4814692"/>
                <a:gd name="connsiteY69" fmla="*/ 66162 h 259887"/>
                <a:gd name="connsiteX70" fmla="*/ 4243645 w 4814692"/>
                <a:gd name="connsiteY70" fmla="*/ 59117 h 259887"/>
                <a:gd name="connsiteX71" fmla="*/ 4246881 w 4814692"/>
                <a:gd name="connsiteY71" fmla="*/ 37031 h 259887"/>
                <a:gd name="connsiteX72" fmla="*/ 4234222 w 4814692"/>
                <a:gd name="connsiteY72" fmla="*/ 32938 h 259887"/>
                <a:gd name="connsiteX73" fmla="*/ 4225942 w 4814692"/>
                <a:gd name="connsiteY73" fmla="*/ 32938 h 259887"/>
                <a:gd name="connsiteX74" fmla="*/ 4225942 w 4814692"/>
                <a:gd name="connsiteY74" fmla="*/ 19991 h 259887"/>
                <a:gd name="connsiteX75" fmla="*/ 4232985 w 4814692"/>
                <a:gd name="connsiteY75" fmla="*/ 19991 h 259887"/>
                <a:gd name="connsiteX76" fmla="*/ 4232985 w 4814692"/>
                <a:gd name="connsiteY76" fmla="*/ 1428 h 259887"/>
                <a:gd name="connsiteX77" fmla="*/ 4218233 w 4814692"/>
                <a:gd name="connsiteY77" fmla="*/ 0 h 259887"/>
                <a:gd name="connsiteX78" fmla="*/ 4203481 w 4814692"/>
                <a:gd name="connsiteY78" fmla="*/ 1428 h 259887"/>
                <a:gd name="connsiteX79" fmla="*/ 4203481 w 4814692"/>
                <a:gd name="connsiteY79" fmla="*/ 19991 h 259887"/>
                <a:gd name="connsiteX80" fmla="*/ 4210524 w 4814692"/>
                <a:gd name="connsiteY80" fmla="*/ 19991 h 259887"/>
                <a:gd name="connsiteX81" fmla="*/ 4210524 w 4814692"/>
                <a:gd name="connsiteY81" fmla="*/ 32938 h 259887"/>
                <a:gd name="connsiteX82" fmla="*/ 4202244 w 4814692"/>
                <a:gd name="connsiteY82" fmla="*/ 32938 h 259887"/>
                <a:gd name="connsiteX83" fmla="*/ 4189585 w 4814692"/>
                <a:gd name="connsiteY83" fmla="*/ 37031 h 259887"/>
                <a:gd name="connsiteX84" fmla="*/ 4192821 w 4814692"/>
                <a:gd name="connsiteY84" fmla="*/ 59117 h 259887"/>
                <a:gd name="connsiteX85" fmla="*/ 4210524 w 4814692"/>
                <a:gd name="connsiteY85" fmla="*/ 66162 h 259887"/>
                <a:gd name="connsiteX86" fmla="*/ 4207954 w 4814692"/>
                <a:gd name="connsiteY86" fmla="*/ 207719 h 259887"/>
                <a:gd name="connsiteX87" fmla="*/ 4175975 w 4814692"/>
                <a:gd name="connsiteY87" fmla="*/ 208671 h 259887"/>
                <a:gd name="connsiteX88" fmla="*/ 4175975 w 4814692"/>
                <a:gd name="connsiteY88" fmla="*/ 223807 h 259887"/>
                <a:gd name="connsiteX89" fmla="*/ 4138572 w 4814692"/>
                <a:gd name="connsiteY89" fmla="*/ 223807 h 259887"/>
                <a:gd name="connsiteX90" fmla="*/ 4138572 w 4814692"/>
                <a:gd name="connsiteY90" fmla="*/ 245703 h 259887"/>
                <a:gd name="connsiteX91" fmla="*/ 4107259 w 4814692"/>
                <a:gd name="connsiteY91" fmla="*/ 245703 h 259887"/>
                <a:gd name="connsiteX92" fmla="*/ 4107259 w 4814692"/>
                <a:gd name="connsiteY92" fmla="*/ 220666 h 259887"/>
                <a:gd name="connsiteX93" fmla="*/ 4095553 w 4814692"/>
                <a:gd name="connsiteY93" fmla="*/ 220666 h 259887"/>
                <a:gd name="connsiteX94" fmla="*/ 4095553 w 4814692"/>
                <a:gd name="connsiteY94" fmla="*/ 213621 h 259887"/>
                <a:gd name="connsiteX95" fmla="*/ 4082990 w 4814692"/>
                <a:gd name="connsiteY95" fmla="*/ 201055 h 259887"/>
                <a:gd name="connsiteX96" fmla="*/ 4070427 w 4814692"/>
                <a:gd name="connsiteY96" fmla="*/ 213621 h 259887"/>
                <a:gd name="connsiteX97" fmla="*/ 4070427 w 4814692"/>
                <a:gd name="connsiteY97" fmla="*/ 220666 h 259887"/>
                <a:gd name="connsiteX98" fmla="*/ 4057102 w 4814692"/>
                <a:gd name="connsiteY98" fmla="*/ 220666 h 259887"/>
                <a:gd name="connsiteX99" fmla="*/ 4057102 w 4814692"/>
                <a:gd name="connsiteY99" fmla="*/ 258173 h 259887"/>
                <a:gd name="connsiteX100" fmla="*/ 4037782 w 4814692"/>
                <a:gd name="connsiteY100" fmla="*/ 258173 h 259887"/>
                <a:gd name="connsiteX101" fmla="*/ 4037782 w 4814692"/>
                <a:gd name="connsiteY101" fmla="*/ 212860 h 259887"/>
                <a:gd name="connsiteX102" fmla="*/ 4037782 w 4814692"/>
                <a:gd name="connsiteY102" fmla="*/ 210575 h 259887"/>
                <a:gd name="connsiteX103" fmla="*/ 4036069 w 4814692"/>
                <a:gd name="connsiteY103" fmla="*/ 209718 h 259887"/>
                <a:gd name="connsiteX104" fmla="*/ 4036069 w 4814692"/>
                <a:gd name="connsiteY104" fmla="*/ 189917 h 259887"/>
                <a:gd name="connsiteX105" fmla="*/ 4033404 w 4814692"/>
                <a:gd name="connsiteY105" fmla="*/ 186490 h 259887"/>
                <a:gd name="connsiteX106" fmla="*/ 4033404 w 4814692"/>
                <a:gd name="connsiteY106" fmla="*/ 182397 h 259887"/>
                <a:gd name="connsiteX107" fmla="*/ 4031976 w 4814692"/>
                <a:gd name="connsiteY107" fmla="*/ 182397 h 259887"/>
                <a:gd name="connsiteX108" fmla="*/ 4023981 w 4814692"/>
                <a:gd name="connsiteY108" fmla="*/ 170212 h 259887"/>
                <a:gd name="connsiteX109" fmla="*/ 4023981 w 4814692"/>
                <a:gd name="connsiteY109" fmla="*/ 167832 h 259887"/>
                <a:gd name="connsiteX110" fmla="*/ 4021221 w 4814692"/>
                <a:gd name="connsiteY110" fmla="*/ 164595 h 259887"/>
                <a:gd name="connsiteX111" fmla="*/ 4021126 w 4814692"/>
                <a:gd name="connsiteY111" fmla="*/ 164595 h 259887"/>
                <a:gd name="connsiteX112" fmla="*/ 4021031 w 4814692"/>
                <a:gd name="connsiteY112" fmla="*/ 164595 h 259887"/>
                <a:gd name="connsiteX113" fmla="*/ 4018271 w 4814692"/>
                <a:gd name="connsiteY113" fmla="*/ 167832 h 259887"/>
                <a:gd name="connsiteX114" fmla="*/ 4018271 w 4814692"/>
                <a:gd name="connsiteY114" fmla="*/ 170212 h 259887"/>
                <a:gd name="connsiteX115" fmla="*/ 4010276 w 4814692"/>
                <a:gd name="connsiteY115" fmla="*/ 182397 h 259887"/>
                <a:gd name="connsiteX116" fmla="*/ 4008754 w 4814692"/>
                <a:gd name="connsiteY116" fmla="*/ 182397 h 259887"/>
                <a:gd name="connsiteX117" fmla="*/ 4008754 w 4814692"/>
                <a:gd name="connsiteY117" fmla="*/ 186490 h 259887"/>
                <a:gd name="connsiteX118" fmla="*/ 4006089 w 4814692"/>
                <a:gd name="connsiteY118" fmla="*/ 189917 h 259887"/>
                <a:gd name="connsiteX119" fmla="*/ 4006089 w 4814692"/>
                <a:gd name="connsiteY119" fmla="*/ 209718 h 259887"/>
                <a:gd name="connsiteX120" fmla="*/ 4004375 w 4814692"/>
                <a:gd name="connsiteY120" fmla="*/ 210575 h 259887"/>
                <a:gd name="connsiteX121" fmla="*/ 4004375 w 4814692"/>
                <a:gd name="connsiteY121" fmla="*/ 212860 h 259887"/>
                <a:gd name="connsiteX122" fmla="*/ 3914245 w 4814692"/>
                <a:gd name="connsiteY122" fmla="*/ 212860 h 259887"/>
                <a:gd name="connsiteX123" fmla="*/ 3914245 w 4814692"/>
                <a:gd name="connsiteY123" fmla="*/ 199437 h 259887"/>
                <a:gd name="connsiteX124" fmla="*/ 3909962 w 4814692"/>
                <a:gd name="connsiteY124" fmla="*/ 199437 h 259887"/>
                <a:gd name="connsiteX125" fmla="*/ 3909962 w 4814692"/>
                <a:gd name="connsiteY125" fmla="*/ 185824 h 259887"/>
                <a:gd name="connsiteX126" fmla="*/ 3909011 w 4814692"/>
                <a:gd name="connsiteY126" fmla="*/ 184396 h 259887"/>
                <a:gd name="connsiteX127" fmla="*/ 3909011 w 4814692"/>
                <a:gd name="connsiteY127" fmla="*/ 165737 h 259887"/>
                <a:gd name="connsiteX128" fmla="*/ 3911580 w 4814692"/>
                <a:gd name="connsiteY128" fmla="*/ 160978 h 259887"/>
                <a:gd name="connsiteX129" fmla="*/ 3909011 w 4814692"/>
                <a:gd name="connsiteY129" fmla="*/ 154695 h 259887"/>
                <a:gd name="connsiteX130" fmla="*/ 3901397 w 4814692"/>
                <a:gd name="connsiteY130" fmla="*/ 154695 h 259887"/>
                <a:gd name="connsiteX131" fmla="*/ 3901397 w 4814692"/>
                <a:gd name="connsiteY131" fmla="*/ 145460 h 259887"/>
                <a:gd name="connsiteX132" fmla="*/ 3902063 w 4814692"/>
                <a:gd name="connsiteY132" fmla="*/ 143081 h 259887"/>
                <a:gd name="connsiteX133" fmla="*/ 3901397 w 4814692"/>
                <a:gd name="connsiteY133" fmla="*/ 140796 h 259887"/>
                <a:gd name="connsiteX134" fmla="*/ 3899683 w 4814692"/>
                <a:gd name="connsiteY134" fmla="*/ 140796 h 259887"/>
                <a:gd name="connsiteX135" fmla="*/ 3883980 w 4814692"/>
                <a:gd name="connsiteY135" fmla="*/ 115759 h 259887"/>
                <a:gd name="connsiteX136" fmla="*/ 3882552 w 4814692"/>
                <a:gd name="connsiteY136" fmla="*/ 113474 h 259887"/>
                <a:gd name="connsiteX137" fmla="*/ 3882552 w 4814692"/>
                <a:gd name="connsiteY137" fmla="*/ 105097 h 259887"/>
                <a:gd name="connsiteX138" fmla="*/ 3882552 w 4814692"/>
                <a:gd name="connsiteY138" fmla="*/ 101670 h 259887"/>
                <a:gd name="connsiteX139" fmla="*/ 3882552 w 4814692"/>
                <a:gd name="connsiteY139" fmla="*/ 99385 h 259887"/>
                <a:gd name="connsiteX140" fmla="*/ 3880554 w 4814692"/>
                <a:gd name="connsiteY140" fmla="*/ 99385 h 259887"/>
                <a:gd name="connsiteX141" fmla="*/ 3877508 w 4814692"/>
                <a:gd name="connsiteY141" fmla="*/ 95768 h 259887"/>
                <a:gd name="connsiteX142" fmla="*/ 3876271 w 4814692"/>
                <a:gd name="connsiteY142" fmla="*/ 86438 h 259887"/>
                <a:gd name="connsiteX143" fmla="*/ 3875033 w 4814692"/>
                <a:gd name="connsiteY143" fmla="*/ 95768 h 259887"/>
                <a:gd name="connsiteX144" fmla="*/ 3871988 w 4814692"/>
                <a:gd name="connsiteY144" fmla="*/ 99385 h 259887"/>
                <a:gd name="connsiteX145" fmla="*/ 3869989 w 4814692"/>
                <a:gd name="connsiteY145" fmla="*/ 99385 h 259887"/>
                <a:gd name="connsiteX146" fmla="*/ 3869989 w 4814692"/>
                <a:gd name="connsiteY146" fmla="*/ 101670 h 259887"/>
                <a:gd name="connsiteX147" fmla="*/ 3869989 w 4814692"/>
                <a:gd name="connsiteY147" fmla="*/ 105097 h 259887"/>
                <a:gd name="connsiteX148" fmla="*/ 3869989 w 4814692"/>
                <a:gd name="connsiteY148" fmla="*/ 113474 h 259887"/>
                <a:gd name="connsiteX149" fmla="*/ 3868562 w 4814692"/>
                <a:gd name="connsiteY149" fmla="*/ 115759 h 259887"/>
                <a:gd name="connsiteX150" fmla="*/ 3852858 w 4814692"/>
                <a:gd name="connsiteY150" fmla="*/ 140796 h 259887"/>
                <a:gd name="connsiteX151" fmla="*/ 3851144 w 4814692"/>
                <a:gd name="connsiteY151" fmla="*/ 140796 h 259887"/>
                <a:gd name="connsiteX152" fmla="*/ 3850478 w 4814692"/>
                <a:gd name="connsiteY152" fmla="*/ 143081 h 259887"/>
                <a:gd name="connsiteX153" fmla="*/ 3851144 w 4814692"/>
                <a:gd name="connsiteY153" fmla="*/ 145460 h 259887"/>
                <a:gd name="connsiteX154" fmla="*/ 3851144 w 4814692"/>
                <a:gd name="connsiteY154" fmla="*/ 154695 h 259887"/>
                <a:gd name="connsiteX155" fmla="*/ 3843531 w 4814692"/>
                <a:gd name="connsiteY155" fmla="*/ 154695 h 259887"/>
                <a:gd name="connsiteX156" fmla="*/ 3840961 w 4814692"/>
                <a:gd name="connsiteY156" fmla="*/ 160978 h 259887"/>
                <a:gd name="connsiteX157" fmla="*/ 3843531 w 4814692"/>
                <a:gd name="connsiteY157" fmla="*/ 165737 h 259887"/>
                <a:gd name="connsiteX158" fmla="*/ 3843531 w 4814692"/>
                <a:gd name="connsiteY158" fmla="*/ 184396 h 259887"/>
                <a:gd name="connsiteX159" fmla="*/ 3842579 w 4814692"/>
                <a:gd name="connsiteY159" fmla="*/ 185824 h 259887"/>
                <a:gd name="connsiteX160" fmla="*/ 3842579 w 4814692"/>
                <a:gd name="connsiteY160" fmla="*/ 199437 h 259887"/>
                <a:gd name="connsiteX161" fmla="*/ 3838296 w 4814692"/>
                <a:gd name="connsiteY161" fmla="*/ 199437 h 259887"/>
                <a:gd name="connsiteX162" fmla="*/ 3838296 w 4814692"/>
                <a:gd name="connsiteY162" fmla="*/ 212860 h 259887"/>
                <a:gd name="connsiteX163" fmla="*/ 3765583 w 4814692"/>
                <a:gd name="connsiteY163" fmla="*/ 212860 h 259887"/>
                <a:gd name="connsiteX164" fmla="*/ 3765583 w 4814692"/>
                <a:gd name="connsiteY164" fmla="*/ 210575 h 259887"/>
                <a:gd name="connsiteX165" fmla="*/ 3763870 w 4814692"/>
                <a:gd name="connsiteY165" fmla="*/ 209718 h 259887"/>
                <a:gd name="connsiteX166" fmla="*/ 3763870 w 4814692"/>
                <a:gd name="connsiteY166" fmla="*/ 189917 h 259887"/>
                <a:gd name="connsiteX167" fmla="*/ 3761204 w 4814692"/>
                <a:gd name="connsiteY167" fmla="*/ 186490 h 259887"/>
                <a:gd name="connsiteX168" fmla="*/ 3761204 w 4814692"/>
                <a:gd name="connsiteY168" fmla="*/ 182397 h 259887"/>
                <a:gd name="connsiteX169" fmla="*/ 3759682 w 4814692"/>
                <a:gd name="connsiteY169" fmla="*/ 182397 h 259887"/>
                <a:gd name="connsiteX170" fmla="*/ 3751687 w 4814692"/>
                <a:gd name="connsiteY170" fmla="*/ 170212 h 259887"/>
                <a:gd name="connsiteX171" fmla="*/ 3751687 w 4814692"/>
                <a:gd name="connsiteY171" fmla="*/ 167832 h 259887"/>
                <a:gd name="connsiteX172" fmla="*/ 3748927 w 4814692"/>
                <a:gd name="connsiteY172" fmla="*/ 164595 h 259887"/>
                <a:gd name="connsiteX173" fmla="*/ 3748832 w 4814692"/>
                <a:gd name="connsiteY173" fmla="*/ 164595 h 259887"/>
                <a:gd name="connsiteX174" fmla="*/ 3748737 w 4814692"/>
                <a:gd name="connsiteY174" fmla="*/ 164595 h 259887"/>
                <a:gd name="connsiteX175" fmla="*/ 3745977 w 4814692"/>
                <a:gd name="connsiteY175" fmla="*/ 167832 h 259887"/>
                <a:gd name="connsiteX176" fmla="*/ 3745977 w 4814692"/>
                <a:gd name="connsiteY176" fmla="*/ 170212 h 259887"/>
                <a:gd name="connsiteX177" fmla="*/ 3737982 w 4814692"/>
                <a:gd name="connsiteY177" fmla="*/ 182397 h 259887"/>
                <a:gd name="connsiteX178" fmla="*/ 3736459 w 4814692"/>
                <a:gd name="connsiteY178" fmla="*/ 182397 h 259887"/>
                <a:gd name="connsiteX179" fmla="*/ 3736459 w 4814692"/>
                <a:gd name="connsiteY179" fmla="*/ 186490 h 259887"/>
                <a:gd name="connsiteX180" fmla="*/ 3733794 w 4814692"/>
                <a:gd name="connsiteY180" fmla="*/ 189917 h 259887"/>
                <a:gd name="connsiteX181" fmla="*/ 3733794 w 4814692"/>
                <a:gd name="connsiteY181" fmla="*/ 209718 h 259887"/>
                <a:gd name="connsiteX182" fmla="*/ 3732081 w 4814692"/>
                <a:gd name="connsiteY182" fmla="*/ 210575 h 259887"/>
                <a:gd name="connsiteX183" fmla="*/ 3732081 w 4814692"/>
                <a:gd name="connsiteY183" fmla="*/ 212860 h 259887"/>
                <a:gd name="connsiteX184" fmla="*/ 3732081 w 4814692"/>
                <a:gd name="connsiteY184" fmla="*/ 258173 h 259887"/>
                <a:gd name="connsiteX185" fmla="*/ 3708858 w 4814692"/>
                <a:gd name="connsiteY185" fmla="*/ 258173 h 259887"/>
                <a:gd name="connsiteX186" fmla="*/ 3708858 w 4814692"/>
                <a:gd name="connsiteY186" fmla="*/ 233327 h 259887"/>
                <a:gd name="connsiteX187" fmla="*/ 3705813 w 4814692"/>
                <a:gd name="connsiteY187" fmla="*/ 233327 h 259887"/>
                <a:gd name="connsiteX188" fmla="*/ 3705813 w 4814692"/>
                <a:gd name="connsiteY188" fmla="*/ 217619 h 259887"/>
                <a:gd name="connsiteX189" fmla="*/ 3692203 w 4814692"/>
                <a:gd name="connsiteY189" fmla="*/ 212003 h 259887"/>
                <a:gd name="connsiteX190" fmla="*/ 3692203 w 4814692"/>
                <a:gd name="connsiteY190" fmla="*/ 200865 h 259887"/>
                <a:gd name="connsiteX191" fmla="*/ 3683637 w 4814692"/>
                <a:gd name="connsiteY191" fmla="*/ 200865 h 259887"/>
                <a:gd name="connsiteX192" fmla="*/ 3677260 w 4814692"/>
                <a:gd name="connsiteY192" fmla="*/ 196010 h 259887"/>
                <a:gd name="connsiteX193" fmla="*/ 3670884 w 4814692"/>
                <a:gd name="connsiteY193" fmla="*/ 200865 h 259887"/>
                <a:gd name="connsiteX194" fmla="*/ 3659844 w 4814692"/>
                <a:gd name="connsiteY194" fmla="*/ 200865 h 259887"/>
                <a:gd name="connsiteX195" fmla="*/ 3653467 w 4814692"/>
                <a:gd name="connsiteY195" fmla="*/ 196010 h 259887"/>
                <a:gd name="connsiteX196" fmla="*/ 3647090 w 4814692"/>
                <a:gd name="connsiteY196" fmla="*/ 200865 h 259887"/>
                <a:gd name="connsiteX197" fmla="*/ 3634908 w 4814692"/>
                <a:gd name="connsiteY197" fmla="*/ 200865 h 259887"/>
                <a:gd name="connsiteX198" fmla="*/ 3628531 w 4814692"/>
                <a:gd name="connsiteY198" fmla="*/ 196010 h 259887"/>
                <a:gd name="connsiteX199" fmla="*/ 3622154 w 4814692"/>
                <a:gd name="connsiteY199" fmla="*/ 200865 h 259887"/>
                <a:gd name="connsiteX200" fmla="*/ 3610733 w 4814692"/>
                <a:gd name="connsiteY200" fmla="*/ 200865 h 259887"/>
                <a:gd name="connsiteX201" fmla="*/ 3604737 w 4814692"/>
                <a:gd name="connsiteY201" fmla="*/ 197057 h 259887"/>
                <a:gd name="connsiteX202" fmla="*/ 3598361 w 4814692"/>
                <a:gd name="connsiteY202" fmla="*/ 201626 h 259887"/>
                <a:gd name="connsiteX203" fmla="*/ 3586084 w 4814692"/>
                <a:gd name="connsiteY203" fmla="*/ 201626 h 259887"/>
                <a:gd name="connsiteX204" fmla="*/ 3579706 w 4814692"/>
                <a:gd name="connsiteY204" fmla="*/ 196771 h 259887"/>
                <a:gd name="connsiteX205" fmla="*/ 3573330 w 4814692"/>
                <a:gd name="connsiteY205" fmla="*/ 201626 h 259887"/>
                <a:gd name="connsiteX206" fmla="*/ 3562290 w 4814692"/>
                <a:gd name="connsiteY206" fmla="*/ 201626 h 259887"/>
                <a:gd name="connsiteX207" fmla="*/ 3555913 w 4814692"/>
                <a:gd name="connsiteY207" fmla="*/ 196771 h 259887"/>
                <a:gd name="connsiteX208" fmla="*/ 3549536 w 4814692"/>
                <a:gd name="connsiteY208" fmla="*/ 201626 h 259887"/>
                <a:gd name="connsiteX209" fmla="*/ 3537354 w 4814692"/>
                <a:gd name="connsiteY209" fmla="*/ 201626 h 259887"/>
                <a:gd name="connsiteX210" fmla="*/ 3530977 w 4814692"/>
                <a:gd name="connsiteY210" fmla="*/ 196771 h 259887"/>
                <a:gd name="connsiteX211" fmla="*/ 3524601 w 4814692"/>
                <a:gd name="connsiteY211" fmla="*/ 201626 h 259887"/>
                <a:gd name="connsiteX212" fmla="*/ 3515749 w 4814692"/>
                <a:gd name="connsiteY212" fmla="*/ 201626 h 259887"/>
                <a:gd name="connsiteX213" fmla="*/ 3515749 w 4814692"/>
                <a:gd name="connsiteY213" fmla="*/ 232089 h 259887"/>
                <a:gd name="connsiteX214" fmla="*/ 3498999 w 4814692"/>
                <a:gd name="connsiteY214" fmla="*/ 232089 h 259887"/>
                <a:gd name="connsiteX215" fmla="*/ 3498999 w 4814692"/>
                <a:gd name="connsiteY215" fmla="*/ 236088 h 259887"/>
                <a:gd name="connsiteX216" fmla="*/ 3493002 w 4814692"/>
                <a:gd name="connsiteY216" fmla="*/ 236088 h 259887"/>
                <a:gd name="connsiteX217" fmla="*/ 3493002 w 4814692"/>
                <a:gd name="connsiteY217" fmla="*/ 250558 h 259887"/>
                <a:gd name="connsiteX218" fmla="*/ 3479488 w 4814692"/>
                <a:gd name="connsiteY218" fmla="*/ 250558 h 259887"/>
                <a:gd name="connsiteX219" fmla="*/ 3479488 w 4814692"/>
                <a:gd name="connsiteY219" fmla="*/ 245417 h 259887"/>
                <a:gd name="connsiteX220" fmla="*/ 3428569 w 4814692"/>
                <a:gd name="connsiteY220" fmla="*/ 245417 h 259887"/>
                <a:gd name="connsiteX221" fmla="*/ 3428569 w 4814692"/>
                <a:gd name="connsiteY221" fmla="*/ 181445 h 259887"/>
                <a:gd name="connsiteX222" fmla="*/ 3426856 w 4814692"/>
                <a:gd name="connsiteY222" fmla="*/ 181445 h 259887"/>
                <a:gd name="connsiteX223" fmla="*/ 3426856 w 4814692"/>
                <a:gd name="connsiteY223" fmla="*/ 168498 h 259887"/>
                <a:gd name="connsiteX224" fmla="*/ 3421241 w 4814692"/>
                <a:gd name="connsiteY224" fmla="*/ 168498 h 259887"/>
                <a:gd name="connsiteX225" fmla="*/ 3421241 w 4814692"/>
                <a:gd name="connsiteY225" fmla="*/ 162025 h 259887"/>
                <a:gd name="connsiteX226" fmla="*/ 3414579 w 4814692"/>
                <a:gd name="connsiteY226" fmla="*/ 153933 h 259887"/>
                <a:gd name="connsiteX227" fmla="*/ 3405442 w 4814692"/>
                <a:gd name="connsiteY227" fmla="*/ 146412 h 259887"/>
                <a:gd name="connsiteX228" fmla="*/ 3397352 w 4814692"/>
                <a:gd name="connsiteY228" fmla="*/ 151458 h 259887"/>
                <a:gd name="connsiteX229" fmla="*/ 3392118 w 4814692"/>
                <a:gd name="connsiteY229" fmla="*/ 151458 h 259887"/>
                <a:gd name="connsiteX230" fmla="*/ 3389167 w 4814692"/>
                <a:gd name="connsiteY230" fmla="*/ 151458 h 259887"/>
                <a:gd name="connsiteX231" fmla="*/ 3389167 w 4814692"/>
                <a:gd name="connsiteY231" fmla="*/ 128135 h 259887"/>
                <a:gd name="connsiteX232" fmla="*/ 3386502 w 4814692"/>
                <a:gd name="connsiteY232" fmla="*/ 125850 h 259887"/>
                <a:gd name="connsiteX233" fmla="*/ 3384218 w 4814692"/>
                <a:gd name="connsiteY233" fmla="*/ 125850 h 259887"/>
                <a:gd name="connsiteX234" fmla="*/ 3384218 w 4814692"/>
                <a:gd name="connsiteY234" fmla="*/ 98338 h 259887"/>
                <a:gd name="connsiteX235" fmla="*/ 3380030 w 4814692"/>
                <a:gd name="connsiteY235" fmla="*/ 93769 h 259887"/>
                <a:gd name="connsiteX236" fmla="*/ 3376509 w 4814692"/>
                <a:gd name="connsiteY236" fmla="*/ 97481 h 259887"/>
                <a:gd name="connsiteX237" fmla="*/ 3376509 w 4814692"/>
                <a:gd name="connsiteY237" fmla="*/ 78728 h 259887"/>
                <a:gd name="connsiteX238" fmla="*/ 3372987 w 4814692"/>
                <a:gd name="connsiteY238" fmla="*/ 78728 h 259887"/>
                <a:gd name="connsiteX239" fmla="*/ 3372987 w 4814692"/>
                <a:gd name="connsiteY239" fmla="*/ 75586 h 259887"/>
                <a:gd name="connsiteX240" fmla="*/ 3370513 w 4814692"/>
                <a:gd name="connsiteY240" fmla="*/ 75586 h 259887"/>
                <a:gd name="connsiteX241" fmla="*/ 3370513 w 4814692"/>
                <a:gd name="connsiteY241" fmla="*/ 64162 h 259887"/>
                <a:gd name="connsiteX242" fmla="*/ 3364136 w 4814692"/>
                <a:gd name="connsiteY242" fmla="*/ 55214 h 259887"/>
                <a:gd name="connsiteX243" fmla="*/ 3367372 w 4814692"/>
                <a:gd name="connsiteY243" fmla="*/ 46646 h 259887"/>
                <a:gd name="connsiteX244" fmla="*/ 3363089 w 4814692"/>
                <a:gd name="connsiteY244" fmla="*/ 47884 h 259887"/>
                <a:gd name="connsiteX245" fmla="*/ 3358807 w 4814692"/>
                <a:gd name="connsiteY245" fmla="*/ 46646 h 259887"/>
                <a:gd name="connsiteX246" fmla="*/ 3362042 w 4814692"/>
                <a:gd name="connsiteY246" fmla="*/ 55214 h 259887"/>
                <a:gd name="connsiteX247" fmla="*/ 3355666 w 4814692"/>
                <a:gd name="connsiteY247" fmla="*/ 64162 h 259887"/>
                <a:gd name="connsiteX248" fmla="*/ 3355666 w 4814692"/>
                <a:gd name="connsiteY248" fmla="*/ 75586 h 259887"/>
                <a:gd name="connsiteX249" fmla="*/ 3353191 w 4814692"/>
                <a:gd name="connsiteY249" fmla="*/ 75586 h 259887"/>
                <a:gd name="connsiteX250" fmla="*/ 3353191 w 4814692"/>
                <a:gd name="connsiteY250" fmla="*/ 78728 h 259887"/>
                <a:gd name="connsiteX251" fmla="*/ 3349670 w 4814692"/>
                <a:gd name="connsiteY251" fmla="*/ 78728 h 259887"/>
                <a:gd name="connsiteX252" fmla="*/ 3349670 w 4814692"/>
                <a:gd name="connsiteY252" fmla="*/ 97481 h 259887"/>
                <a:gd name="connsiteX253" fmla="*/ 3346148 w 4814692"/>
                <a:gd name="connsiteY253" fmla="*/ 93769 h 259887"/>
                <a:gd name="connsiteX254" fmla="*/ 3341960 w 4814692"/>
                <a:gd name="connsiteY254" fmla="*/ 98338 h 259887"/>
                <a:gd name="connsiteX255" fmla="*/ 3341960 w 4814692"/>
                <a:gd name="connsiteY255" fmla="*/ 125850 h 259887"/>
                <a:gd name="connsiteX256" fmla="*/ 3339676 w 4814692"/>
                <a:gd name="connsiteY256" fmla="*/ 125850 h 259887"/>
                <a:gd name="connsiteX257" fmla="*/ 3337011 w 4814692"/>
                <a:gd name="connsiteY257" fmla="*/ 128135 h 259887"/>
                <a:gd name="connsiteX258" fmla="*/ 3337011 w 4814692"/>
                <a:gd name="connsiteY258" fmla="*/ 151458 h 259887"/>
                <a:gd name="connsiteX259" fmla="*/ 3333395 w 4814692"/>
                <a:gd name="connsiteY259" fmla="*/ 151458 h 259887"/>
                <a:gd name="connsiteX260" fmla="*/ 3328826 w 4814692"/>
                <a:gd name="connsiteY260" fmla="*/ 151458 h 259887"/>
                <a:gd name="connsiteX261" fmla="*/ 3320736 w 4814692"/>
                <a:gd name="connsiteY261" fmla="*/ 146412 h 259887"/>
                <a:gd name="connsiteX262" fmla="*/ 3311600 w 4814692"/>
                <a:gd name="connsiteY262" fmla="*/ 153933 h 259887"/>
                <a:gd name="connsiteX263" fmla="*/ 3304937 w 4814692"/>
                <a:gd name="connsiteY263" fmla="*/ 162025 h 259887"/>
                <a:gd name="connsiteX264" fmla="*/ 3304937 w 4814692"/>
                <a:gd name="connsiteY264" fmla="*/ 168498 h 259887"/>
                <a:gd name="connsiteX265" fmla="*/ 3299322 w 4814692"/>
                <a:gd name="connsiteY265" fmla="*/ 168498 h 259887"/>
                <a:gd name="connsiteX266" fmla="*/ 3299322 w 4814692"/>
                <a:gd name="connsiteY266" fmla="*/ 181445 h 259887"/>
                <a:gd name="connsiteX267" fmla="*/ 3297704 w 4814692"/>
                <a:gd name="connsiteY267" fmla="*/ 181445 h 259887"/>
                <a:gd name="connsiteX268" fmla="*/ 3297704 w 4814692"/>
                <a:gd name="connsiteY268" fmla="*/ 245131 h 259887"/>
                <a:gd name="connsiteX269" fmla="*/ 3277242 w 4814692"/>
                <a:gd name="connsiteY269" fmla="*/ 243894 h 259887"/>
                <a:gd name="connsiteX270" fmla="*/ 3277242 w 4814692"/>
                <a:gd name="connsiteY270" fmla="*/ 229519 h 259887"/>
                <a:gd name="connsiteX271" fmla="*/ 3265250 w 4814692"/>
                <a:gd name="connsiteY271" fmla="*/ 229519 h 259887"/>
                <a:gd name="connsiteX272" fmla="*/ 3265250 w 4814692"/>
                <a:gd name="connsiteY272" fmla="*/ 209528 h 259887"/>
                <a:gd name="connsiteX273" fmla="*/ 3262014 w 4814692"/>
                <a:gd name="connsiteY273" fmla="*/ 209528 h 259887"/>
                <a:gd name="connsiteX274" fmla="*/ 3262014 w 4814692"/>
                <a:gd name="connsiteY274" fmla="*/ 199818 h 259887"/>
                <a:gd name="connsiteX275" fmla="*/ 3253924 w 4814692"/>
                <a:gd name="connsiteY275" fmla="*/ 199818 h 259887"/>
                <a:gd name="connsiteX276" fmla="*/ 3251640 w 4814692"/>
                <a:gd name="connsiteY276" fmla="*/ 195439 h 259887"/>
                <a:gd name="connsiteX277" fmla="*/ 3218995 w 4814692"/>
                <a:gd name="connsiteY277" fmla="*/ 195439 h 259887"/>
                <a:gd name="connsiteX278" fmla="*/ 3216711 w 4814692"/>
                <a:gd name="connsiteY278" fmla="*/ 199818 h 259887"/>
                <a:gd name="connsiteX279" fmla="*/ 3208811 w 4814692"/>
                <a:gd name="connsiteY279" fmla="*/ 199818 h 259887"/>
                <a:gd name="connsiteX280" fmla="*/ 3208811 w 4814692"/>
                <a:gd name="connsiteY280" fmla="*/ 258173 h 259887"/>
                <a:gd name="connsiteX281" fmla="*/ 0 w 4814692"/>
                <a:gd name="connsiteY281" fmla="*/ 258173 h 259887"/>
                <a:gd name="connsiteX0" fmla="*/ 2383675 w 2384997"/>
                <a:gd name="connsiteY0" fmla="*/ 257570 h 259887"/>
                <a:gd name="connsiteX1" fmla="*/ 2384997 w 2384997"/>
                <a:gd name="connsiteY1" fmla="*/ 259887 h 259887"/>
                <a:gd name="connsiteX2" fmla="*/ 2384997 w 2384997"/>
                <a:gd name="connsiteY2" fmla="*/ 217429 h 259887"/>
                <a:gd name="connsiteX3" fmla="*/ 2382618 w 2384997"/>
                <a:gd name="connsiteY3" fmla="*/ 194963 h 259887"/>
                <a:gd name="connsiteX4" fmla="*/ 2380524 w 2384997"/>
                <a:gd name="connsiteY4" fmla="*/ 185824 h 259887"/>
                <a:gd name="connsiteX5" fmla="*/ 2380524 w 2384997"/>
                <a:gd name="connsiteY5" fmla="*/ 178303 h 259887"/>
                <a:gd name="connsiteX6" fmla="*/ 2375004 w 2384997"/>
                <a:gd name="connsiteY6" fmla="*/ 178303 h 259887"/>
                <a:gd name="connsiteX7" fmla="*/ 2375004 w 2384997"/>
                <a:gd name="connsiteY7" fmla="*/ 172592 h 259887"/>
                <a:gd name="connsiteX8" fmla="*/ 2372529 w 2384997"/>
                <a:gd name="connsiteY8" fmla="*/ 172592 h 259887"/>
                <a:gd name="connsiteX9" fmla="*/ 2372529 w 2384997"/>
                <a:gd name="connsiteY9" fmla="*/ 167451 h 259887"/>
                <a:gd name="connsiteX10" fmla="*/ 2368341 w 2384997"/>
                <a:gd name="connsiteY10" fmla="*/ 158883 h 259887"/>
                <a:gd name="connsiteX11" fmla="*/ 2364154 w 2384997"/>
                <a:gd name="connsiteY11" fmla="*/ 167451 h 259887"/>
                <a:gd name="connsiteX12" fmla="*/ 2364154 w 2384997"/>
                <a:gd name="connsiteY12" fmla="*/ 172592 h 259887"/>
                <a:gd name="connsiteX13" fmla="*/ 2361679 w 2384997"/>
                <a:gd name="connsiteY13" fmla="*/ 172592 h 259887"/>
                <a:gd name="connsiteX14" fmla="*/ 2361679 w 2384997"/>
                <a:gd name="connsiteY14" fmla="*/ 178303 h 259887"/>
                <a:gd name="connsiteX15" fmla="*/ 2227959 w 2384997"/>
                <a:gd name="connsiteY15" fmla="*/ 178303 h 259887"/>
                <a:gd name="connsiteX16" fmla="*/ 2223486 w 2384997"/>
                <a:gd name="connsiteY16" fmla="*/ 63972 h 259887"/>
                <a:gd name="connsiteX17" fmla="*/ 2223486 w 2384997"/>
                <a:gd name="connsiteY17" fmla="*/ 54738 h 259887"/>
                <a:gd name="connsiteX18" fmla="*/ 2222249 w 2384997"/>
                <a:gd name="connsiteY18" fmla="*/ 54738 h 259887"/>
                <a:gd name="connsiteX19" fmla="*/ 2222249 w 2384997"/>
                <a:gd name="connsiteY19" fmla="*/ 42172 h 259887"/>
                <a:gd name="connsiteX20" fmla="*/ 2221202 w 2384997"/>
                <a:gd name="connsiteY20" fmla="*/ 34747 h 259887"/>
                <a:gd name="connsiteX21" fmla="*/ 2220155 w 2384997"/>
                <a:gd name="connsiteY21" fmla="*/ 42077 h 259887"/>
                <a:gd name="connsiteX22" fmla="*/ 2220155 w 2384997"/>
                <a:gd name="connsiteY22" fmla="*/ 45980 h 259887"/>
                <a:gd name="connsiteX23" fmla="*/ 2210923 w 2384997"/>
                <a:gd name="connsiteY23" fmla="*/ 45980 h 259887"/>
                <a:gd name="connsiteX24" fmla="*/ 2210923 w 2384997"/>
                <a:gd name="connsiteY24" fmla="*/ 42172 h 259887"/>
                <a:gd name="connsiteX25" fmla="*/ 2209876 w 2384997"/>
                <a:gd name="connsiteY25" fmla="*/ 34747 h 259887"/>
                <a:gd name="connsiteX26" fmla="*/ 2208829 w 2384997"/>
                <a:gd name="connsiteY26" fmla="*/ 42077 h 259887"/>
                <a:gd name="connsiteX27" fmla="*/ 2208829 w 2384997"/>
                <a:gd name="connsiteY27" fmla="*/ 45980 h 259887"/>
                <a:gd name="connsiteX28" fmla="*/ 2208829 w 2384997"/>
                <a:gd name="connsiteY28" fmla="*/ 46265 h 259887"/>
                <a:gd name="connsiteX29" fmla="*/ 2178944 w 2384997"/>
                <a:gd name="connsiteY29" fmla="*/ 46265 h 259887"/>
                <a:gd name="connsiteX30" fmla="*/ 2178944 w 2384997"/>
                <a:gd name="connsiteY30" fmla="*/ 45980 h 259887"/>
                <a:gd name="connsiteX31" fmla="*/ 2178944 w 2384997"/>
                <a:gd name="connsiteY31" fmla="*/ 42077 h 259887"/>
                <a:gd name="connsiteX32" fmla="*/ 2177897 w 2384997"/>
                <a:gd name="connsiteY32" fmla="*/ 34747 h 259887"/>
                <a:gd name="connsiteX33" fmla="*/ 2176850 w 2384997"/>
                <a:gd name="connsiteY33" fmla="*/ 42172 h 259887"/>
                <a:gd name="connsiteX34" fmla="*/ 2176850 w 2384997"/>
                <a:gd name="connsiteY34" fmla="*/ 45980 h 259887"/>
                <a:gd name="connsiteX35" fmla="*/ 2167619 w 2384997"/>
                <a:gd name="connsiteY35" fmla="*/ 45980 h 259887"/>
                <a:gd name="connsiteX36" fmla="*/ 2167619 w 2384997"/>
                <a:gd name="connsiteY36" fmla="*/ 42077 h 259887"/>
                <a:gd name="connsiteX37" fmla="*/ 2166571 w 2384997"/>
                <a:gd name="connsiteY37" fmla="*/ 34747 h 259887"/>
                <a:gd name="connsiteX38" fmla="*/ 2165524 w 2384997"/>
                <a:gd name="connsiteY38" fmla="*/ 42172 h 259887"/>
                <a:gd name="connsiteX39" fmla="*/ 2165524 w 2384997"/>
                <a:gd name="connsiteY39" fmla="*/ 54738 h 259887"/>
                <a:gd name="connsiteX40" fmla="*/ 2164287 w 2384997"/>
                <a:gd name="connsiteY40" fmla="*/ 54738 h 259887"/>
                <a:gd name="connsiteX41" fmla="*/ 2164287 w 2384997"/>
                <a:gd name="connsiteY41" fmla="*/ 63972 h 259887"/>
                <a:gd name="connsiteX42" fmla="*/ 2159719 w 2384997"/>
                <a:gd name="connsiteY42" fmla="*/ 178303 h 259887"/>
                <a:gd name="connsiteX43" fmla="*/ 2025999 w 2384997"/>
                <a:gd name="connsiteY43" fmla="*/ 178303 h 259887"/>
                <a:gd name="connsiteX44" fmla="*/ 2025999 w 2384997"/>
                <a:gd name="connsiteY44" fmla="*/ 172592 h 259887"/>
                <a:gd name="connsiteX45" fmla="*/ 2023524 w 2384997"/>
                <a:gd name="connsiteY45" fmla="*/ 172592 h 259887"/>
                <a:gd name="connsiteX46" fmla="*/ 2023524 w 2384997"/>
                <a:gd name="connsiteY46" fmla="*/ 167451 h 259887"/>
                <a:gd name="connsiteX47" fmla="*/ 2019336 w 2384997"/>
                <a:gd name="connsiteY47" fmla="*/ 158883 h 259887"/>
                <a:gd name="connsiteX48" fmla="*/ 2015149 w 2384997"/>
                <a:gd name="connsiteY48" fmla="*/ 167451 h 259887"/>
                <a:gd name="connsiteX49" fmla="*/ 2015149 w 2384997"/>
                <a:gd name="connsiteY49" fmla="*/ 172592 h 259887"/>
                <a:gd name="connsiteX50" fmla="*/ 2012674 w 2384997"/>
                <a:gd name="connsiteY50" fmla="*/ 172592 h 259887"/>
                <a:gd name="connsiteX51" fmla="*/ 2012674 w 2384997"/>
                <a:gd name="connsiteY51" fmla="*/ 178303 h 259887"/>
                <a:gd name="connsiteX52" fmla="*/ 2007154 w 2384997"/>
                <a:gd name="connsiteY52" fmla="*/ 178303 h 259887"/>
                <a:gd name="connsiteX53" fmla="*/ 2007154 w 2384997"/>
                <a:gd name="connsiteY53" fmla="*/ 185824 h 259887"/>
                <a:gd name="connsiteX54" fmla="*/ 2005156 w 2384997"/>
                <a:gd name="connsiteY54" fmla="*/ 194963 h 259887"/>
                <a:gd name="connsiteX55" fmla="*/ 2002776 w 2384997"/>
                <a:gd name="connsiteY55" fmla="*/ 217429 h 259887"/>
                <a:gd name="connsiteX56" fmla="*/ 2002776 w 2384997"/>
                <a:gd name="connsiteY56" fmla="*/ 258173 h 259887"/>
                <a:gd name="connsiteX57" fmla="*/ 1979268 w 2384997"/>
                <a:gd name="connsiteY57" fmla="*/ 258173 h 259887"/>
                <a:gd name="connsiteX58" fmla="*/ 1979268 w 2384997"/>
                <a:gd name="connsiteY58" fmla="*/ 214097 h 259887"/>
                <a:gd name="connsiteX59" fmla="*/ 1964706 w 2384997"/>
                <a:gd name="connsiteY59" fmla="*/ 209052 h 259887"/>
                <a:gd name="connsiteX60" fmla="*/ 1964706 w 2384997"/>
                <a:gd name="connsiteY60" fmla="*/ 126516 h 259887"/>
                <a:gd name="connsiteX61" fmla="*/ 1905698 w 2384997"/>
                <a:gd name="connsiteY61" fmla="*/ 129087 h 259887"/>
                <a:gd name="connsiteX62" fmla="*/ 1905698 w 2384997"/>
                <a:gd name="connsiteY62" fmla="*/ 258269 h 259887"/>
                <a:gd name="connsiteX63" fmla="*/ 1885521 w 2384997"/>
                <a:gd name="connsiteY63" fmla="*/ 258269 h 259887"/>
                <a:gd name="connsiteX64" fmla="*/ 1885521 w 2384997"/>
                <a:gd name="connsiteY64" fmla="*/ 212384 h 259887"/>
                <a:gd name="connsiteX65" fmla="*/ 1847070 w 2384997"/>
                <a:gd name="connsiteY65" fmla="*/ 203911 h 259887"/>
                <a:gd name="connsiteX66" fmla="*/ 1818899 w 2384997"/>
                <a:gd name="connsiteY66" fmla="*/ 210670 h 259887"/>
                <a:gd name="connsiteX67" fmla="*/ 1818899 w 2384997"/>
                <a:gd name="connsiteY67" fmla="*/ 226663 h 259887"/>
                <a:gd name="connsiteX68" fmla="*/ 1799102 w 2384997"/>
                <a:gd name="connsiteY68" fmla="*/ 223046 h 259887"/>
                <a:gd name="connsiteX69" fmla="*/ 1796247 w 2384997"/>
                <a:gd name="connsiteY69" fmla="*/ 66162 h 259887"/>
                <a:gd name="connsiteX70" fmla="*/ 1813950 w 2384997"/>
                <a:gd name="connsiteY70" fmla="*/ 59117 h 259887"/>
                <a:gd name="connsiteX71" fmla="*/ 1817186 w 2384997"/>
                <a:gd name="connsiteY71" fmla="*/ 37031 h 259887"/>
                <a:gd name="connsiteX72" fmla="*/ 1804527 w 2384997"/>
                <a:gd name="connsiteY72" fmla="*/ 32938 h 259887"/>
                <a:gd name="connsiteX73" fmla="*/ 1796247 w 2384997"/>
                <a:gd name="connsiteY73" fmla="*/ 32938 h 259887"/>
                <a:gd name="connsiteX74" fmla="*/ 1796247 w 2384997"/>
                <a:gd name="connsiteY74" fmla="*/ 19991 h 259887"/>
                <a:gd name="connsiteX75" fmla="*/ 1803290 w 2384997"/>
                <a:gd name="connsiteY75" fmla="*/ 19991 h 259887"/>
                <a:gd name="connsiteX76" fmla="*/ 1803290 w 2384997"/>
                <a:gd name="connsiteY76" fmla="*/ 1428 h 259887"/>
                <a:gd name="connsiteX77" fmla="*/ 1788538 w 2384997"/>
                <a:gd name="connsiteY77" fmla="*/ 0 h 259887"/>
                <a:gd name="connsiteX78" fmla="*/ 1773786 w 2384997"/>
                <a:gd name="connsiteY78" fmla="*/ 1428 h 259887"/>
                <a:gd name="connsiteX79" fmla="*/ 1773786 w 2384997"/>
                <a:gd name="connsiteY79" fmla="*/ 19991 h 259887"/>
                <a:gd name="connsiteX80" fmla="*/ 1780829 w 2384997"/>
                <a:gd name="connsiteY80" fmla="*/ 19991 h 259887"/>
                <a:gd name="connsiteX81" fmla="*/ 1780829 w 2384997"/>
                <a:gd name="connsiteY81" fmla="*/ 32938 h 259887"/>
                <a:gd name="connsiteX82" fmla="*/ 1772549 w 2384997"/>
                <a:gd name="connsiteY82" fmla="*/ 32938 h 259887"/>
                <a:gd name="connsiteX83" fmla="*/ 1759890 w 2384997"/>
                <a:gd name="connsiteY83" fmla="*/ 37031 h 259887"/>
                <a:gd name="connsiteX84" fmla="*/ 1763126 w 2384997"/>
                <a:gd name="connsiteY84" fmla="*/ 59117 h 259887"/>
                <a:gd name="connsiteX85" fmla="*/ 1780829 w 2384997"/>
                <a:gd name="connsiteY85" fmla="*/ 66162 h 259887"/>
                <a:gd name="connsiteX86" fmla="*/ 1778259 w 2384997"/>
                <a:gd name="connsiteY86" fmla="*/ 207719 h 259887"/>
                <a:gd name="connsiteX87" fmla="*/ 1746280 w 2384997"/>
                <a:gd name="connsiteY87" fmla="*/ 208671 h 259887"/>
                <a:gd name="connsiteX88" fmla="*/ 1746280 w 2384997"/>
                <a:gd name="connsiteY88" fmla="*/ 223807 h 259887"/>
                <a:gd name="connsiteX89" fmla="*/ 1708877 w 2384997"/>
                <a:gd name="connsiteY89" fmla="*/ 223807 h 259887"/>
                <a:gd name="connsiteX90" fmla="*/ 1708877 w 2384997"/>
                <a:gd name="connsiteY90" fmla="*/ 245703 h 259887"/>
                <a:gd name="connsiteX91" fmla="*/ 1677564 w 2384997"/>
                <a:gd name="connsiteY91" fmla="*/ 245703 h 259887"/>
                <a:gd name="connsiteX92" fmla="*/ 1677564 w 2384997"/>
                <a:gd name="connsiteY92" fmla="*/ 220666 h 259887"/>
                <a:gd name="connsiteX93" fmla="*/ 1665858 w 2384997"/>
                <a:gd name="connsiteY93" fmla="*/ 220666 h 259887"/>
                <a:gd name="connsiteX94" fmla="*/ 1665858 w 2384997"/>
                <a:gd name="connsiteY94" fmla="*/ 213621 h 259887"/>
                <a:gd name="connsiteX95" fmla="*/ 1653295 w 2384997"/>
                <a:gd name="connsiteY95" fmla="*/ 201055 h 259887"/>
                <a:gd name="connsiteX96" fmla="*/ 1640732 w 2384997"/>
                <a:gd name="connsiteY96" fmla="*/ 213621 h 259887"/>
                <a:gd name="connsiteX97" fmla="*/ 1640732 w 2384997"/>
                <a:gd name="connsiteY97" fmla="*/ 220666 h 259887"/>
                <a:gd name="connsiteX98" fmla="*/ 1627407 w 2384997"/>
                <a:gd name="connsiteY98" fmla="*/ 220666 h 259887"/>
                <a:gd name="connsiteX99" fmla="*/ 1627407 w 2384997"/>
                <a:gd name="connsiteY99" fmla="*/ 258173 h 259887"/>
                <a:gd name="connsiteX100" fmla="*/ 1608087 w 2384997"/>
                <a:gd name="connsiteY100" fmla="*/ 258173 h 259887"/>
                <a:gd name="connsiteX101" fmla="*/ 1608087 w 2384997"/>
                <a:gd name="connsiteY101" fmla="*/ 212860 h 259887"/>
                <a:gd name="connsiteX102" fmla="*/ 1608087 w 2384997"/>
                <a:gd name="connsiteY102" fmla="*/ 210575 h 259887"/>
                <a:gd name="connsiteX103" fmla="*/ 1606374 w 2384997"/>
                <a:gd name="connsiteY103" fmla="*/ 209718 h 259887"/>
                <a:gd name="connsiteX104" fmla="*/ 1606374 w 2384997"/>
                <a:gd name="connsiteY104" fmla="*/ 189917 h 259887"/>
                <a:gd name="connsiteX105" fmla="*/ 1603709 w 2384997"/>
                <a:gd name="connsiteY105" fmla="*/ 186490 h 259887"/>
                <a:gd name="connsiteX106" fmla="*/ 1603709 w 2384997"/>
                <a:gd name="connsiteY106" fmla="*/ 182397 h 259887"/>
                <a:gd name="connsiteX107" fmla="*/ 1602281 w 2384997"/>
                <a:gd name="connsiteY107" fmla="*/ 182397 h 259887"/>
                <a:gd name="connsiteX108" fmla="*/ 1594286 w 2384997"/>
                <a:gd name="connsiteY108" fmla="*/ 170212 h 259887"/>
                <a:gd name="connsiteX109" fmla="*/ 1594286 w 2384997"/>
                <a:gd name="connsiteY109" fmla="*/ 167832 h 259887"/>
                <a:gd name="connsiteX110" fmla="*/ 1591526 w 2384997"/>
                <a:gd name="connsiteY110" fmla="*/ 164595 h 259887"/>
                <a:gd name="connsiteX111" fmla="*/ 1591431 w 2384997"/>
                <a:gd name="connsiteY111" fmla="*/ 164595 h 259887"/>
                <a:gd name="connsiteX112" fmla="*/ 1591336 w 2384997"/>
                <a:gd name="connsiteY112" fmla="*/ 164595 h 259887"/>
                <a:gd name="connsiteX113" fmla="*/ 1588576 w 2384997"/>
                <a:gd name="connsiteY113" fmla="*/ 167832 h 259887"/>
                <a:gd name="connsiteX114" fmla="*/ 1588576 w 2384997"/>
                <a:gd name="connsiteY114" fmla="*/ 170212 h 259887"/>
                <a:gd name="connsiteX115" fmla="*/ 1580581 w 2384997"/>
                <a:gd name="connsiteY115" fmla="*/ 182397 h 259887"/>
                <a:gd name="connsiteX116" fmla="*/ 1579059 w 2384997"/>
                <a:gd name="connsiteY116" fmla="*/ 182397 h 259887"/>
                <a:gd name="connsiteX117" fmla="*/ 1579059 w 2384997"/>
                <a:gd name="connsiteY117" fmla="*/ 186490 h 259887"/>
                <a:gd name="connsiteX118" fmla="*/ 1576394 w 2384997"/>
                <a:gd name="connsiteY118" fmla="*/ 189917 h 259887"/>
                <a:gd name="connsiteX119" fmla="*/ 1576394 w 2384997"/>
                <a:gd name="connsiteY119" fmla="*/ 209718 h 259887"/>
                <a:gd name="connsiteX120" fmla="*/ 1574680 w 2384997"/>
                <a:gd name="connsiteY120" fmla="*/ 210575 h 259887"/>
                <a:gd name="connsiteX121" fmla="*/ 1574680 w 2384997"/>
                <a:gd name="connsiteY121" fmla="*/ 212860 h 259887"/>
                <a:gd name="connsiteX122" fmla="*/ 1484550 w 2384997"/>
                <a:gd name="connsiteY122" fmla="*/ 212860 h 259887"/>
                <a:gd name="connsiteX123" fmla="*/ 1484550 w 2384997"/>
                <a:gd name="connsiteY123" fmla="*/ 199437 h 259887"/>
                <a:gd name="connsiteX124" fmla="*/ 1480267 w 2384997"/>
                <a:gd name="connsiteY124" fmla="*/ 199437 h 259887"/>
                <a:gd name="connsiteX125" fmla="*/ 1480267 w 2384997"/>
                <a:gd name="connsiteY125" fmla="*/ 185824 h 259887"/>
                <a:gd name="connsiteX126" fmla="*/ 1479316 w 2384997"/>
                <a:gd name="connsiteY126" fmla="*/ 184396 h 259887"/>
                <a:gd name="connsiteX127" fmla="*/ 1479316 w 2384997"/>
                <a:gd name="connsiteY127" fmla="*/ 165737 h 259887"/>
                <a:gd name="connsiteX128" fmla="*/ 1481885 w 2384997"/>
                <a:gd name="connsiteY128" fmla="*/ 160978 h 259887"/>
                <a:gd name="connsiteX129" fmla="*/ 1479316 w 2384997"/>
                <a:gd name="connsiteY129" fmla="*/ 154695 h 259887"/>
                <a:gd name="connsiteX130" fmla="*/ 1471702 w 2384997"/>
                <a:gd name="connsiteY130" fmla="*/ 154695 h 259887"/>
                <a:gd name="connsiteX131" fmla="*/ 1471702 w 2384997"/>
                <a:gd name="connsiteY131" fmla="*/ 145460 h 259887"/>
                <a:gd name="connsiteX132" fmla="*/ 1472368 w 2384997"/>
                <a:gd name="connsiteY132" fmla="*/ 143081 h 259887"/>
                <a:gd name="connsiteX133" fmla="*/ 1471702 w 2384997"/>
                <a:gd name="connsiteY133" fmla="*/ 140796 h 259887"/>
                <a:gd name="connsiteX134" fmla="*/ 1469988 w 2384997"/>
                <a:gd name="connsiteY134" fmla="*/ 140796 h 259887"/>
                <a:gd name="connsiteX135" fmla="*/ 1454285 w 2384997"/>
                <a:gd name="connsiteY135" fmla="*/ 115759 h 259887"/>
                <a:gd name="connsiteX136" fmla="*/ 1452857 w 2384997"/>
                <a:gd name="connsiteY136" fmla="*/ 113474 h 259887"/>
                <a:gd name="connsiteX137" fmla="*/ 1452857 w 2384997"/>
                <a:gd name="connsiteY137" fmla="*/ 105097 h 259887"/>
                <a:gd name="connsiteX138" fmla="*/ 1452857 w 2384997"/>
                <a:gd name="connsiteY138" fmla="*/ 101670 h 259887"/>
                <a:gd name="connsiteX139" fmla="*/ 1452857 w 2384997"/>
                <a:gd name="connsiteY139" fmla="*/ 99385 h 259887"/>
                <a:gd name="connsiteX140" fmla="*/ 1450859 w 2384997"/>
                <a:gd name="connsiteY140" fmla="*/ 99385 h 259887"/>
                <a:gd name="connsiteX141" fmla="*/ 1447813 w 2384997"/>
                <a:gd name="connsiteY141" fmla="*/ 95768 h 259887"/>
                <a:gd name="connsiteX142" fmla="*/ 1446576 w 2384997"/>
                <a:gd name="connsiteY142" fmla="*/ 86438 h 259887"/>
                <a:gd name="connsiteX143" fmla="*/ 1445338 w 2384997"/>
                <a:gd name="connsiteY143" fmla="*/ 95768 h 259887"/>
                <a:gd name="connsiteX144" fmla="*/ 1442293 w 2384997"/>
                <a:gd name="connsiteY144" fmla="*/ 99385 h 259887"/>
                <a:gd name="connsiteX145" fmla="*/ 1440294 w 2384997"/>
                <a:gd name="connsiteY145" fmla="*/ 99385 h 259887"/>
                <a:gd name="connsiteX146" fmla="*/ 1440294 w 2384997"/>
                <a:gd name="connsiteY146" fmla="*/ 101670 h 259887"/>
                <a:gd name="connsiteX147" fmla="*/ 1440294 w 2384997"/>
                <a:gd name="connsiteY147" fmla="*/ 105097 h 259887"/>
                <a:gd name="connsiteX148" fmla="*/ 1440294 w 2384997"/>
                <a:gd name="connsiteY148" fmla="*/ 113474 h 259887"/>
                <a:gd name="connsiteX149" fmla="*/ 1438867 w 2384997"/>
                <a:gd name="connsiteY149" fmla="*/ 115759 h 259887"/>
                <a:gd name="connsiteX150" fmla="*/ 1423163 w 2384997"/>
                <a:gd name="connsiteY150" fmla="*/ 140796 h 259887"/>
                <a:gd name="connsiteX151" fmla="*/ 1421449 w 2384997"/>
                <a:gd name="connsiteY151" fmla="*/ 140796 h 259887"/>
                <a:gd name="connsiteX152" fmla="*/ 1420783 w 2384997"/>
                <a:gd name="connsiteY152" fmla="*/ 143081 h 259887"/>
                <a:gd name="connsiteX153" fmla="*/ 1421449 w 2384997"/>
                <a:gd name="connsiteY153" fmla="*/ 145460 h 259887"/>
                <a:gd name="connsiteX154" fmla="*/ 1421449 w 2384997"/>
                <a:gd name="connsiteY154" fmla="*/ 154695 h 259887"/>
                <a:gd name="connsiteX155" fmla="*/ 1413836 w 2384997"/>
                <a:gd name="connsiteY155" fmla="*/ 154695 h 259887"/>
                <a:gd name="connsiteX156" fmla="*/ 1411266 w 2384997"/>
                <a:gd name="connsiteY156" fmla="*/ 160978 h 259887"/>
                <a:gd name="connsiteX157" fmla="*/ 1413836 w 2384997"/>
                <a:gd name="connsiteY157" fmla="*/ 165737 h 259887"/>
                <a:gd name="connsiteX158" fmla="*/ 1413836 w 2384997"/>
                <a:gd name="connsiteY158" fmla="*/ 184396 h 259887"/>
                <a:gd name="connsiteX159" fmla="*/ 1412884 w 2384997"/>
                <a:gd name="connsiteY159" fmla="*/ 185824 h 259887"/>
                <a:gd name="connsiteX160" fmla="*/ 1412884 w 2384997"/>
                <a:gd name="connsiteY160" fmla="*/ 199437 h 259887"/>
                <a:gd name="connsiteX161" fmla="*/ 1408601 w 2384997"/>
                <a:gd name="connsiteY161" fmla="*/ 199437 h 259887"/>
                <a:gd name="connsiteX162" fmla="*/ 1408601 w 2384997"/>
                <a:gd name="connsiteY162" fmla="*/ 212860 h 259887"/>
                <a:gd name="connsiteX163" fmla="*/ 1335888 w 2384997"/>
                <a:gd name="connsiteY163" fmla="*/ 212860 h 259887"/>
                <a:gd name="connsiteX164" fmla="*/ 1335888 w 2384997"/>
                <a:gd name="connsiteY164" fmla="*/ 210575 h 259887"/>
                <a:gd name="connsiteX165" fmla="*/ 1334175 w 2384997"/>
                <a:gd name="connsiteY165" fmla="*/ 209718 h 259887"/>
                <a:gd name="connsiteX166" fmla="*/ 1334175 w 2384997"/>
                <a:gd name="connsiteY166" fmla="*/ 189917 h 259887"/>
                <a:gd name="connsiteX167" fmla="*/ 1331509 w 2384997"/>
                <a:gd name="connsiteY167" fmla="*/ 186490 h 259887"/>
                <a:gd name="connsiteX168" fmla="*/ 1331509 w 2384997"/>
                <a:gd name="connsiteY168" fmla="*/ 182397 h 259887"/>
                <a:gd name="connsiteX169" fmla="*/ 1329987 w 2384997"/>
                <a:gd name="connsiteY169" fmla="*/ 182397 h 259887"/>
                <a:gd name="connsiteX170" fmla="*/ 1321992 w 2384997"/>
                <a:gd name="connsiteY170" fmla="*/ 170212 h 259887"/>
                <a:gd name="connsiteX171" fmla="*/ 1321992 w 2384997"/>
                <a:gd name="connsiteY171" fmla="*/ 167832 h 259887"/>
                <a:gd name="connsiteX172" fmla="*/ 1319232 w 2384997"/>
                <a:gd name="connsiteY172" fmla="*/ 164595 h 259887"/>
                <a:gd name="connsiteX173" fmla="*/ 1319137 w 2384997"/>
                <a:gd name="connsiteY173" fmla="*/ 164595 h 259887"/>
                <a:gd name="connsiteX174" fmla="*/ 1319042 w 2384997"/>
                <a:gd name="connsiteY174" fmla="*/ 164595 h 259887"/>
                <a:gd name="connsiteX175" fmla="*/ 1316282 w 2384997"/>
                <a:gd name="connsiteY175" fmla="*/ 167832 h 259887"/>
                <a:gd name="connsiteX176" fmla="*/ 1316282 w 2384997"/>
                <a:gd name="connsiteY176" fmla="*/ 170212 h 259887"/>
                <a:gd name="connsiteX177" fmla="*/ 1308287 w 2384997"/>
                <a:gd name="connsiteY177" fmla="*/ 182397 h 259887"/>
                <a:gd name="connsiteX178" fmla="*/ 1306764 w 2384997"/>
                <a:gd name="connsiteY178" fmla="*/ 182397 h 259887"/>
                <a:gd name="connsiteX179" fmla="*/ 1306764 w 2384997"/>
                <a:gd name="connsiteY179" fmla="*/ 186490 h 259887"/>
                <a:gd name="connsiteX180" fmla="*/ 1304099 w 2384997"/>
                <a:gd name="connsiteY180" fmla="*/ 189917 h 259887"/>
                <a:gd name="connsiteX181" fmla="*/ 1304099 w 2384997"/>
                <a:gd name="connsiteY181" fmla="*/ 209718 h 259887"/>
                <a:gd name="connsiteX182" fmla="*/ 1302386 w 2384997"/>
                <a:gd name="connsiteY182" fmla="*/ 210575 h 259887"/>
                <a:gd name="connsiteX183" fmla="*/ 1302386 w 2384997"/>
                <a:gd name="connsiteY183" fmla="*/ 212860 h 259887"/>
                <a:gd name="connsiteX184" fmla="*/ 1302386 w 2384997"/>
                <a:gd name="connsiteY184" fmla="*/ 258173 h 259887"/>
                <a:gd name="connsiteX185" fmla="*/ 1279163 w 2384997"/>
                <a:gd name="connsiteY185" fmla="*/ 258173 h 259887"/>
                <a:gd name="connsiteX186" fmla="*/ 1279163 w 2384997"/>
                <a:gd name="connsiteY186" fmla="*/ 233327 h 259887"/>
                <a:gd name="connsiteX187" fmla="*/ 1276118 w 2384997"/>
                <a:gd name="connsiteY187" fmla="*/ 233327 h 259887"/>
                <a:gd name="connsiteX188" fmla="*/ 1276118 w 2384997"/>
                <a:gd name="connsiteY188" fmla="*/ 217619 h 259887"/>
                <a:gd name="connsiteX189" fmla="*/ 1262508 w 2384997"/>
                <a:gd name="connsiteY189" fmla="*/ 212003 h 259887"/>
                <a:gd name="connsiteX190" fmla="*/ 1262508 w 2384997"/>
                <a:gd name="connsiteY190" fmla="*/ 200865 h 259887"/>
                <a:gd name="connsiteX191" fmla="*/ 1253942 w 2384997"/>
                <a:gd name="connsiteY191" fmla="*/ 200865 h 259887"/>
                <a:gd name="connsiteX192" fmla="*/ 1247565 w 2384997"/>
                <a:gd name="connsiteY192" fmla="*/ 196010 h 259887"/>
                <a:gd name="connsiteX193" fmla="*/ 1241189 w 2384997"/>
                <a:gd name="connsiteY193" fmla="*/ 200865 h 259887"/>
                <a:gd name="connsiteX194" fmla="*/ 1230149 w 2384997"/>
                <a:gd name="connsiteY194" fmla="*/ 200865 h 259887"/>
                <a:gd name="connsiteX195" fmla="*/ 1223772 w 2384997"/>
                <a:gd name="connsiteY195" fmla="*/ 196010 h 259887"/>
                <a:gd name="connsiteX196" fmla="*/ 1217395 w 2384997"/>
                <a:gd name="connsiteY196" fmla="*/ 200865 h 259887"/>
                <a:gd name="connsiteX197" fmla="*/ 1205213 w 2384997"/>
                <a:gd name="connsiteY197" fmla="*/ 200865 h 259887"/>
                <a:gd name="connsiteX198" fmla="*/ 1198836 w 2384997"/>
                <a:gd name="connsiteY198" fmla="*/ 196010 h 259887"/>
                <a:gd name="connsiteX199" fmla="*/ 1192459 w 2384997"/>
                <a:gd name="connsiteY199" fmla="*/ 200865 h 259887"/>
                <a:gd name="connsiteX200" fmla="*/ 1181038 w 2384997"/>
                <a:gd name="connsiteY200" fmla="*/ 200865 h 259887"/>
                <a:gd name="connsiteX201" fmla="*/ 1175042 w 2384997"/>
                <a:gd name="connsiteY201" fmla="*/ 197057 h 259887"/>
                <a:gd name="connsiteX202" fmla="*/ 1168666 w 2384997"/>
                <a:gd name="connsiteY202" fmla="*/ 201626 h 259887"/>
                <a:gd name="connsiteX203" fmla="*/ 1156389 w 2384997"/>
                <a:gd name="connsiteY203" fmla="*/ 201626 h 259887"/>
                <a:gd name="connsiteX204" fmla="*/ 1150011 w 2384997"/>
                <a:gd name="connsiteY204" fmla="*/ 196771 h 259887"/>
                <a:gd name="connsiteX205" fmla="*/ 1143635 w 2384997"/>
                <a:gd name="connsiteY205" fmla="*/ 201626 h 259887"/>
                <a:gd name="connsiteX206" fmla="*/ 1132595 w 2384997"/>
                <a:gd name="connsiteY206" fmla="*/ 201626 h 259887"/>
                <a:gd name="connsiteX207" fmla="*/ 1126218 w 2384997"/>
                <a:gd name="connsiteY207" fmla="*/ 196771 h 259887"/>
                <a:gd name="connsiteX208" fmla="*/ 1119841 w 2384997"/>
                <a:gd name="connsiteY208" fmla="*/ 201626 h 259887"/>
                <a:gd name="connsiteX209" fmla="*/ 1107659 w 2384997"/>
                <a:gd name="connsiteY209" fmla="*/ 201626 h 259887"/>
                <a:gd name="connsiteX210" fmla="*/ 1101282 w 2384997"/>
                <a:gd name="connsiteY210" fmla="*/ 196771 h 259887"/>
                <a:gd name="connsiteX211" fmla="*/ 1094906 w 2384997"/>
                <a:gd name="connsiteY211" fmla="*/ 201626 h 259887"/>
                <a:gd name="connsiteX212" fmla="*/ 1086054 w 2384997"/>
                <a:gd name="connsiteY212" fmla="*/ 201626 h 259887"/>
                <a:gd name="connsiteX213" fmla="*/ 1086054 w 2384997"/>
                <a:gd name="connsiteY213" fmla="*/ 232089 h 259887"/>
                <a:gd name="connsiteX214" fmla="*/ 1069304 w 2384997"/>
                <a:gd name="connsiteY214" fmla="*/ 232089 h 259887"/>
                <a:gd name="connsiteX215" fmla="*/ 1069304 w 2384997"/>
                <a:gd name="connsiteY215" fmla="*/ 236088 h 259887"/>
                <a:gd name="connsiteX216" fmla="*/ 1063307 w 2384997"/>
                <a:gd name="connsiteY216" fmla="*/ 236088 h 259887"/>
                <a:gd name="connsiteX217" fmla="*/ 1063307 w 2384997"/>
                <a:gd name="connsiteY217" fmla="*/ 250558 h 259887"/>
                <a:gd name="connsiteX218" fmla="*/ 1049793 w 2384997"/>
                <a:gd name="connsiteY218" fmla="*/ 250558 h 259887"/>
                <a:gd name="connsiteX219" fmla="*/ 1049793 w 2384997"/>
                <a:gd name="connsiteY219" fmla="*/ 245417 h 259887"/>
                <a:gd name="connsiteX220" fmla="*/ 998874 w 2384997"/>
                <a:gd name="connsiteY220" fmla="*/ 245417 h 259887"/>
                <a:gd name="connsiteX221" fmla="*/ 998874 w 2384997"/>
                <a:gd name="connsiteY221" fmla="*/ 181445 h 259887"/>
                <a:gd name="connsiteX222" fmla="*/ 997161 w 2384997"/>
                <a:gd name="connsiteY222" fmla="*/ 181445 h 259887"/>
                <a:gd name="connsiteX223" fmla="*/ 997161 w 2384997"/>
                <a:gd name="connsiteY223" fmla="*/ 168498 h 259887"/>
                <a:gd name="connsiteX224" fmla="*/ 991546 w 2384997"/>
                <a:gd name="connsiteY224" fmla="*/ 168498 h 259887"/>
                <a:gd name="connsiteX225" fmla="*/ 991546 w 2384997"/>
                <a:gd name="connsiteY225" fmla="*/ 162025 h 259887"/>
                <a:gd name="connsiteX226" fmla="*/ 984884 w 2384997"/>
                <a:gd name="connsiteY226" fmla="*/ 153933 h 259887"/>
                <a:gd name="connsiteX227" fmla="*/ 975747 w 2384997"/>
                <a:gd name="connsiteY227" fmla="*/ 146412 h 259887"/>
                <a:gd name="connsiteX228" fmla="*/ 967657 w 2384997"/>
                <a:gd name="connsiteY228" fmla="*/ 151458 h 259887"/>
                <a:gd name="connsiteX229" fmla="*/ 962423 w 2384997"/>
                <a:gd name="connsiteY229" fmla="*/ 151458 h 259887"/>
                <a:gd name="connsiteX230" fmla="*/ 959472 w 2384997"/>
                <a:gd name="connsiteY230" fmla="*/ 151458 h 259887"/>
                <a:gd name="connsiteX231" fmla="*/ 959472 w 2384997"/>
                <a:gd name="connsiteY231" fmla="*/ 128135 h 259887"/>
                <a:gd name="connsiteX232" fmla="*/ 956807 w 2384997"/>
                <a:gd name="connsiteY232" fmla="*/ 125850 h 259887"/>
                <a:gd name="connsiteX233" fmla="*/ 954523 w 2384997"/>
                <a:gd name="connsiteY233" fmla="*/ 125850 h 259887"/>
                <a:gd name="connsiteX234" fmla="*/ 954523 w 2384997"/>
                <a:gd name="connsiteY234" fmla="*/ 98338 h 259887"/>
                <a:gd name="connsiteX235" fmla="*/ 950335 w 2384997"/>
                <a:gd name="connsiteY235" fmla="*/ 93769 h 259887"/>
                <a:gd name="connsiteX236" fmla="*/ 946814 w 2384997"/>
                <a:gd name="connsiteY236" fmla="*/ 97481 h 259887"/>
                <a:gd name="connsiteX237" fmla="*/ 946814 w 2384997"/>
                <a:gd name="connsiteY237" fmla="*/ 78728 h 259887"/>
                <a:gd name="connsiteX238" fmla="*/ 943292 w 2384997"/>
                <a:gd name="connsiteY238" fmla="*/ 78728 h 259887"/>
                <a:gd name="connsiteX239" fmla="*/ 943292 w 2384997"/>
                <a:gd name="connsiteY239" fmla="*/ 75586 h 259887"/>
                <a:gd name="connsiteX240" fmla="*/ 940818 w 2384997"/>
                <a:gd name="connsiteY240" fmla="*/ 75586 h 259887"/>
                <a:gd name="connsiteX241" fmla="*/ 940818 w 2384997"/>
                <a:gd name="connsiteY241" fmla="*/ 64162 h 259887"/>
                <a:gd name="connsiteX242" fmla="*/ 934441 w 2384997"/>
                <a:gd name="connsiteY242" fmla="*/ 55214 h 259887"/>
                <a:gd name="connsiteX243" fmla="*/ 937677 w 2384997"/>
                <a:gd name="connsiteY243" fmla="*/ 46646 h 259887"/>
                <a:gd name="connsiteX244" fmla="*/ 933394 w 2384997"/>
                <a:gd name="connsiteY244" fmla="*/ 47884 h 259887"/>
                <a:gd name="connsiteX245" fmla="*/ 929112 w 2384997"/>
                <a:gd name="connsiteY245" fmla="*/ 46646 h 259887"/>
                <a:gd name="connsiteX246" fmla="*/ 932347 w 2384997"/>
                <a:gd name="connsiteY246" fmla="*/ 55214 h 259887"/>
                <a:gd name="connsiteX247" fmla="*/ 925971 w 2384997"/>
                <a:gd name="connsiteY247" fmla="*/ 64162 h 259887"/>
                <a:gd name="connsiteX248" fmla="*/ 925971 w 2384997"/>
                <a:gd name="connsiteY248" fmla="*/ 75586 h 259887"/>
                <a:gd name="connsiteX249" fmla="*/ 923496 w 2384997"/>
                <a:gd name="connsiteY249" fmla="*/ 75586 h 259887"/>
                <a:gd name="connsiteX250" fmla="*/ 923496 w 2384997"/>
                <a:gd name="connsiteY250" fmla="*/ 78728 h 259887"/>
                <a:gd name="connsiteX251" fmla="*/ 919975 w 2384997"/>
                <a:gd name="connsiteY251" fmla="*/ 78728 h 259887"/>
                <a:gd name="connsiteX252" fmla="*/ 919975 w 2384997"/>
                <a:gd name="connsiteY252" fmla="*/ 97481 h 259887"/>
                <a:gd name="connsiteX253" fmla="*/ 916453 w 2384997"/>
                <a:gd name="connsiteY253" fmla="*/ 93769 h 259887"/>
                <a:gd name="connsiteX254" fmla="*/ 912265 w 2384997"/>
                <a:gd name="connsiteY254" fmla="*/ 98338 h 259887"/>
                <a:gd name="connsiteX255" fmla="*/ 912265 w 2384997"/>
                <a:gd name="connsiteY255" fmla="*/ 125850 h 259887"/>
                <a:gd name="connsiteX256" fmla="*/ 909981 w 2384997"/>
                <a:gd name="connsiteY256" fmla="*/ 125850 h 259887"/>
                <a:gd name="connsiteX257" fmla="*/ 907316 w 2384997"/>
                <a:gd name="connsiteY257" fmla="*/ 128135 h 259887"/>
                <a:gd name="connsiteX258" fmla="*/ 907316 w 2384997"/>
                <a:gd name="connsiteY258" fmla="*/ 151458 h 259887"/>
                <a:gd name="connsiteX259" fmla="*/ 903700 w 2384997"/>
                <a:gd name="connsiteY259" fmla="*/ 151458 h 259887"/>
                <a:gd name="connsiteX260" fmla="*/ 899131 w 2384997"/>
                <a:gd name="connsiteY260" fmla="*/ 151458 h 259887"/>
                <a:gd name="connsiteX261" fmla="*/ 891041 w 2384997"/>
                <a:gd name="connsiteY261" fmla="*/ 146412 h 259887"/>
                <a:gd name="connsiteX262" fmla="*/ 881905 w 2384997"/>
                <a:gd name="connsiteY262" fmla="*/ 153933 h 259887"/>
                <a:gd name="connsiteX263" fmla="*/ 875242 w 2384997"/>
                <a:gd name="connsiteY263" fmla="*/ 162025 h 259887"/>
                <a:gd name="connsiteX264" fmla="*/ 875242 w 2384997"/>
                <a:gd name="connsiteY264" fmla="*/ 168498 h 259887"/>
                <a:gd name="connsiteX265" fmla="*/ 869627 w 2384997"/>
                <a:gd name="connsiteY265" fmla="*/ 168498 h 259887"/>
                <a:gd name="connsiteX266" fmla="*/ 869627 w 2384997"/>
                <a:gd name="connsiteY266" fmla="*/ 181445 h 259887"/>
                <a:gd name="connsiteX267" fmla="*/ 868009 w 2384997"/>
                <a:gd name="connsiteY267" fmla="*/ 181445 h 259887"/>
                <a:gd name="connsiteX268" fmla="*/ 868009 w 2384997"/>
                <a:gd name="connsiteY268" fmla="*/ 245131 h 259887"/>
                <a:gd name="connsiteX269" fmla="*/ 847547 w 2384997"/>
                <a:gd name="connsiteY269" fmla="*/ 243894 h 259887"/>
                <a:gd name="connsiteX270" fmla="*/ 847547 w 2384997"/>
                <a:gd name="connsiteY270" fmla="*/ 229519 h 259887"/>
                <a:gd name="connsiteX271" fmla="*/ 835555 w 2384997"/>
                <a:gd name="connsiteY271" fmla="*/ 229519 h 259887"/>
                <a:gd name="connsiteX272" fmla="*/ 835555 w 2384997"/>
                <a:gd name="connsiteY272" fmla="*/ 209528 h 259887"/>
                <a:gd name="connsiteX273" fmla="*/ 832319 w 2384997"/>
                <a:gd name="connsiteY273" fmla="*/ 209528 h 259887"/>
                <a:gd name="connsiteX274" fmla="*/ 832319 w 2384997"/>
                <a:gd name="connsiteY274" fmla="*/ 199818 h 259887"/>
                <a:gd name="connsiteX275" fmla="*/ 824229 w 2384997"/>
                <a:gd name="connsiteY275" fmla="*/ 199818 h 259887"/>
                <a:gd name="connsiteX276" fmla="*/ 821945 w 2384997"/>
                <a:gd name="connsiteY276" fmla="*/ 195439 h 259887"/>
                <a:gd name="connsiteX277" fmla="*/ 789300 w 2384997"/>
                <a:gd name="connsiteY277" fmla="*/ 195439 h 259887"/>
                <a:gd name="connsiteX278" fmla="*/ 787016 w 2384997"/>
                <a:gd name="connsiteY278" fmla="*/ 199818 h 259887"/>
                <a:gd name="connsiteX279" fmla="*/ 779116 w 2384997"/>
                <a:gd name="connsiteY279" fmla="*/ 199818 h 259887"/>
                <a:gd name="connsiteX280" fmla="*/ 779116 w 2384997"/>
                <a:gd name="connsiteY280" fmla="*/ 258173 h 259887"/>
                <a:gd name="connsiteX281" fmla="*/ 0 w 2384997"/>
                <a:gd name="connsiteY281" fmla="*/ 255856 h 259887"/>
                <a:gd name="connsiteX0" fmla="*/ 1604559 w 1605881"/>
                <a:gd name="connsiteY0" fmla="*/ 257570 h 259887"/>
                <a:gd name="connsiteX1" fmla="*/ 1605881 w 1605881"/>
                <a:gd name="connsiteY1" fmla="*/ 259887 h 259887"/>
                <a:gd name="connsiteX2" fmla="*/ 1605881 w 1605881"/>
                <a:gd name="connsiteY2" fmla="*/ 217429 h 259887"/>
                <a:gd name="connsiteX3" fmla="*/ 1603502 w 1605881"/>
                <a:gd name="connsiteY3" fmla="*/ 194963 h 259887"/>
                <a:gd name="connsiteX4" fmla="*/ 1601408 w 1605881"/>
                <a:gd name="connsiteY4" fmla="*/ 185824 h 259887"/>
                <a:gd name="connsiteX5" fmla="*/ 1601408 w 1605881"/>
                <a:gd name="connsiteY5" fmla="*/ 178303 h 259887"/>
                <a:gd name="connsiteX6" fmla="*/ 1595888 w 1605881"/>
                <a:gd name="connsiteY6" fmla="*/ 178303 h 259887"/>
                <a:gd name="connsiteX7" fmla="*/ 1595888 w 1605881"/>
                <a:gd name="connsiteY7" fmla="*/ 172592 h 259887"/>
                <a:gd name="connsiteX8" fmla="*/ 1593413 w 1605881"/>
                <a:gd name="connsiteY8" fmla="*/ 172592 h 259887"/>
                <a:gd name="connsiteX9" fmla="*/ 1593413 w 1605881"/>
                <a:gd name="connsiteY9" fmla="*/ 167451 h 259887"/>
                <a:gd name="connsiteX10" fmla="*/ 1589225 w 1605881"/>
                <a:gd name="connsiteY10" fmla="*/ 158883 h 259887"/>
                <a:gd name="connsiteX11" fmla="*/ 1585038 w 1605881"/>
                <a:gd name="connsiteY11" fmla="*/ 167451 h 259887"/>
                <a:gd name="connsiteX12" fmla="*/ 1585038 w 1605881"/>
                <a:gd name="connsiteY12" fmla="*/ 172592 h 259887"/>
                <a:gd name="connsiteX13" fmla="*/ 1582563 w 1605881"/>
                <a:gd name="connsiteY13" fmla="*/ 172592 h 259887"/>
                <a:gd name="connsiteX14" fmla="*/ 1582563 w 1605881"/>
                <a:gd name="connsiteY14" fmla="*/ 178303 h 259887"/>
                <a:gd name="connsiteX15" fmla="*/ 1448843 w 1605881"/>
                <a:gd name="connsiteY15" fmla="*/ 178303 h 259887"/>
                <a:gd name="connsiteX16" fmla="*/ 1444370 w 1605881"/>
                <a:gd name="connsiteY16" fmla="*/ 63972 h 259887"/>
                <a:gd name="connsiteX17" fmla="*/ 1444370 w 1605881"/>
                <a:gd name="connsiteY17" fmla="*/ 54738 h 259887"/>
                <a:gd name="connsiteX18" fmla="*/ 1443133 w 1605881"/>
                <a:gd name="connsiteY18" fmla="*/ 54738 h 259887"/>
                <a:gd name="connsiteX19" fmla="*/ 1443133 w 1605881"/>
                <a:gd name="connsiteY19" fmla="*/ 42172 h 259887"/>
                <a:gd name="connsiteX20" fmla="*/ 1442086 w 1605881"/>
                <a:gd name="connsiteY20" fmla="*/ 34747 h 259887"/>
                <a:gd name="connsiteX21" fmla="*/ 1441039 w 1605881"/>
                <a:gd name="connsiteY21" fmla="*/ 42077 h 259887"/>
                <a:gd name="connsiteX22" fmla="*/ 1441039 w 1605881"/>
                <a:gd name="connsiteY22" fmla="*/ 45980 h 259887"/>
                <a:gd name="connsiteX23" fmla="*/ 1431807 w 1605881"/>
                <a:gd name="connsiteY23" fmla="*/ 45980 h 259887"/>
                <a:gd name="connsiteX24" fmla="*/ 1431807 w 1605881"/>
                <a:gd name="connsiteY24" fmla="*/ 42172 h 259887"/>
                <a:gd name="connsiteX25" fmla="*/ 1430760 w 1605881"/>
                <a:gd name="connsiteY25" fmla="*/ 34747 h 259887"/>
                <a:gd name="connsiteX26" fmla="*/ 1429713 w 1605881"/>
                <a:gd name="connsiteY26" fmla="*/ 42077 h 259887"/>
                <a:gd name="connsiteX27" fmla="*/ 1429713 w 1605881"/>
                <a:gd name="connsiteY27" fmla="*/ 45980 h 259887"/>
                <a:gd name="connsiteX28" fmla="*/ 1429713 w 1605881"/>
                <a:gd name="connsiteY28" fmla="*/ 46265 h 259887"/>
                <a:gd name="connsiteX29" fmla="*/ 1399828 w 1605881"/>
                <a:gd name="connsiteY29" fmla="*/ 46265 h 259887"/>
                <a:gd name="connsiteX30" fmla="*/ 1399828 w 1605881"/>
                <a:gd name="connsiteY30" fmla="*/ 45980 h 259887"/>
                <a:gd name="connsiteX31" fmla="*/ 1399828 w 1605881"/>
                <a:gd name="connsiteY31" fmla="*/ 42077 h 259887"/>
                <a:gd name="connsiteX32" fmla="*/ 1398781 w 1605881"/>
                <a:gd name="connsiteY32" fmla="*/ 34747 h 259887"/>
                <a:gd name="connsiteX33" fmla="*/ 1397734 w 1605881"/>
                <a:gd name="connsiteY33" fmla="*/ 42172 h 259887"/>
                <a:gd name="connsiteX34" fmla="*/ 1397734 w 1605881"/>
                <a:gd name="connsiteY34" fmla="*/ 45980 h 259887"/>
                <a:gd name="connsiteX35" fmla="*/ 1388503 w 1605881"/>
                <a:gd name="connsiteY35" fmla="*/ 45980 h 259887"/>
                <a:gd name="connsiteX36" fmla="*/ 1388503 w 1605881"/>
                <a:gd name="connsiteY36" fmla="*/ 42077 h 259887"/>
                <a:gd name="connsiteX37" fmla="*/ 1387455 w 1605881"/>
                <a:gd name="connsiteY37" fmla="*/ 34747 h 259887"/>
                <a:gd name="connsiteX38" fmla="*/ 1386408 w 1605881"/>
                <a:gd name="connsiteY38" fmla="*/ 42172 h 259887"/>
                <a:gd name="connsiteX39" fmla="*/ 1386408 w 1605881"/>
                <a:gd name="connsiteY39" fmla="*/ 54738 h 259887"/>
                <a:gd name="connsiteX40" fmla="*/ 1385171 w 1605881"/>
                <a:gd name="connsiteY40" fmla="*/ 54738 h 259887"/>
                <a:gd name="connsiteX41" fmla="*/ 1385171 w 1605881"/>
                <a:gd name="connsiteY41" fmla="*/ 63972 h 259887"/>
                <a:gd name="connsiteX42" fmla="*/ 1380603 w 1605881"/>
                <a:gd name="connsiteY42" fmla="*/ 178303 h 259887"/>
                <a:gd name="connsiteX43" fmla="*/ 1246883 w 1605881"/>
                <a:gd name="connsiteY43" fmla="*/ 178303 h 259887"/>
                <a:gd name="connsiteX44" fmla="*/ 1246883 w 1605881"/>
                <a:gd name="connsiteY44" fmla="*/ 172592 h 259887"/>
                <a:gd name="connsiteX45" fmla="*/ 1244408 w 1605881"/>
                <a:gd name="connsiteY45" fmla="*/ 172592 h 259887"/>
                <a:gd name="connsiteX46" fmla="*/ 1244408 w 1605881"/>
                <a:gd name="connsiteY46" fmla="*/ 167451 h 259887"/>
                <a:gd name="connsiteX47" fmla="*/ 1240220 w 1605881"/>
                <a:gd name="connsiteY47" fmla="*/ 158883 h 259887"/>
                <a:gd name="connsiteX48" fmla="*/ 1236033 w 1605881"/>
                <a:gd name="connsiteY48" fmla="*/ 167451 h 259887"/>
                <a:gd name="connsiteX49" fmla="*/ 1236033 w 1605881"/>
                <a:gd name="connsiteY49" fmla="*/ 172592 h 259887"/>
                <a:gd name="connsiteX50" fmla="*/ 1233558 w 1605881"/>
                <a:gd name="connsiteY50" fmla="*/ 172592 h 259887"/>
                <a:gd name="connsiteX51" fmla="*/ 1233558 w 1605881"/>
                <a:gd name="connsiteY51" fmla="*/ 178303 h 259887"/>
                <a:gd name="connsiteX52" fmla="*/ 1228038 w 1605881"/>
                <a:gd name="connsiteY52" fmla="*/ 178303 h 259887"/>
                <a:gd name="connsiteX53" fmla="*/ 1228038 w 1605881"/>
                <a:gd name="connsiteY53" fmla="*/ 185824 h 259887"/>
                <a:gd name="connsiteX54" fmla="*/ 1226040 w 1605881"/>
                <a:gd name="connsiteY54" fmla="*/ 194963 h 259887"/>
                <a:gd name="connsiteX55" fmla="*/ 1223660 w 1605881"/>
                <a:gd name="connsiteY55" fmla="*/ 217429 h 259887"/>
                <a:gd name="connsiteX56" fmla="*/ 1223660 w 1605881"/>
                <a:gd name="connsiteY56" fmla="*/ 258173 h 259887"/>
                <a:gd name="connsiteX57" fmla="*/ 1200152 w 1605881"/>
                <a:gd name="connsiteY57" fmla="*/ 258173 h 259887"/>
                <a:gd name="connsiteX58" fmla="*/ 1200152 w 1605881"/>
                <a:gd name="connsiteY58" fmla="*/ 214097 h 259887"/>
                <a:gd name="connsiteX59" fmla="*/ 1185590 w 1605881"/>
                <a:gd name="connsiteY59" fmla="*/ 209052 h 259887"/>
                <a:gd name="connsiteX60" fmla="*/ 1185590 w 1605881"/>
                <a:gd name="connsiteY60" fmla="*/ 126516 h 259887"/>
                <a:gd name="connsiteX61" fmla="*/ 1126582 w 1605881"/>
                <a:gd name="connsiteY61" fmla="*/ 129087 h 259887"/>
                <a:gd name="connsiteX62" fmla="*/ 1126582 w 1605881"/>
                <a:gd name="connsiteY62" fmla="*/ 258269 h 259887"/>
                <a:gd name="connsiteX63" fmla="*/ 1106405 w 1605881"/>
                <a:gd name="connsiteY63" fmla="*/ 258269 h 259887"/>
                <a:gd name="connsiteX64" fmla="*/ 1106405 w 1605881"/>
                <a:gd name="connsiteY64" fmla="*/ 212384 h 259887"/>
                <a:gd name="connsiteX65" fmla="*/ 1067954 w 1605881"/>
                <a:gd name="connsiteY65" fmla="*/ 203911 h 259887"/>
                <a:gd name="connsiteX66" fmla="*/ 1039783 w 1605881"/>
                <a:gd name="connsiteY66" fmla="*/ 210670 h 259887"/>
                <a:gd name="connsiteX67" fmla="*/ 1039783 w 1605881"/>
                <a:gd name="connsiteY67" fmla="*/ 226663 h 259887"/>
                <a:gd name="connsiteX68" fmla="*/ 1019986 w 1605881"/>
                <a:gd name="connsiteY68" fmla="*/ 223046 h 259887"/>
                <a:gd name="connsiteX69" fmla="*/ 1017131 w 1605881"/>
                <a:gd name="connsiteY69" fmla="*/ 66162 h 259887"/>
                <a:gd name="connsiteX70" fmla="*/ 1034834 w 1605881"/>
                <a:gd name="connsiteY70" fmla="*/ 59117 h 259887"/>
                <a:gd name="connsiteX71" fmla="*/ 1038070 w 1605881"/>
                <a:gd name="connsiteY71" fmla="*/ 37031 h 259887"/>
                <a:gd name="connsiteX72" fmla="*/ 1025411 w 1605881"/>
                <a:gd name="connsiteY72" fmla="*/ 32938 h 259887"/>
                <a:gd name="connsiteX73" fmla="*/ 1017131 w 1605881"/>
                <a:gd name="connsiteY73" fmla="*/ 32938 h 259887"/>
                <a:gd name="connsiteX74" fmla="*/ 1017131 w 1605881"/>
                <a:gd name="connsiteY74" fmla="*/ 19991 h 259887"/>
                <a:gd name="connsiteX75" fmla="*/ 1024174 w 1605881"/>
                <a:gd name="connsiteY75" fmla="*/ 19991 h 259887"/>
                <a:gd name="connsiteX76" fmla="*/ 1024174 w 1605881"/>
                <a:gd name="connsiteY76" fmla="*/ 1428 h 259887"/>
                <a:gd name="connsiteX77" fmla="*/ 1009422 w 1605881"/>
                <a:gd name="connsiteY77" fmla="*/ 0 h 259887"/>
                <a:gd name="connsiteX78" fmla="*/ 994670 w 1605881"/>
                <a:gd name="connsiteY78" fmla="*/ 1428 h 259887"/>
                <a:gd name="connsiteX79" fmla="*/ 994670 w 1605881"/>
                <a:gd name="connsiteY79" fmla="*/ 19991 h 259887"/>
                <a:gd name="connsiteX80" fmla="*/ 1001713 w 1605881"/>
                <a:gd name="connsiteY80" fmla="*/ 19991 h 259887"/>
                <a:gd name="connsiteX81" fmla="*/ 1001713 w 1605881"/>
                <a:gd name="connsiteY81" fmla="*/ 32938 h 259887"/>
                <a:gd name="connsiteX82" fmla="*/ 993433 w 1605881"/>
                <a:gd name="connsiteY82" fmla="*/ 32938 h 259887"/>
                <a:gd name="connsiteX83" fmla="*/ 980774 w 1605881"/>
                <a:gd name="connsiteY83" fmla="*/ 37031 h 259887"/>
                <a:gd name="connsiteX84" fmla="*/ 984010 w 1605881"/>
                <a:gd name="connsiteY84" fmla="*/ 59117 h 259887"/>
                <a:gd name="connsiteX85" fmla="*/ 1001713 w 1605881"/>
                <a:gd name="connsiteY85" fmla="*/ 66162 h 259887"/>
                <a:gd name="connsiteX86" fmla="*/ 999143 w 1605881"/>
                <a:gd name="connsiteY86" fmla="*/ 207719 h 259887"/>
                <a:gd name="connsiteX87" fmla="*/ 967164 w 1605881"/>
                <a:gd name="connsiteY87" fmla="*/ 208671 h 259887"/>
                <a:gd name="connsiteX88" fmla="*/ 967164 w 1605881"/>
                <a:gd name="connsiteY88" fmla="*/ 223807 h 259887"/>
                <a:gd name="connsiteX89" fmla="*/ 929761 w 1605881"/>
                <a:gd name="connsiteY89" fmla="*/ 223807 h 259887"/>
                <a:gd name="connsiteX90" fmla="*/ 929761 w 1605881"/>
                <a:gd name="connsiteY90" fmla="*/ 245703 h 259887"/>
                <a:gd name="connsiteX91" fmla="*/ 898448 w 1605881"/>
                <a:gd name="connsiteY91" fmla="*/ 245703 h 259887"/>
                <a:gd name="connsiteX92" fmla="*/ 898448 w 1605881"/>
                <a:gd name="connsiteY92" fmla="*/ 220666 h 259887"/>
                <a:gd name="connsiteX93" fmla="*/ 886742 w 1605881"/>
                <a:gd name="connsiteY93" fmla="*/ 220666 h 259887"/>
                <a:gd name="connsiteX94" fmla="*/ 886742 w 1605881"/>
                <a:gd name="connsiteY94" fmla="*/ 213621 h 259887"/>
                <a:gd name="connsiteX95" fmla="*/ 874179 w 1605881"/>
                <a:gd name="connsiteY95" fmla="*/ 201055 h 259887"/>
                <a:gd name="connsiteX96" fmla="*/ 861616 w 1605881"/>
                <a:gd name="connsiteY96" fmla="*/ 213621 h 259887"/>
                <a:gd name="connsiteX97" fmla="*/ 861616 w 1605881"/>
                <a:gd name="connsiteY97" fmla="*/ 220666 h 259887"/>
                <a:gd name="connsiteX98" fmla="*/ 848291 w 1605881"/>
                <a:gd name="connsiteY98" fmla="*/ 220666 h 259887"/>
                <a:gd name="connsiteX99" fmla="*/ 848291 w 1605881"/>
                <a:gd name="connsiteY99" fmla="*/ 258173 h 259887"/>
                <a:gd name="connsiteX100" fmla="*/ 828971 w 1605881"/>
                <a:gd name="connsiteY100" fmla="*/ 258173 h 259887"/>
                <a:gd name="connsiteX101" fmla="*/ 828971 w 1605881"/>
                <a:gd name="connsiteY101" fmla="*/ 212860 h 259887"/>
                <a:gd name="connsiteX102" fmla="*/ 828971 w 1605881"/>
                <a:gd name="connsiteY102" fmla="*/ 210575 h 259887"/>
                <a:gd name="connsiteX103" fmla="*/ 827258 w 1605881"/>
                <a:gd name="connsiteY103" fmla="*/ 209718 h 259887"/>
                <a:gd name="connsiteX104" fmla="*/ 827258 w 1605881"/>
                <a:gd name="connsiteY104" fmla="*/ 189917 h 259887"/>
                <a:gd name="connsiteX105" fmla="*/ 824593 w 1605881"/>
                <a:gd name="connsiteY105" fmla="*/ 186490 h 259887"/>
                <a:gd name="connsiteX106" fmla="*/ 824593 w 1605881"/>
                <a:gd name="connsiteY106" fmla="*/ 182397 h 259887"/>
                <a:gd name="connsiteX107" fmla="*/ 823165 w 1605881"/>
                <a:gd name="connsiteY107" fmla="*/ 182397 h 259887"/>
                <a:gd name="connsiteX108" fmla="*/ 815170 w 1605881"/>
                <a:gd name="connsiteY108" fmla="*/ 170212 h 259887"/>
                <a:gd name="connsiteX109" fmla="*/ 815170 w 1605881"/>
                <a:gd name="connsiteY109" fmla="*/ 167832 h 259887"/>
                <a:gd name="connsiteX110" fmla="*/ 812410 w 1605881"/>
                <a:gd name="connsiteY110" fmla="*/ 164595 h 259887"/>
                <a:gd name="connsiteX111" fmla="*/ 812315 w 1605881"/>
                <a:gd name="connsiteY111" fmla="*/ 164595 h 259887"/>
                <a:gd name="connsiteX112" fmla="*/ 812220 w 1605881"/>
                <a:gd name="connsiteY112" fmla="*/ 164595 h 259887"/>
                <a:gd name="connsiteX113" fmla="*/ 809460 w 1605881"/>
                <a:gd name="connsiteY113" fmla="*/ 167832 h 259887"/>
                <a:gd name="connsiteX114" fmla="*/ 809460 w 1605881"/>
                <a:gd name="connsiteY114" fmla="*/ 170212 h 259887"/>
                <a:gd name="connsiteX115" fmla="*/ 801465 w 1605881"/>
                <a:gd name="connsiteY115" fmla="*/ 182397 h 259887"/>
                <a:gd name="connsiteX116" fmla="*/ 799943 w 1605881"/>
                <a:gd name="connsiteY116" fmla="*/ 182397 h 259887"/>
                <a:gd name="connsiteX117" fmla="*/ 799943 w 1605881"/>
                <a:gd name="connsiteY117" fmla="*/ 186490 h 259887"/>
                <a:gd name="connsiteX118" fmla="*/ 797278 w 1605881"/>
                <a:gd name="connsiteY118" fmla="*/ 189917 h 259887"/>
                <a:gd name="connsiteX119" fmla="*/ 797278 w 1605881"/>
                <a:gd name="connsiteY119" fmla="*/ 209718 h 259887"/>
                <a:gd name="connsiteX120" fmla="*/ 795564 w 1605881"/>
                <a:gd name="connsiteY120" fmla="*/ 210575 h 259887"/>
                <a:gd name="connsiteX121" fmla="*/ 795564 w 1605881"/>
                <a:gd name="connsiteY121" fmla="*/ 212860 h 259887"/>
                <a:gd name="connsiteX122" fmla="*/ 705434 w 1605881"/>
                <a:gd name="connsiteY122" fmla="*/ 212860 h 259887"/>
                <a:gd name="connsiteX123" fmla="*/ 705434 w 1605881"/>
                <a:gd name="connsiteY123" fmla="*/ 199437 h 259887"/>
                <a:gd name="connsiteX124" fmla="*/ 701151 w 1605881"/>
                <a:gd name="connsiteY124" fmla="*/ 199437 h 259887"/>
                <a:gd name="connsiteX125" fmla="*/ 701151 w 1605881"/>
                <a:gd name="connsiteY125" fmla="*/ 185824 h 259887"/>
                <a:gd name="connsiteX126" fmla="*/ 700200 w 1605881"/>
                <a:gd name="connsiteY126" fmla="*/ 184396 h 259887"/>
                <a:gd name="connsiteX127" fmla="*/ 700200 w 1605881"/>
                <a:gd name="connsiteY127" fmla="*/ 165737 h 259887"/>
                <a:gd name="connsiteX128" fmla="*/ 702769 w 1605881"/>
                <a:gd name="connsiteY128" fmla="*/ 160978 h 259887"/>
                <a:gd name="connsiteX129" fmla="*/ 700200 w 1605881"/>
                <a:gd name="connsiteY129" fmla="*/ 154695 h 259887"/>
                <a:gd name="connsiteX130" fmla="*/ 692586 w 1605881"/>
                <a:gd name="connsiteY130" fmla="*/ 154695 h 259887"/>
                <a:gd name="connsiteX131" fmla="*/ 692586 w 1605881"/>
                <a:gd name="connsiteY131" fmla="*/ 145460 h 259887"/>
                <a:gd name="connsiteX132" fmla="*/ 693252 w 1605881"/>
                <a:gd name="connsiteY132" fmla="*/ 143081 h 259887"/>
                <a:gd name="connsiteX133" fmla="*/ 692586 w 1605881"/>
                <a:gd name="connsiteY133" fmla="*/ 140796 h 259887"/>
                <a:gd name="connsiteX134" fmla="*/ 690872 w 1605881"/>
                <a:gd name="connsiteY134" fmla="*/ 140796 h 259887"/>
                <a:gd name="connsiteX135" fmla="*/ 675169 w 1605881"/>
                <a:gd name="connsiteY135" fmla="*/ 115759 h 259887"/>
                <a:gd name="connsiteX136" fmla="*/ 673741 w 1605881"/>
                <a:gd name="connsiteY136" fmla="*/ 113474 h 259887"/>
                <a:gd name="connsiteX137" fmla="*/ 673741 w 1605881"/>
                <a:gd name="connsiteY137" fmla="*/ 105097 h 259887"/>
                <a:gd name="connsiteX138" fmla="*/ 673741 w 1605881"/>
                <a:gd name="connsiteY138" fmla="*/ 101670 h 259887"/>
                <a:gd name="connsiteX139" fmla="*/ 673741 w 1605881"/>
                <a:gd name="connsiteY139" fmla="*/ 99385 h 259887"/>
                <a:gd name="connsiteX140" fmla="*/ 671743 w 1605881"/>
                <a:gd name="connsiteY140" fmla="*/ 99385 h 259887"/>
                <a:gd name="connsiteX141" fmla="*/ 668697 w 1605881"/>
                <a:gd name="connsiteY141" fmla="*/ 95768 h 259887"/>
                <a:gd name="connsiteX142" fmla="*/ 667460 w 1605881"/>
                <a:gd name="connsiteY142" fmla="*/ 86438 h 259887"/>
                <a:gd name="connsiteX143" fmla="*/ 666222 w 1605881"/>
                <a:gd name="connsiteY143" fmla="*/ 95768 h 259887"/>
                <a:gd name="connsiteX144" fmla="*/ 663177 w 1605881"/>
                <a:gd name="connsiteY144" fmla="*/ 99385 h 259887"/>
                <a:gd name="connsiteX145" fmla="*/ 661178 w 1605881"/>
                <a:gd name="connsiteY145" fmla="*/ 99385 h 259887"/>
                <a:gd name="connsiteX146" fmla="*/ 661178 w 1605881"/>
                <a:gd name="connsiteY146" fmla="*/ 101670 h 259887"/>
                <a:gd name="connsiteX147" fmla="*/ 661178 w 1605881"/>
                <a:gd name="connsiteY147" fmla="*/ 105097 h 259887"/>
                <a:gd name="connsiteX148" fmla="*/ 661178 w 1605881"/>
                <a:gd name="connsiteY148" fmla="*/ 113474 h 259887"/>
                <a:gd name="connsiteX149" fmla="*/ 659751 w 1605881"/>
                <a:gd name="connsiteY149" fmla="*/ 115759 h 259887"/>
                <a:gd name="connsiteX150" fmla="*/ 644047 w 1605881"/>
                <a:gd name="connsiteY150" fmla="*/ 140796 h 259887"/>
                <a:gd name="connsiteX151" fmla="*/ 642333 w 1605881"/>
                <a:gd name="connsiteY151" fmla="*/ 140796 h 259887"/>
                <a:gd name="connsiteX152" fmla="*/ 641667 w 1605881"/>
                <a:gd name="connsiteY152" fmla="*/ 143081 h 259887"/>
                <a:gd name="connsiteX153" fmla="*/ 642333 w 1605881"/>
                <a:gd name="connsiteY153" fmla="*/ 145460 h 259887"/>
                <a:gd name="connsiteX154" fmla="*/ 642333 w 1605881"/>
                <a:gd name="connsiteY154" fmla="*/ 154695 h 259887"/>
                <a:gd name="connsiteX155" fmla="*/ 634720 w 1605881"/>
                <a:gd name="connsiteY155" fmla="*/ 154695 h 259887"/>
                <a:gd name="connsiteX156" fmla="*/ 632150 w 1605881"/>
                <a:gd name="connsiteY156" fmla="*/ 160978 h 259887"/>
                <a:gd name="connsiteX157" fmla="*/ 634720 w 1605881"/>
                <a:gd name="connsiteY157" fmla="*/ 165737 h 259887"/>
                <a:gd name="connsiteX158" fmla="*/ 634720 w 1605881"/>
                <a:gd name="connsiteY158" fmla="*/ 184396 h 259887"/>
                <a:gd name="connsiteX159" fmla="*/ 633768 w 1605881"/>
                <a:gd name="connsiteY159" fmla="*/ 185824 h 259887"/>
                <a:gd name="connsiteX160" fmla="*/ 633768 w 1605881"/>
                <a:gd name="connsiteY160" fmla="*/ 199437 h 259887"/>
                <a:gd name="connsiteX161" fmla="*/ 629485 w 1605881"/>
                <a:gd name="connsiteY161" fmla="*/ 199437 h 259887"/>
                <a:gd name="connsiteX162" fmla="*/ 629485 w 1605881"/>
                <a:gd name="connsiteY162" fmla="*/ 212860 h 259887"/>
                <a:gd name="connsiteX163" fmla="*/ 556772 w 1605881"/>
                <a:gd name="connsiteY163" fmla="*/ 212860 h 259887"/>
                <a:gd name="connsiteX164" fmla="*/ 556772 w 1605881"/>
                <a:gd name="connsiteY164" fmla="*/ 210575 h 259887"/>
                <a:gd name="connsiteX165" fmla="*/ 555059 w 1605881"/>
                <a:gd name="connsiteY165" fmla="*/ 209718 h 259887"/>
                <a:gd name="connsiteX166" fmla="*/ 555059 w 1605881"/>
                <a:gd name="connsiteY166" fmla="*/ 189917 h 259887"/>
                <a:gd name="connsiteX167" fmla="*/ 552393 w 1605881"/>
                <a:gd name="connsiteY167" fmla="*/ 186490 h 259887"/>
                <a:gd name="connsiteX168" fmla="*/ 552393 w 1605881"/>
                <a:gd name="connsiteY168" fmla="*/ 182397 h 259887"/>
                <a:gd name="connsiteX169" fmla="*/ 550871 w 1605881"/>
                <a:gd name="connsiteY169" fmla="*/ 182397 h 259887"/>
                <a:gd name="connsiteX170" fmla="*/ 542876 w 1605881"/>
                <a:gd name="connsiteY170" fmla="*/ 170212 h 259887"/>
                <a:gd name="connsiteX171" fmla="*/ 542876 w 1605881"/>
                <a:gd name="connsiteY171" fmla="*/ 167832 h 259887"/>
                <a:gd name="connsiteX172" fmla="*/ 540116 w 1605881"/>
                <a:gd name="connsiteY172" fmla="*/ 164595 h 259887"/>
                <a:gd name="connsiteX173" fmla="*/ 540021 w 1605881"/>
                <a:gd name="connsiteY173" fmla="*/ 164595 h 259887"/>
                <a:gd name="connsiteX174" fmla="*/ 539926 w 1605881"/>
                <a:gd name="connsiteY174" fmla="*/ 164595 h 259887"/>
                <a:gd name="connsiteX175" fmla="*/ 537166 w 1605881"/>
                <a:gd name="connsiteY175" fmla="*/ 167832 h 259887"/>
                <a:gd name="connsiteX176" fmla="*/ 537166 w 1605881"/>
                <a:gd name="connsiteY176" fmla="*/ 170212 h 259887"/>
                <a:gd name="connsiteX177" fmla="*/ 529171 w 1605881"/>
                <a:gd name="connsiteY177" fmla="*/ 182397 h 259887"/>
                <a:gd name="connsiteX178" fmla="*/ 527648 w 1605881"/>
                <a:gd name="connsiteY178" fmla="*/ 182397 h 259887"/>
                <a:gd name="connsiteX179" fmla="*/ 527648 w 1605881"/>
                <a:gd name="connsiteY179" fmla="*/ 186490 h 259887"/>
                <a:gd name="connsiteX180" fmla="*/ 524983 w 1605881"/>
                <a:gd name="connsiteY180" fmla="*/ 189917 h 259887"/>
                <a:gd name="connsiteX181" fmla="*/ 524983 w 1605881"/>
                <a:gd name="connsiteY181" fmla="*/ 209718 h 259887"/>
                <a:gd name="connsiteX182" fmla="*/ 523270 w 1605881"/>
                <a:gd name="connsiteY182" fmla="*/ 210575 h 259887"/>
                <a:gd name="connsiteX183" fmla="*/ 523270 w 1605881"/>
                <a:gd name="connsiteY183" fmla="*/ 212860 h 259887"/>
                <a:gd name="connsiteX184" fmla="*/ 523270 w 1605881"/>
                <a:gd name="connsiteY184" fmla="*/ 258173 h 259887"/>
                <a:gd name="connsiteX185" fmla="*/ 500047 w 1605881"/>
                <a:gd name="connsiteY185" fmla="*/ 258173 h 259887"/>
                <a:gd name="connsiteX186" fmla="*/ 500047 w 1605881"/>
                <a:gd name="connsiteY186" fmla="*/ 233327 h 259887"/>
                <a:gd name="connsiteX187" fmla="*/ 497002 w 1605881"/>
                <a:gd name="connsiteY187" fmla="*/ 233327 h 259887"/>
                <a:gd name="connsiteX188" fmla="*/ 497002 w 1605881"/>
                <a:gd name="connsiteY188" fmla="*/ 217619 h 259887"/>
                <a:gd name="connsiteX189" fmla="*/ 483392 w 1605881"/>
                <a:gd name="connsiteY189" fmla="*/ 212003 h 259887"/>
                <a:gd name="connsiteX190" fmla="*/ 483392 w 1605881"/>
                <a:gd name="connsiteY190" fmla="*/ 200865 h 259887"/>
                <a:gd name="connsiteX191" fmla="*/ 474826 w 1605881"/>
                <a:gd name="connsiteY191" fmla="*/ 200865 h 259887"/>
                <a:gd name="connsiteX192" fmla="*/ 468449 w 1605881"/>
                <a:gd name="connsiteY192" fmla="*/ 196010 h 259887"/>
                <a:gd name="connsiteX193" fmla="*/ 462073 w 1605881"/>
                <a:gd name="connsiteY193" fmla="*/ 200865 h 259887"/>
                <a:gd name="connsiteX194" fmla="*/ 451033 w 1605881"/>
                <a:gd name="connsiteY194" fmla="*/ 200865 h 259887"/>
                <a:gd name="connsiteX195" fmla="*/ 444656 w 1605881"/>
                <a:gd name="connsiteY195" fmla="*/ 196010 h 259887"/>
                <a:gd name="connsiteX196" fmla="*/ 438279 w 1605881"/>
                <a:gd name="connsiteY196" fmla="*/ 200865 h 259887"/>
                <a:gd name="connsiteX197" fmla="*/ 426097 w 1605881"/>
                <a:gd name="connsiteY197" fmla="*/ 200865 h 259887"/>
                <a:gd name="connsiteX198" fmla="*/ 419720 w 1605881"/>
                <a:gd name="connsiteY198" fmla="*/ 196010 h 259887"/>
                <a:gd name="connsiteX199" fmla="*/ 413343 w 1605881"/>
                <a:gd name="connsiteY199" fmla="*/ 200865 h 259887"/>
                <a:gd name="connsiteX200" fmla="*/ 401922 w 1605881"/>
                <a:gd name="connsiteY200" fmla="*/ 200865 h 259887"/>
                <a:gd name="connsiteX201" fmla="*/ 395926 w 1605881"/>
                <a:gd name="connsiteY201" fmla="*/ 197057 h 259887"/>
                <a:gd name="connsiteX202" fmla="*/ 389550 w 1605881"/>
                <a:gd name="connsiteY202" fmla="*/ 201626 h 259887"/>
                <a:gd name="connsiteX203" fmla="*/ 377273 w 1605881"/>
                <a:gd name="connsiteY203" fmla="*/ 201626 h 259887"/>
                <a:gd name="connsiteX204" fmla="*/ 370895 w 1605881"/>
                <a:gd name="connsiteY204" fmla="*/ 196771 h 259887"/>
                <a:gd name="connsiteX205" fmla="*/ 364519 w 1605881"/>
                <a:gd name="connsiteY205" fmla="*/ 201626 h 259887"/>
                <a:gd name="connsiteX206" fmla="*/ 353479 w 1605881"/>
                <a:gd name="connsiteY206" fmla="*/ 201626 h 259887"/>
                <a:gd name="connsiteX207" fmla="*/ 347102 w 1605881"/>
                <a:gd name="connsiteY207" fmla="*/ 196771 h 259887"/>
                <a:gd name="connsiteX208" fmla="*/ 340725 w 1605881"/>
                <a:gd name="connsiteY208" fmla="*/ 201626 h 259887"/>
                <a:gd name="connsiteX209" fmla="*/ 328543 w 1605881"/>
                <a:gd name="connsiteY209" fmla="*/ 201626 h 259887"/>
                <a:gd name="connsiteX210" fmla="*/ 322166 w 1605881"/>
                <a:gd name="connsiteY210" fmla="*/ 196771 h 259887"/>
                <a:gd name="connsiteX211" fmla="*/ 315790 w 1605881"/>
                <a:gd name="connsiteY211" fmla="*/ 201626 h 259887"/>
                <a:gd name="connsiteX212" fmla="*/ 306938 w 1605881"/>
                <a:gd name="connsiteY212" fmla="*/ 201626 h 259887"/>
                <a:gd name="connsiteX213" fmla="*/ 306938 w 1605881"/>
                <a:gd name="connsiteY213" fmla="*/ 232089 h 259887"/>
                <a:gd name="connsiteX214" fmla="*/ 290188 w 1605881"/>
                <a:gd name="connsiteY214" fmla="*/ 232089 h 259887"/>
                <a:gd name="connsiteX215" fmla="*/ 290188 w 1605881"/>
                <a:gd name="connsiteY215" fmla="*/ 236088 h 259887"/>
                <a:gd name="connsiteX216" fmla="*/ 284191 w 1605881"/>
                <a:gd name="connsiteY216" fmla="*/ 236088 h 259887"/>
                <a:gd name="connsiteX217" fmla="*/ 284191 w 1605881"/>
                <a:gd name="connsiteY217" fmla="*/ 250558 h 259887"/>
                <a:gd name="connsiteX218" fmla="*/ 270677 w 1605881"/>
                <a:gd name="connsiteY218" fmla="*/ 250558 h 259887"/>
                <a:gd name="connsiteX219" fmla="*/ 270677 w 1605881"/>
                <a:gd name="connsiteY219" fmla="*/ 245417 h 259887"/>
                <a:gd name="connsiteX220" fmla="*/ 219758 w 1605881"/>
                <a:gd name="connsiteY220" fmla="*/ 245417 h 259887"/>
                <a:gd name="connsiteX221" fmla="*/ 219758 w 1605881"/>
                <a:gd name="connsiteY221" fmla="*/ 181445 h 259887"/>
                <a:gd name="connsiteX222" fmla="*/ 218045 w 1605881"/>
                <a:gd name="connsiteY222" fmla="*/ 181445 h 259887"/>
                <a:gd name="connsiteX223" fmla="*/ 218045 w 1605881"/>
                <a:gd name="connsiteY223" fmla="*/ 168498 h 259887"/>
                <a:gd name="connsiteX224" fmla="*/ 212430 w 1605881"/>
                <a:gd name="connsiteY224" fmla="*/ 168498 h 259887"/>
                <a:gd name="connsiteX225" fmla="*/ 212430 w 1605881"/>
                <a:gd name="connsiteY225" fmla="*/ 162025 h 259887"/>
                <a:gd name="connsiteX226" fmla="*/ 205768 w 1605881"/>
                <a:gd name="connsiteY226" fmla="*/ 153933 h 259887"/>
                <a:gd name="connsiteX227" fmla="*/ 196631 w 1605881"/>
                <a:gd name="connsiteY227" fmla="*/ 146412 h 259887"/>
                <a:gd name="connsiteX228" fmla="*/ 188541 w 1605881"/>
                <a:gd name="connsiteY228" fmla="*/ 151458 h 259887"/>
                <a:gd name="connsiteX229" fmla="*/ 183307 w 1605881"/>
                <a:gd name="connsiteY229" fmla="*/ 151458 h 259887"/>
                <a:gd name="connsiteX230" fmla="*/ 180356 w 1605881"/>
                <a:gd name="connsiteY230" fmla="*/ 151458 h 259887"/>
                <a:gd name="connsiteX231" fmla="*/ 180356 w 1605881"/>
                <a:gd name="connsiteY231" fmla="*/ 128135 h 259887"/>
                <a:gd name="connsiteX232" fmla="*/ 177691 w 1605881"/>
                <a:gd name="connsiteY232" fmla="*/ 125850 h 259887"/>
                <a:gd name="connsiteX233" fmla="*/ 175407 w 1605881"/>
                <a:gd name="connsiteY233" fmla="*/ 125850 h 259887"/>
                <a:gd name="connsiteX234" fmla="*/ 175407 w 1605881"/>
                <a:gd name="connsiteY234" fmla="*/ 98338 h 259887"/>
                <a:gd name="connsiteX235" fmla="*/ 171219 w 1605881"/>
                <a:gd name="connsiteY235" fmla="*/ 93769 h 259887"/>
                <a:gd name="connsiteX236" fmla="*/ 167698 w 1605881"/>
                <a:gd name="connsiteY236" fmla="*/ 97481 h 259887"/>
                <a:gd name="connsiteX237" fmla="*/ 167698 w 1605881"/>
                <a:gd name="connsiteY237" fmla="*/ 78728 h 259887"/>
                <a:gd name="connsiteX238" fmla="*/ 164176 w 1605881"/>
                <a:gd name="connsiteY238" fmla="*/ 78728 h 259887"/>
                <a:gd name="connsiteX239" fmla="*/ 164176 w 1605881"/>
                <a:gd name="connsiteY239" fmla="*/ 75586 h 259887"/>
                <a:gd name="connsiteX240" fmla="*/ 161702 w 1605881"/>
                <a:gd name="connsiteY240" fmla="*/ 75586 h 259887"/>
                <a:gd name="connsiteX241" fmla="*/ 161702 w 1605881"/>
                <a:gd name="connsiteY241" fmla="*/ 64162 h 259887"/>
                <a:gd name="connsiteX242" fmla="*/ 155325 w 1605881"/>
                <a:gd name="connsiteY242" fmla="*/ 55214 h 259887"/>
                <a:gd name="connsiteX243" fmla="*/ 158561 w 1605881"/>
                <a:gd name="connsiteY243" fmla="*/ 46646 h 259887"/>
                <a:gd name="connsiteX244" fmla="*/ 154278 w 1605881"/>
                <a:gd name="connsiteY244" fmla="*/ 47884 h 259887"/>
                <a:gd name="connsiteX245" fmla="*/ 149996 w 1605881"/>
                <a:gd name="connsiteY245" fmla="*/ 46646 h 259887"/>
                <a:gd name="connsiteX246" fmla="*/ 153231 w 1605881"/>
                <a:gd name="connsiteY246" fmla="*/ 55214 h 259887"/>
                <a:gd name="connsiteX247" fmla="*/ 146855 w 1605881"/>
                <a:gd name="connsiteY247" fmla="*/ 64162 h 259887"/>
                <a:gd name="connsiteX248" fmla="*/ 146855 w 1605881"/>
                <a:gd name="connsiteY248" fmla="*/ 75586 h 259887"/>
                <a:gd name="connsiteX249" fmla="*/ 144380 w 1605881"/>
                <a:gd name="connsiteY249" fmla="*/ 75586 h 259887"/>
                <a:gd name="connsiteX250" fmla="*/ 144380 w 1605881"/>
                <a:gd name="connsiteY250" fmla="*/ 78728 h 259887"/>
                <a:gd name="connsiteX251" fmla="*/ 140859 w 1605881"/>
                <a:gd name="connsiteY251" fmla="*/ 78728 h 259887"/>
                <a:gd name="connsiteX252" fmla="*/ 140859 w 1605881"/>
                <a:gd name="connsiteY252" fmla="*/ 97481 h 259887"/>
                <a:gd name="connsiteX253" fmla="*/ 137337 w 1605881"/>
                <a:gd name="connsiteY253" fmla="*/ 93769 h 259887"/>
                <a:gd name="connsiteX254" fmla="*/ 133149 w 1605881"/>
                <a:gd name="connsiteY254" fmla="*/ 98338 h 259887"/>
                <a:gd name="connsiteX255" fmla="*/ 133149 w 1605881"/>
                <a:gd name="connsiteY255" fmla="*/ 125850 h 259887"/>
                <a:gd name="connsiteX256" fmla="*/ 130865 w 1605881"/>
                <a:gd name="connsiteY256" fmla="*/ 125850 h 259887"/>
                <a:gd name="connsiteX257" fmla="*/ 128200 w 1605881"/>
                <a:gd name="connsiteY257" fmla="*/ 128135 h 259887"/>
                <a:gd name="connsiteX258" fmla="*/ 128200 w 1605881"/>
                <a:gd name="connsiteY258" fmla="*/ 151458 h 259887"/>
                <a:gd name="connsiteX259" fmla="*/ 124584 w 1605881"/>
                <a:gd name="connsiteY259" fmla="*/ 151458 h 259887"/>
                <a:gd name="connsiteX260" fmla="*/ 120015 w 1605881"/>
                <a:gd name="connsiteY260" fmla="*/ 151458 h 259887"/>
                <a:gd name="connsiteX261" fmla="*/ 111925 w 1605881"/>
                <a:gd name="connsiteY261" fmla="*/ 146412 h 259887"/>
                <a:gd name="connsiteX262" fmla="*/ 102789 w 1605881"/>
                <a:gd name="connsiteY262" fmla="*/ 153933 h 259887"/>
                <a:gd name="connsiteX263" fmla="*/ 96126 w 1605881"/>
                <a:gd name="connsiteY263" fmla="*/ 162025 h 259887"/>
                <a:gd name="connsiteX264" fmla="*/ 96126 w 1605881"/>
                <a:gd name="connsiteY264" fmla="*/ 168498 h 259887"/>
                <a:gd name="connsiteX265" fmla="*/ 90511 w 1605881"/>
                <a:gd name="connsiteY265" fmla="*/ 168498 h 259887"/>
                <a:gd name="connsiteX266" fmla="*/ 90511 w 1605881"/>
                <a:gd name="connsiteY266" fmla="*/ 181445 h 259887"/>
                <a:gd name="connsiteX267" fmla="*/ 88893 w 1605881"/>
                <a:gd name="connsiteY267" fmla="*/ 181445 h 259887"/>
                <a:gd name="connsiteX268" fmla="*/ 88893 w 1605881"/>
                <a:gd name="connsiteY268" fmla="*/ 245131 h 259887"/>
                <a:gd name="connsiteX269" fmla="*/ 68431 w 1605881"/>
                <a:gd name="connsiteY269" fmla="*/ 243894 h 259887"/>
                <a:gd name="connsiteX270" fmla="*/ 68431 w 1605881"/>
                <a:gd name="connsiteY270" fmla="*/ 229519 h 259887"/>
                <a:gd name="connsiteX271" fmla="*/ 56439 w 1605881"/>
                <a:gd name="connsiteY271" fmla="*/ 229519 h 259887"/>
                <a:gd name="connsiteX272" fmla="*/ 56439 w 1605881"/>
                <a:gd name="connsiteY272" fmla="*/ 209528 h 259887"/>
                <a:gd name="connsiteX273" fmla="*/ 53203 w 1605881"/>
                <a:gd name="connsiteY273" fmla="*/ 209528 h 259887"/>
                <a:gd name="connsiteX274" fmla="*/ 53203 w 1605881"/>
                <a:gd name="connsiteY274" fmla="*/ 199818 h 259887"/>
                <a:gd name="connsiteX275" fmla="*/ 45113 w 1605881"/>
                <a:gd name="connsiteY275" fmla="*/ 199818 h 259887"/>
                <a:gd name="connsiteX276" fmla="*/ 42829 w 1605881"/>
                <a:gd name="connsiteY276" fmla="*/ 195439 h 259887"/>
                <a:gd name="connsiteX277" fmla="*/ 10184 w 1605881"/>
                <a:gd name="connsiteY277" fmla="*/ 195439 h 259887"/>
                <a:gd name="connsiteX278" fmla="*/ 7900 w 1605881"/>
                <a:gd name="connsiteY278" fmla="*/ 199818 h 259887"/>
                <a:gd name="connsiteX279" fmla="*/ 0 w 1605881"/>
                <a:gd name="connsiteY279" fmla="*/ 199818 h 259887"/>
                <a:gd name="connsiteX280" fmla="*/ 0 w 1605881"/>
                <a:gd name="connsiteY280" fmla="*/ 258173 h 259887"/>
                <a:gd name="connsiteX281" fmla="*/ 2189 w 1605881"/>
                <a:gd name="connsiteY281" fmla="*/ 255856 h 25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Lst>
              <a:rect l="l" t="t" r="r" b="b"/>
              <a:pathLst>
                <a:path w="1605881" h="259887">
                  <a:moveTo>
                    <a:pt x="1604559" y="257570"/>
                  </a:moveTo>
                  <a:lnTo>
                    <a:pt x="1605881" y="259887"/>
                  </a:lnTo>
                  <a:lnTo>
                    <a:pt x="1605881" y="217429"/>
                  </a:lnTo>
                  <a:lnTo>
                    <a:pt x="1603502" y="194963"/>
                  </a:lnTo>
                  <a:lnTo>
                    <a:pt x="1601408" y="185824"/>
                  </a:lnTo>
                  <a:lnTo>
                    <a:pt x="1601408" y="178303"/>
                  </a:lnTo>
                  <a:lnTo>
                    <a:pt x="1595888" y="178303"/>
                  </a:lnTo>
                  <a:lnTo>
                    <a:pt x="1595888" y="172592"/>
                  </a:lnTo>
                  <a:lnTo>
                    <a:pt x="1593413" y="172592"/>
                  </a:lnTo>
                  <a:lnTo>
                    <a:pt x="1593413" y="167451"/>
                  </a:lnTo>
                  <a:lnTo>
                    <a:pt x="1589225" y="158883"/>
                  </a:lnTo>
                  <a:lnTo>
                    <a:pt x="1585038" y="167451"/>
                  </a:lnTo>
                  <a:lnTo>
                    <a:pt x="1585038" y="172592"/>
                  </a:lnTo>
                  <a:lnTo>
                    <a:pt x="1582563" y="172592"/>
                  </a:lnTo>
                  <a:lnTo>
                    <a:pt x="1582563" y="178303"/>
                  </a:lnTo>
                  <a:lnTo>
                    <a:pt x="1448843" y="178303"/>
                  </a:lnTo>
                  <a:cubicBezTo>
                    <a:pt x="1448843" y="178303"/>
                    <a:pt x="1450461" y="90437"/>
                    <a:pt x="1444370" y="63972"/>
                  </a:cubicBezTo>
                  <a:lnTo>
                    <a:pt x="1444370" y="54738"/>
                  </a:lnTo>
                  <a:lnTo>
                    <a:pt x="1443133" y="54738"/>
                  </a:lnTo>
                  <a:lnTo>
                    <a:pt x="1443133" y="42172"/>
                  </a:lnTo>
                  <a:lnTo>
                    <a:pt x="1442086" y="34747"/>
                  </a:lnTo>
                  <a:lnTo>
                    <a:pt x="1441039" y="42077"/>
                  </a:lnTo>
                  <a:lnTo>
                    <a:pt x="1441039" y="45980"/>
                  </a:lnTo>
                  <a:lnTo>
                    <a:pt x="1431807" y="45980"/>
                  </a:lnTo>
                  <a:lnTo>
                    <a:pt x="1431807" y="42172"/>
                  </a:lnTo>
                  <a:lnTo>
                    <a:pt x="1430760" y="34747"/>
                  </a:lnTo>
                  <a:lnTo>
                    <a:pt x="1429713" y="42077"/>
                  </a:lnTo>
                  <a:lnTo>
                    <a:pt x="1429713" y="45980"/>
                  </a:lnTo>
                  <a:lnTo>
                    <a:pt x="1429713" y="46265"/>
                  </a:lnTo>
                  <a:lnTo>
                    <a:pt x="1399828" y="46265"/>
                  </a:lnTo>
                  <a:lnTo>
                    <a:pt x="1399828" y="45980"/>
                  </a:lnTo>
                  <a:lnTo>
                    <a:pt x="1399828" y="42077"/>
                  </a:lnTo>
                  <a:lnTo>
                    <a:pt x="1398781" y="34747"/>
                  </a:lnTo>
                  <a:lnTo>
                    <a:pt x="1397734" y="42172"/>
                  </a:lnTo>
                  <a:lnTo>
                    <a:pt x="1397734" y="45980"/>
                  </a:lnTo>
                  <a:lnTo>
                    <a:pt x="1388503" y="45980"/>
                  </a:lnTo>
                  <a:lnTo>
                    <a:pt x="1388503" y="42077"/>
                  </a:lnTo>
                  <a:lnTo>
                    <a:pt x="1387455" y="34747"/>
                  </a:lnTo>
                  <a:lnTo>
                    <a:pt x="1386408" y="42172"/>
                  </a:lnTo>
                  <a:lnTo>
                    <a:pt x="1386408" y="54738"/>
                  </a:lnTo>
                  <a:lnTo>
                    <a:pt x="1385171" y="54738"/>
                  </a:lnTo>
                  <a:lnTo>
                    <a:pt x="1385171" y="63972"/>
                  </a:lnTo>
                  <a:cubicBezTo>
                    <a:pt x="1379080" y="90532"/>
                    <a:pt x="1380603" y="178303"/>
                    <a:pt x="1380603" y="178303"/>
                  </a:cubicBezTo>
                  <a:lnTo>
                    <a:pt x="1246883" y="178303"/>
                  </a:lnTo>
                  <a:lnTo>
                    <a:pt x="1246883" y="172592"/>
                  </a:lnTo>
                  <a:lnTo>
                    <a:pt x="1244408" y="172592"/>
                  </a:lnTo>
                  <a:lnTo>
                    <a:pt x="1244408" y="167451"/>
                  </a:lnTo>
                  <a:lnTo>
                    <a:pt x="1240220" y="158883"/>
                  </a:lnTo>
                  <a:lnTo>
                    <a:pt x="1236033" y="167451"/>
                  </a:lnTo>
                  <a:lnTo>
                    <a:pt x="1236033" y="172592"/>
                  </a:lnTo>
                  <a:lnTo>
                    <a:pt x="1233558" y="172592"/>
                  </a:lnTo>
                  <a:lnTo>
                    <a:pt x="1233558" y="178303"/>
                  </a:lnTo>
                  <a:lnTo>
                    <a:pt x="1228038" y="178303"/>
                  </a:lnTo>
                  <a:lnTo>
                    <a:pt x="1228038" y="185824"/>
                  </a:lnTo>
                  <a:lnTo>
                    <a:pt x="1226040" y="194963"/>
                  </a:lnTo>
                  <a:lnTo>
                    <a:pt x="1223660" y="217429"/>
                  </a:lnTo>
                  <a:lnTo>
                    <a:pt x="1223660" y="258173"/>
                  </a:lnTo>
                  <a:lnTo>
                    <a:pt x="1200152" y="258173"/>
                  </a:lnTo>
                  <a:lnTo>
                    <a:pt x="1200152" y="214097"/>
                  </a:lnTo>
                  <a:lnTo>
                    <a:pt x="1185590" y="209052"/>
                  </a:lnTo>
                  <a:lnTo>
                    <a:pt x="1185590" y="126516"/>
                  </a:lnTo>
                  <a:lnTo>
                    <a:pt x="1126582" y="129087"/>
                  </a:lnTo>
                  <a:lnTo>
                    <a:pt x="1126582" y="258269"/>
                  </a:lnTo>
                  <a:lnTo>
                    <a:pt x="1106405" y="258269"/>
                  </a:lnTo>
                  <a:lnTo>
                    <a:pt x="1106405" y="212384"/>
                  </a:lnTo>
                  <a:lnTo>
                    <a:pt x="1067954" y="203911"/>
                  </a:lnTo>
                  <a:lnTo>
                    <a:pt x="1039783" y="210670"/>
                  </a:lnTo>
                  <a:lnTo>
                    <a:pt x="1039783" y="226663"/>
                  </a:lnTo>
                  <a:lnTo>
                    <a:pt x="1019986" y="223046"/>
                  </a:lnTo>
                  <a:cubicBezTo>
                    <a:pt x="1019034" y="170751"/>
                    <a:pt x="1018083" y="118457"/>
                    <a:pt x="1017131" y="66162"/>
                  </a:cubicBezTo>
                  <a:lnTo>
                    <a:pt x="1034834" y="59117"/>
                  </a:lnTo>
                  <a:lnTo>
                    <a:pt x="1038070" y="37031"/>
                  </a:lnTo>
                  <a:lnTo>
                    <a:pt x="1025411" y="32938"/>
                  </a:lnTo>
                  <a:lnTo>
                    <a:pt x="1017131" y="32938"/>
                  </a:lnTo>
                  <a:lnTo>
                    <a:pt x="1017131" y="19991"/>
                  </a:lnTo>
                  <a:lnTo>
                    <a:pt x="1024174" y="19991"/>
                  </a:lnTo>
                  <a:lnTo>
                    <a:pt x="1024174" y="1428"/>
                  </a:lnTo>
                  <a:lnTo>
                    <a:pt x="1009422" y="0"/>
                  </a:lnTo>
                  <a:lnTo>
                    <a:pt x="994670" y="1428"/>
                  </a:lnTo>
                  <a:lnTo>
                    <a:pt x="994670" y="19991"/>
                  </a:lnTo>
                  <a:lnTo>
                    <a:pt x="1001713" y="19991"/>
                  </a:lnTo>
                  <a:lnTo>
                    <a:pt x="1001713" y="32938"/>
                  </a:lnTo>
                  <a:lnTo>
                    <a:pt x="993433" y="32938"/>
                  </a:lnTo>
                  <a:lnTo>
                    <a:pt x="980774" y="37031"/>
                  </a:lnTo>
                  <a:lnTo>
                    <a:pt x="984010" y="59117"/>
                  </a:lnTo>
                  <a:lnTo>
                    <a:pt x="1001713" y="66162"/>
                  </a:lnTo>
                  <a:cubicBezTo>
                    <a:pt x="1000856" y="113348"/>
                    <a:pt x="1000000" y="160533"/>
                    <a:pt x="999143" y="207719"/>
                  </a:cubicBezTo>
                  <a:lnTo>
                    <a:pt x="967164" y="208671"/>
                  </a:lnTo>
                  <a:lnTo>
                    <a:pt x="967164" y="223807"/>
                  </a:lnTo>
                  <a:lnTo>
                    <a:pt x="929761" y="223807"/>
                  </a:lnTo>
                  <a:lnTo>
                    <a:pt x="929761" y="245703"/>
                  </a:lnTo>
                  <a:lnTo>
                    <a:pt x="898448" y="245703"/>
                  </a:lnTo>
                  <a:lnTo>
                    <a:pt x="898448" y="220666"/>
                  </a:lnTo>
                  <a:lnTo>
                    <a:pt x="886742" y="220666"/>
                  </a:lnTo>
                  <a:lnTo>
                    <a:pt x="886742" y="213621"/>
                  </a:lnTo>
                  <a:cubicBezTo>
                    <a:pt x="886742" y="206672"/>
                    <a:pt x="881127" y="201055"/>
                    <a:pt x="874179" y="201055"/>
                  </a:cubicBezTo>
                  <a:cubicBezTo>
                    <a:pt x="867231" y="201055"/>
                    <a:pt x="861616" y="206672"/>
                    <a:pt x="861616" y="213621"/>
                  </a:cubicBezTo>
                  <a:lnTo>
                    <a:pt x="861616" y="220666"/>
                  </a:lnTo>
                  <a:lnTo>
                    <a:pt x="848291" y="220666"/>
                  </a:lnTo>
                  <a:lnTo>
                    <a:pt x="848291" y="258173"/>
                  </a:lnTo>
                  <a:lnTo>
                    <a:pt x="828971" y="258173"/>
                  </a:lnTo>
                  <a:lnTo>
                    <a:pt x="828971" y="212860"/>
                  </a:lnTo>
                  <a:lnTo>
                    <a:pt x="828971" y="210575"/>
                  </a:lnTo>
                  <a:lnTo>
                    <a:pt x="827258" y="209718"/>
                  </a:lnTo>
                  <a:lnTo>
                    <a:pt x="827258" y="189917"/>
                  </a:lnTo>
                  <a:cubicBezTo>
                    <a:pt x="827258" y="189917"/>
                    <a:pt x="826782" y="187347"/>
                    <a:pt x="824593" y="186490"/>
                  </a:cubicBezTo>
                  <a:lnTo>
                    <a:pt x="824593" y="182397"/>
                  </a:lnTo>
                  <a:lnTo>
                    <a:pt x="823165" y="182397"/>
                  </a:lnTo>
                  <a:cubicBezTo>
                    <a:pt x="823165" y="182397"/>
                    <a:pt x="823832" y="172687"/>
                    <a:pt x="815170" y="170212"/>
                  </a:cubicBezTo>
                  <a:lnTo>
                    <a:pt x="815170" y="167832"/>
                  </a:lnTo>
                  <a:cubicBezTo>
                    <a:pt x="815170" y="167832"/>
                    <a:pt x="814885" y="165166"/>
                    <a:pt x="812410" y="164595"/>
                  </a:cubicBezTo>
                  <a:lnTo>
                    <a:pt x="812315" y="164595"/>
                  </a:lnTo>
                  <a:lnTo>
                    <a:pt x="812220" y="164595"/>
                  </a:lnTo>
                  <a:cubicBezTo>
                    <a:pt x="809746" y="165166"/>
                    <a:pt x="809460" y="167832"/>
                    <a:pt x="809460" y="167832"/>
                  </a:cubicBezTo>
                  <a:lnTo>
                    <a:pt x="809460" y="170212"/>
                  </a:lnTo>
                  <a:cubicBezTo>
                    <a:pt x="800799" y="172782"/>
                    <a:pt x="801465" y="182397"/>
                    <a:pt x="801465" y="182397"/>
                  </a:cubicBezTo>
                  <a:lnTo>
                    <a:pt x="799943" y="182397"/>
                  </a:lnTo>
                  <a:lnTo>
                    <a:pt x="799943" y="186490"/>
                  </a:lnTo>
                  <a:cubicBezTo>
                    <a:pt x="797754" y="187347"/>
                    <a:pt x="797278" y="189917"/>
                    <a:pt x="797278" y="189917"/>
                  </a:cubicBezTo>
                  <a:lnTo>
                    <a:pt x="797278" y="209718"/>
                  </a:lnTo>
                  <a:lnTo>
                    <a:pt x="795564" y="210575"/>
                  </a:lnTo>
                  <a:lnTo>
                    <a:pt x="795564" y="212860"/>
                  </a:lnTo>
                  <a:lnTo>
                    <a:pt x="705434" y="212860"/>
                  </a:lnTo>
                  <a:lnTo>
                    <a:pt x="705434" y="199437"/>
                  </a:lnTo>
                  <a:lnTo>
                    <a:pt x="701151" y="199437"/>
                  </a:lnTo>
                  <a:lnTo>
                    <a:pt x="701151" y="185824"/>
                  </a:lnTo>
                  <a:lnTo>
                    <a:pt x="700200" y="184396"/>
                  </a:lnTo>
                  <a:lnTo>
                    <a:pt x="700200" y="165737"/>
                  </a:lnTo>
                  <a:cubicBezTo>
                    <a:pt x="700200" y="165737"/>
                    <a:pt x="703150" y="162691"/>
                    <a:pt x="702769" y="160978"/>
                  </a:cubicBezTo>
                  <a:cubicBezTo>
                    <a:pt x="702389" y="159264"/>
                    <a:pt x="700200" y="154695"/>
                    <a:pt x="700200" y="154695"/>
                  </a:cubicBezTo>
                  <a:lnTo>
                    <a:pt x="692586" y="154695"/>
                  </a:lnTo>
                  <a:lnTo>
                    <a:pt x="692586" y="145460"/>
                  </a:lnTo>
                  <a:lnTo>
                    <a:pt x="693252" y="143081"/>
                  </a:lnTo>
                  <a:lnTo>
                    <a:pt x="692586" y="140796"/>
                  </a:lnTo>
                  <a:lnTo>
                    <a:pt x="690872" y="140796"/>
                  </a:lnTo>
                  <a:cubicBezTo>
                    <a:pt x="690872" y="140796"/>
                    <a:pt x="692205" y="126802"/>
                    <a:pt x="675169" y="115759"/>
                  </a:cubicBezTo>
                  <a:cubicBezTo>
                    <a:pt x="675169" y="115759"/>
                    <a:pt x="673836" y="114807"/>
                    <a:pt x="673741" y="113474"/>
                  </a:cubicBezTo>
                  <a:lnTo>
                    <a:pt x="673741" y="105097"/>
                  </a:lnTo>
                  <a:lnTo>
                    <a:pt x="673741" y="101670"/>
                  </a:lnTo>
                  <a:lnTo>
                    <a:pt x="673741" y="99385"/>
                  </a:lnTo>
                  <a:lnTo>
                    <a:pt x="671743" y="99385"/>
                  </a:lnTo>
                  <a:cubicBezTo>
                    <a:pt x="671743" y="99385"/>
                    <a:pt x="670981" y="97005"/>
                    <a:pt x="668697" y="95768"/>
                  </a:cubicBezTo>
                  <a:lnTo>
                    <a:pt x="667460" y="86438"/>
                  </a:lnTo>
                  <a:lnTo>
                    <a:pt x="666222" y="95768"/>
                  </a:lnTo>
                  <a:cubicBezTo>
                    <a:pt x="663938" y="97005"/>
                    <a:pt x="663177" y="99385"/>
                    <a:pt x="663177" y="99385"/>
                  </a:cubicBezTo>
                  <a:lnTo>
                    <a:pt x="661178" y="99385"/>
                  </a:lnTo>
                  <a:lnTo>
                    <a:pt x="661178" y="101670"/>
                  </a:lnTo>
                  <a:lnTo>
                    <a:pt x="661178" y="105097"/>
                  </a:lnTo>
                  <a:lnTo>
                    <a:pt x="661178" y="113474"/>
                  </a:lnTo>
                  <a:cubicBezTo>
                    <a:pt x="661083" y="114807"/>
                    <a:pt x="659751" y="115759"/>
                    <a:pt x="659751" y="115759"/>
                  </a:cubicBezTo>
                  <a:cubicBezTo>
                    <a:pt x="642714" y="126802"/>
                    <a:pt x="644047" y="140796"/>
                    <a:pt x="644047" y="140796"/>
                  </a:cubicBezTo>
                  <a:lnTo>
                    <a:pt x="642333" y="140796"/>
                  </a:lnTo>
                  <a:lnTo>
                    <a:pt x="641667" y="143081"/>
                  </a:lnTo>
                  <a:lnTo>
                    <a:pt x="642333" y="145460"/>
                  </a:lnTo>
                  <a:lnTo>
                    <a:pt x="642333" y="154695"/>
                  </a:lnTo>
                  <a:lnTo>
                    <a:pt x="634720" y="154695"/>
                  </a:lnTo>
                  <a:cubicBezTo>
                    <a:pt x="634720" y="154695"/>
                    <a:pt x="632436" y="159264"/>
                    <a:pt x="632150" y="160978"/>
                  </a:cubicBezTo>
                  <a:cubicBezTo>
                    <a:pt x="631769" y="162691"/>
                    <a:pt x="634720" y="165737"/>
                    <a:pt x="634720" y="165737"/>
                  </a:cubicBezTo>
                  <a:lnTo>
                    <a:pt x="634720" y="184396"/>
                  </a:lnTo>
                  <a:lnTo>
                    <a:pt x="633768" y="185824"/>
                  </a:lnTo>
                  <a:lnTo>
                    <a:pt x="633768" y="199437"/>
                  </a:lnTo>
                  <a:lnTo>
                    <a:pt x="629485" y="199437"/>
                  </a:lnTo>
                  <a:lnTo>
                    <a:pt x="629485" y="212860"/>
                  </a:lnTo>
                  <a:lnTo>
                    <a:pt x="556772" y="212860"/>
                  </a:lnTo>
                  <a:lnTo>
                    <a:pt x="556772" y="210575"/>
                  </a:lnTo>
                  <a:lnTo>
                    <a:pt x="555059" y="209718"/>
                  </a:lnTo>
                  <a:lnTo>
                    <a:pt x="555059" y="189917"/>
                  </a:lnTo>
                  <a:cubicBezTo>
                    <a:pt x="555059" y="189917"/>
                    <a:pt x="554583" y="187347"/>
                    <a:pt x="552393" y="186490"/>
                  </a:cubicBezTo>
                  <a:lnTo>
                    <a:pt x="552393" y="182397"/>
                  </a:lnTo>
                  <a:lnTo>
                    <a:pt x="550871" y="182397"/>
                  </a:lnTo>
                  <a:cubicBezTo>
                    <a:pt x="550871" y="182397"/>
                    <a:pt x="551537" y="172687"/>
                    <a:pt x="542876" y="170212"/>
                  </a:cubicBezTo>
                  <a:lnTo>
                    <a:pt x="542876" y="167832"/>
                  </a:lnTo>
                  <a:cubicBezTo>
                    <a:pt x="542876" y="167832"/>
                    <a:pt x="542591" y="165166"/>
                    <a:pt x="540116" y="164595"/>
                  </a:cubicBezTo>
                  <a:lnTo>
                    <a:pt x="540021" y="164595"/>
                  </a:lnTo>
                  <a:lnTo>
                    <a:pt x="539926" y="164595"/>
                  </a:lnTo>
                  <a:cubicBezTo>
                    <a:pt x="537451" y="165166"/>
                    <a:pt x="537166" y="167832"/>
                    <a:pt x="537166" y="167832"/>
                  </a:cubicBezTo>
                  <a:lnTo>
                    <a:pt x="537166" y="170212"/>
                  </a:lnTo>
                  <a:cubicBezTo>
                    <a:pt x="528504" y="172782"/>
                    <a:pt x="529171" y="182397"/>
                    <a:pt x="529171" y="182397"/>
                  </a:cubicBezTo>
                  <a:lnTo>
                    <a:pt x="527648" y="182397"/>
                  </a:lnTo>
                  <a:lnTo>
                    <a:pt x="527648" y="186490"/>
                  </a:lnTo>
                  <a:cubicBezTo>
                    <a:pt x="525459" y="187347"/>
                    <a:pt x="524983" y="189917"/>
                    <a:pt x="524983" y="189917"/>
                  </a:cubicBezTo>
                  <a:lnTo>
                    <a:pt x="524983" y="209718"/>
                  </a:lnTo>
                  <a:lnTo>
                    <a:pt x="523270" y="210575"/>
                  </a:lnTo>
                  <a:lnTo>
                    <a:pt x="523270" y="212860"/>
                  </a:lnTo>
                  <a:lnTo>
                    <a:pt x="523270" y="258173"/>
                  </a:lnTo>
                  <a:lnTo>
                    <a:pt x="500047" y="258173"/>
                  </a:lnTo>
                  <a:lnTo>
                    <a:pt x="500047" y="233327"/>
                  </a:lnTo>
                  <a:lnTo>
                    <a:pt x="497002" y="233327"/>
                  </a:lnTo>
                  <a:lnTo>
                    <a:pt x="497002" y="217619"/>
                  </a:lnTo>
                  <a:lnTo>
                    <a:pt x="483392" y="212003"/>
                  </a:lnTo>
                  <a:lnTo>
                    <a:pt x="483392" y="200865"/>
                  </a:lnTo>
                  <a:lnTo>
                    <a:pt x="474826" y="200865"/>
                  </a:lnTo>
                  <a:cubicBezTo>
                    <a:pt x="473970" y="198104"/>
                    <a:pt x="471495" y="196010"/>
                    <a:pt x="468449" y="196010"/>
                  </a:cubicBezTo>
                  <a:cubicBezTo>
                    <a:pt x="465404" y="196010"/>
                    <a:pt x="462930" y="198104"/>
                    <a:pt x="462073" y="200865"/>
                  </a:cubicBezTo>
                  <a:lnTo>
                    <a:pt x="451033" y="200865"/>
                  </a:lnTo>
                  <a:cubicBezTo>
                    <a:pt x="450176" y="198104"/>
                    <a:pt x="447701" y="196010"/>
                    <a:pt x="444656" y="196010"/>
                  </a:cubicBezTo>
                  <a:cubicBezTo>
                    <a:pt x="441610" y="196010"/>
                    <a:pt x="439136" y="198104"/>
                    <a:pt x="438279" y="200865"/>
                  </a:cubicBezTo>
                  <a:lnTo>
                    <a:pt x="426097" y="200865"/>
                  </a:lnTo>
                  <a:cubicBezTo>
                    <a:pt x="425240" y="198104"/>
                    <a:pt x="422766" y="196010"/>
                    <a:pt x="419720" y="196010"/>
                  </a:cubicBezTo>
                  <a:cubicBezTo>
                    <a:pt x="416674" y="196010"/>
                    <a:pt x="414200" y="198104"/>
                    <a:pt x="413343" y="200865"/>
                  </a:cubicBezTo>
                  <a:lnTo>
                    <a:pt x="401922" y="200865"/>
                  </a:lnTo>
                  <a:cubicBezTo>
                    <a:pt x="400876" y="198580"/>
                    <a:pt x="398592" y="197057"/>
                    <a:pt x="395926" y="197057"/>
                  </a:cubicBezTo>
                  <a:cubicBezTo>
                    <a:pt x="392976" y="197057"/>
                    <a:pt x="390501" y="198961"/>
                    <a:pt x="389550" y="201626"/>
                  </a:cubicBezTo>
                  <a:lnTo>
                    <a:pt x="377273" y="201626"/>
                  </a:lnTo>
                  <a:cubicBezTo>
                    <a:pt x="376416" y="198866"/>
                    <a:pt x="373941" y="196771"/>
                    <a:pt x="370895" y="196771"/>
                  </a:cubicBezTo>
                  <a:cubicBezTo>
                    <a:pt x="367850" y="196771"/>
                    <a:pt x="365376" y="198866"/>
                    <a:pt x="364519" y="201626"/>
                  </a:cubicBezTo>
                  <a:lnTo>
                    <a:pt x="353479" y="201626"/>
                  </a:lnTo>
                  <a:cubicBezTo>
                    <a:pt x="352622" y="198866"/>
                    <a:pt x="350147" y="196771"/>
                    <a:pt x="347102" y="196771"/>
                  </a:cubicBezTo>
                  <a:cubicBezTo>
                    <a:pt x="344056" y="196771"/>
                    <a:pt x="341582" y="198866"/>
                    <a:pt x="340725" y="201626"/>
                  </a:cubicBezTo>
                  <a:lnTo>
                    <a:pt x="328543" y="201626"/>
                  </a:lnTo>
                  <a:cubicBezTo>
                    <a:pt x="327686" y="198866"/>
                    <a:pt x="325212" y="196771"/>
                    <a:pt x="322166" y="196771"/>
                  </a:cubicBezTo>
                  <a:cubicBezTo>
                    <a:pt x="319120" y="196771"/>
                    <a:pt x="316646" y="198866"/>
                    <a:pt x="315790" y="201626"/>
                  </a:cubicBezTo>
                  <a:lnTo>
                    <a:pt x="306938" y="201626"/>
                  </a:lnTo>
                  <a:lnTo>
                    <a:pt x="306938" y="232089"/>
                  </a:lnTo>
                  <a:lnTo>
                    <a:pt x="290188" y="232089"/>
                  </a:lnTo>
                  <a:lnTo>
                    <a:pt x="290188" y="236088"/>
                  </a:lnTo>
                  <a:lnTo>
                    <a:pt x="284191" y="236088"/>
                  </a:lnTo>
                  <a:lnTo>
                    <a:pt x="284191" y="250558"/>
                  </a:lnTo>
                  <a:lnTo>
                    <a:pt x="270677" y="250558"/>
                  </a:lnTo>
                  <a:lnTo>
                    <a:pt x="270677" y="245417"/>
                  </a:lnTo>
                  <a:lnTo>
                    <a:pt x="219758" y="245417"/>
                  </a:lnTo>
                  <a:lnTo>
                    <a:pt x="219758" y="181445"/>
                  </a:lnTo>
                  <a:lnTo>
                    <a:pt x="218045" y="181445"/>
                  </a:lnTo>
                  <a:lnTo>
                    <a:pt x="218045" y="168498"/>
                  </a:lnTo>
                  <a:lnTo>
                    <a:pt x="212430" y="168498"/>
                  </a:lnTo>
                  <a:lnTo>
                    <a:pt x="212430" y="162025"/>
                  </a:lnTo>
                  <a:cubicBezTo>
                    <a:pt x="212430" y="162025"/>
                    <a:pt x="211002" y="153933"/>
                    <a:pt x="205768" y="153933"/>
                  </a:cubicBezTo>
                  <a:cubicBezTo>
                    <a:pt x="205768" y="153933"/>
                    <a:pt x="203864" y="146412"/>
                    <a:pt x="196631" y="146412"/>
                  </a:cubicBezTo>
                  <a:cubicBezTo>
                    <a:pt x="192158" y="146412"/>
                    <a:pt x="189683" y="149268"/>
                    <a:pt x="188541" y="151458"/>
                  </a:cubicBezTo>
                  <a:lnTo>
                    <a:pt x="183307" y="151458"/>
                  </a:lnTo>
                  <a:lnTo>
                    <a:pt x="180356" y="151458"/>
                  </a:lnTo>
                  <a:lnTo>
                    <a:pt x="180356" y="128135"/>
                  </a:lnTo>
                  <a:lnTo>
                    <a:pt x="177691" y="125850"/>
                  </a:lnTo>
                  <a:lnTo>
                    <a:pt x="175407" y="125850"/>
                  </a:lnTo>
                  <a:lnTo>
                    <a:pt x="175407" y="98338"/>
                  </a:lnTo>
                  <a:cubicBezTo>
                    <a:pt x="175407" y="98338"/>
                    <a:pt x="174360" y="93769"/>
                    <a:pt x="171219" y="93769"/>
                  </a:cubicBezTo>
                  <a:cubicBezTo>
                    <a:pt x="171219" y="93769"/>
                    <a:pt x="167698" y="93769"/>
                    <a:pt x="167698" y="97481"/>
                  </a:cubicBezTo>
                  <a:lnTo>
                    <a:pt x="167698" y="78728"/>
                  </a:lnTo>
                  <a:lnTo>
                    <a:pt x="164176" y="78728"/>
                  </a:lnTo>
                  <a:lnTo>
                    <a:pt x="164176" y="75586"/>
                  </a:lnTo>
                  <a:lnTo>
                    <a:pt x="161702" y="75586"/>
                  </a:lnTo>
                  <a:lnTo>
                    <a:pt x="161702" y="64162"/>
                  </a:lnTo>
                  <a:cubicBezTo>
                    <a:pt x="161702" y="64162"/>
                    <a:pt x="162653" y="58070"/>
                    <a:pt x="155325" y="55214"/>
                  </a:cubicBezTo>
                  <a:cubicBezTo>
                    <a:pt x="155325" y="55214"/>
                    <a:pt x="156277" y="48931"/>
                    <a:pt x="158561" y="46646"/>
                  </a:cubicBezTo>
                  <a:cubicBezTo>
                    <a:pt x="158561" y="46646"/>
                    <a:pt x="155040" y="47122"/>
                    <a:pt x="154278" y="47884"/>
                  </a:cubicBezTo>
                  <a:cubicBezTo>
                    <a:pt x="153517" y="47122"/>
                    <a:pt x="149996" y="46646"/>
                    <a:pt x="149996" y="46646"/>
                  </a:cubicBezTo>
                  <a:cubicBezTo>
                    <a:pt x="152280" y="48931"/>
                    <a:pt x="153231" y="55214"/>
                    <a:pt x="153231" y="55214"/>
                  </a:cubicBezTo>
                  <a:cubicBezTo>
                    <a:pt x="145903" y="58165"/>
                    <a:pt x="146855" y="64162"/>
                    <a:pt x="146855" y="64162"/>
                  </a:cubicBezTo>
                  <a:lnTo>
                    <a:pt x="146855" y="75586"/>
                  </a:lnTo>
                  <a:lnTo>
                    <a:pt x="144380" y="75586"/>
                  </a:lnTo>
                  <a:lnTo>
                    <a:pt x="144380" y="78728"/>
                  </a:lnTo>
                  <a:lnTo>
                    <a:pt x="140859" y="78728"/>
                  </a:lnTo>
                  <a:lnTo>
                    <a:pt x="140859" y="97481"/>
                  </a:lnTo>
                  <a:cubicBezTo>
                    <a:pt x="140859" y="93769"/>
                    <a:pt x="137337" y="93769"/>
                    <a:pt x="137337" y="93769"/>
                  </a:cubicBezTo>
                  <a:cubicBezTo>
                    <a:pt x="134196" y="93769"/>
                    <a:pt x="133149" y="98338"/>
                    <a:pt x="133149" y="98338"/>
                  </a:cubicBezTo>
                  <a:lnTo>
                    <a:pt x="133149" y="125850"/>
                  </a:lnTo>
                  <a:lnTo>
                    <a:pt x="130865" y="125850"/>
                  </a:lnTo>
                  <a:lnTo>
                    <a:pt x="128200" y="128135"/>
                  </a:lnTo>
                  <a:lnTo>
                    <a:pt x="128200" y="151458"/>
                  </a:lnTo>
                  <a:lnTo>
                    <a:pt x="124584" y="151458"/>
                  </a:lnTo>
                  <a:lnTo>
                    <a:pt x="120015" y="151458"/>
                  </a:lnTo>
                  <a:cubicBezTo>
                    <a:pt x="118778" y="149268"/>
                    <a:pt x="116399" y="146412"/>
                    <a:pt x="111925" y="146412"/>
                  </a:cubicBezTo>
                  <a:cubicBezTo>
                    <a:pt x="104597" y="146412"/>
                    <a:pt x="102789" y="153933"/>
                    <a:pt x="102789" y="153933"/>
                  </a:cubicBezTo>
                  <a:cubicBezTo>
                    <a:pt x="97554" y="153933"/>
                    <a:pt x="96126" y="162025"/>
                    <a:pt x="96126" y="162025"/>
                  </a:cubicBezTo>
                  <a:lnTo>
                    <a:pt x="96126" y="168498"/>
                  </a:lnTo>
                  <a:lnTo>
                    <a:pt x="90511" y="168498"/>
                  </a:lnTo>
                  <a:lnTo>
                    <a:pt x="90511" y="181445"/>
                  </a:lnTo>
                  <a:lnTo>
                    <a:pt x="88893" y="181445"/>
                  </a:lnTo>
                  <a:lnTo>
                    <a:pt x="88893" y="245131"/>
                  </a:lnTo>
                  <a:lnTo>
                    <a:pt x="68431" y="243894"/>
                  </a:lnTo>
                  <a:lnTo>
                    <a:pt x="68431" y="229519"/>
                  </a:lnTo>
                  <a:lnTo>
                    <a:pt x="56439" y="229519"/>
                  </a:lnTo>
                  <a:lnTo>
                    <a:pt x="56439" y="209528"/>
                  </a:lnTo>
                  <a:lnTo>
                    <a:pt x="53203" y="209528"/>
                  </a:lnTo>
                  <a:lnTo>
                    <a:pt x="53203" y="199818"/>
                  </a:lnTo>
                  <a:lnTo>
                    <a:pt x="45113" y="199818"/>
                  </a:lnTo>
                  <a:lnTo>
                    <a:pt x="42829" y="195439"/>
                  </a:lnTo>
                  <a:lnTo>
                    <a:pt x="10184" y="195439"/>
                  </a:lnTo>
                  <a:lnTo>
                    <a:pt x="7900" y="199818"/>
                  </a:lnTo>
                  <a:lnTo>
                    <a:pt x="0" y="199818"/>
                  </a:lnTo>
                  <a:lnTo>
                    <a:pt x="0" y="258173"/>
                  </a:lnTo>
                  <a:lnTo>
                    <a:pt x="2189" y="255856"/>
                  </a:lnTo>
                </a:path>
              </a:pathLst>
            </a:custGeom>
            <a:noFill/>
            <a:ln w="3175" cap="sq">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dirty="0"/>
            </a:p>
          </p:txBody>
        </p:sp>
        <p:cxnSp>
          <p:nvCxnSpPr>
            <p:cNvPr id="56" name="Straight Connector 55">
              <a:extLst>
                <a:ext uri="{FF2B5EF4-FFF2-40B4-BE49-F238E27FC236}">
                  <a16:creationId xmlns:a16="http://schemas.microsoft.com/office/drawing/2014/main" id="{ABE3A336-CAF6-40F5-85D6-29418E3C8D21}"/>
                </a:ext>
              </a:extLst>
            </p:cNvPr>
            <p:cNvCxnSpPr>
              <a:cxnSpLocks/>
              <a:stCxn id="55" idx="281"/>
            </p:cNvCxnSpPr>
            <p:nvPr userDrawn="1"/>
          </p:nvCxnSpPr>
          <p:spPr>
            <a:xfrm flipH="1">
              <a:off x="1" y="6596494"/>
              <a:ext cx="8861342" cy="4412"/>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AA9B0D9-159D-4FE0-B5B5-FA67249328B9}"/>
                </a:ext>
              </a:extLst>
            </p:cNvPr>
            <p:cNvCxnSpPr>
              <a:cxnSpLocks/>
              <a:endCxn id="55" idx="1"/>
            </p:cNvCxnSpPr>
            <p:nvPr userDrawn="1"/>
          </p:nvCxnSpPr>
          <p:spPr>
            <a:xfrm flipH="1">
              <a:off x="11635504" y="6603287"/>
              <a:ext cx="556498" cy="18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08650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017E009-9401-FD43-A766-16BC34BA09F0}"/>
              </a:ext>
            </a:extLst>
          </p:cNvPr>
          <p:cNvSpPr>
            <a:spLocks noGrp="1"/>
          </p:cNvSpPr>
          <p:nvPr>
            <p:ph type="dt" sz="half" idx="10"/>
          </p:nvPr>
        </p:nvSpPr>
        <p:spPr/>
        <p:txBody>
          <a:bodyPr/>
          <a:lstStyle>
            <a:lvl1pPr>
              <a:defRPr/>
            </a:lvl1pPr>
          </a:lstStyle>
          <a:p>
            <a:pPr>
              <a:defRPr/>
            </a:pPr>
            <a:fld id="{0C5119A6-C0B0-7C4F-8C69-E22A537AE439}" type="datetimeFigureOut">
              <a:rPr lang="en-GB"/>
              <a:pPr>
                <a:defRPr/>
              </a:pPr>
              <a:t>12/01/2022</a:t>
            </a:fld>
            <a:endParaRPr lang="en-GB"/>
          </a:p>
        </p:txBody>
      </p:sp>
      <p:sp>
        <p:nvSpPr>
          <p:cNvPr id="3" name="Footer Placeholder 4">
            <a:extLst>
              <a:ext uri="{FF2B5EF4-FFF2-40B4-BE49-F238E27FC236}">
                <a16:creationId xmlns:a16="http://schemas.microsoft.com/office/drawing/2014/main" id="{CBB851C6-D6A6-B242-9A7A-7EE3186F24CF}"/>
              </a:ext>
            </a:extLst>
          </p:cNvPr>
          <p:cNvSpPr>
            <a:spLocks noGrp="1"/>
          </p:cNvSpPr>
          <p:nvPr>
            <p:ph type="ftr" sz="quarter" idx="11"/>
          </p:nvPr>
        </p:nvSpPr>
        <p:spPr/>
        <p:txBody>
          <a:bodyPr/>
          <a:lstStyle>
            <a:lvl1pPr>
              <a:defRPr/>
            </a:lvl1pPr>
          </a:lstStyle>
          <a:p>
            <a:pPr>
              <a:defRPr/>
            </a:pPr>
            <a:endParaRPr lang="en-GB"/>
          </a:p>
        </p:txBody>
      </p:sp>
      <p:grpSp>
        <p:nvGrpSpPr>
          <p:cNvPr id="7" name="Graphic 42">
            <a:extLst>
              <a:ext uri="{FF2B5EF4-FFF2-40B4-BE49-F238E27FC236}">
                <a16:creationId xmlns:a16="http://schemas.microsoft.com/office/drawing/2014/main" id="{1168DC59-A2C2-FE46-8530-397842990D5A}"/>
              </a:ext>
            </a:extLst>
          </p:cNvPr>
          <p:cNvGrpSpPr>
            <a:grpSpLocks/>
          </p:cNvGrpSpPr>
          <p:nvPr userDrawn="1"/>
        </p:nvGrpSpPr>
        <p:grpSpPr bwMode="auto">
          <a:xfrm>
            <a:off x="10059988" y="368603"/>
            <a:ext cx="1800225" cy="501650"/>
            <a:chOff x="3991037" y="2824361"/>
            <a:chExt cx="4163037" cy="1159341"/>
          </a:xfrm>
        </p:grpSpPr>
        <p:sp>
          <p:nvSpPr>
            <p:cNvPr id="8" name="Freeform 44">
              <a:extLst>
                <a:ext uri="{FF2B5EF4-FFF2-40B4-BE49-F238E27FC236}">
                  <a16:creationId xmlns:a16="http://schemas.microsoft.com/office/drawing/2014/main" id="{061C005F-C031-7143-BAB7-48B84B1F7B0B}"/>
                </a:ext>
              </a:extLst>
            </p:cNvPr>
            <p:cNvSpPr>
              <a:spLocks/>
            </p:cNvSpPr>
            <p:nvPr/>
          </p:nvSpPr>
          <p:spPr bwMode="auto">
            <a:xfrm>
              <a:off x="6507415" y="2824361"/>
              <a:ext cx="1646659" cy="1159341"/>
            </a:xfrm>
            <a:custGeom>
              <a:avLst/>
              <a:gdLst>
                <a:gd name="T0" fmla="*/ 59 w 1646658"/>
                <a:gd name="T1" fmla="*/ 66685 h 1159341"/>
                <a:gd name="T2" fmla="*/ 289033 w 1646658"/>
                <a:gd name="T3" fmla="*/ 53571 h 1159341"/>
                <a:gd name="T4" fmla="*/ 535176 w 1646658"/>
                <a:gd name="T5" fmla="*/ 28199 h 1159341"/>
                <a:gd name="T6" fmla="*/ 862796 w 1646658"/>
                <a:gd name="T7" fmla="*/ 28009 h 1159341"/>
                <a:gd name="T8" fmla="*/ 1198505 w 1646658"/>
                <a:gd name="T9" fmla="*/ 56232 h 1159341"/>
                <a:gd name="T10" fmla="*/ 1450073 w 1646658"/>
                <a:gd name="T11" fmla="*/ 117335 h 1159341"/>
                <a:gd name="T12" fmla="*/ 1512608 w 1646658"/>
                <a:gd name="T13" fmla="*/ 744805 h 1159341"/>
                <a:gd name="T14" fmla="*/ 1649004 w 1646658"/>
                <a:gd name="T15" fmla="*/ 1163118 h 1159341"/>
                <a:gd name="T16" fmla="*/ 1239815 w 1646658"/>
                <a:gd name="T17" fmla="*/ 1068755 h 1159341"/>
                <a:gd name="T18" fmla="*/ 1086094 w 1646658"/>
                <a:gd name="T19" fmla="*/ 1035305 h 1159341"/>
                <a:gd name="T20" fmla="*/ 872981 w 1646658"/>
                <a:gd name="T21" fmla="*/ 1065239 h 1159341"/>
                <a:gd name="T22" fmla="*/ 667955 w 1646658"/>
                <a:gd name="T23" fmla="*/ 1010978 h 1159341"/>
                <a:gd name="T24" fmla="*/ 460172 w 1646658"/>
                <a:gd name="T25" fmla="*/ 1010408 h 1159341"/>
                <a:gd name="T26" fmla="*/ 176433 w 1646658"/>
                <a:gd name="T27" fmla="*/ 1009363 h 1159341"/>
                <a:gd name="T28" fmla="*/ 59 w 1646658"/>
                <a:gd name="T29" fmla="*/ 66685 h 11593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6658" h="1159341">
                  <a:moveTo>
                    <a:pt x="59" y="66685"/>
                  </a:moveTo>
                  <a:cubicBezTo>
                    <a:pt x="-3367" y="59083"/>
                    <a:pt x="142452" y="125698"/>
                    <a:pt x="289033" y="53571"/>
                  </a:cubicBezTo>
                  <a:cubicBezTo>
                    <a:pt x="401159" y="-1545"/>
                    <a:pt x="513379" y="26678"/>
                    <a:pt x="535176" y="28199"/>
                  </a:cubicBezTo>
                  <a:cubicBezTo>
                    <a:pt x="556972" y="29719"/>
                    <a:pt x="738200" y="86736"/>
                    <a:pt x="862794" y="28009"/>
                  </a:cubicBezTo>
                  <a:cubicBezTo>
                    <a:pt x="987388" y="-30719"/>
                    <a:pt x="1121786" y="14800"/>
                    <a:pt x="1198503" y="56232"/>
                  </a:cubicBezTo>
                  <a:cubicBezTo>
                    <a:pt x="1275220" y="97664"/>
                    <a:pt x="1450071" y="117335"/>
                    <a:pt x="1450071" y="117335"/>
                  </a:cubicBezTo>
                  <a:cubicBezTo>
                    <a:pt x="1450071" y="117335"/>
                    <a:pt x="1373734" y="459151"/>
                    <a:pt x="1512606" y="744805"/>
                  </a:cubicBezTo>
                  <a:cubicBezTo>
                    <a:pt x="1667182" y="1063053"/>
                    <a:pt x="1649002" y="1163118"/>
                    <a:pt x="1649002" y="1163118"/>
                  </a:cubicBezTo>
                  <a:cubicBezTo>
                    <a:pt x="1441409" y="1045378"/>
                    <a:pt x="1374496" y="1119785"/>
                    <a:pt x="1239813" y="1068755"/>
                  </a:cubicBezTo>
                  <a:cubicBezTo>
                    <a:pt x="1226392" y="1063624"/>
                    <a:pt x="1131876" y="1029034"/>
                    <a:pt x="1086092" y="1035305"/>
                  </a:cubicBezTo>
                  <a:cubicBezTo>
                    <a:pt x="1010708" y="1045663"/>
                    <a:pt x="972540" y="1072651"/>
                    <a:pt x="872979" y="1065239"/>
                  </a:cubicBezTo>
                  <a:cubicBezTo>
                    <a:pt x="836524" y="1062483"/>
                    <a:pt x="790931" y="1058302"/>
                    <a:pt x="667955" y="1010978"/>
                  </a:cubicBezTo>
                  <a:cubicBezTo>
                    <a:pt x="545075" y="963654"/>
                    <a:pt x="460172" y="1010408"/>
                    <a:pt x="460172" y="1010408"/>
                  </a:cubicBezTo>
                  <a:cubicBezTo>
                    <a:pt x="460172" y="1010408"/>
                    <a:pt x="325964" y="1056687"/>
                    <a:pt x="176433" y="1009363"/>
                  </a:cubicBezTo>
                  <a:cubicBezTo>
                    <a:pt x="176528" y="1009458"/>
                    <a:pt x="184237" y="482433"/>
                    <a:pt x="59" y="66685"/>
                  </a:cubicBezTo>
                  <a:close/>
                </a:path>
              </a:pathLst>
            </a:custGeom>
            <a:solidFill>
              <a:srgbClr val="F5333F"/>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9" name="Freeform 45">
              <a:extLst>
                <a:ext uri="{FF2B5EF4-FFF2-40B4-BE49-F238E27FC236}">
                  <a16:creationId xmlns:a16="http://schemas.microsoft.com/office/drawing/2014/main" id="{BA60761A-308A-C948-B654-FA87C1DCB124}"/>
                </a:ext>
              </a:extLst>
            </p:cNvPr>
            <p:cNvSpPr>
              <a:spLocks/>
            </p:cNvSpPr>
            <p:nvPr/>
          </p:nvSpPr>
          <p:spPr bwMode="auto">
            <a:xfrm>
              <a:off x="6507415" y="2824361"/>
              <a:ext cx="1646659" cy="1159341"/>
            </a:xfrm>
            <a:custGeom>
              <a:avLst/>
              <a:gdLst>
                <a:gd name="T0" fmla="*/ 59 w 1646658"/>
                <a:gd name="T1" fmla="*/ 66685 h 1159341"/>
                <a:gd name="T2" fmla="*/ 289033 w 1646658"/>
                <a:gd name="T3" fmla="*/ 53571 h 1159341"/>
                <a:gd name="T4" fmla="*/ 535176 w 1646658"/>
                <a:gd name="T5" fmla="*/ 28199 h 1159341"/>
                <a:gd name="T6" fmla="*/ 862796 w 1646658"/>
                <a:gd name="T7" fmla="*/ 28009 h 1159341"/>
                <a:gd name="T8" fmla="*/ 1198505 w 1646658"/>
                <a:gd name="T9" fmla="*/ 56232 h 1159341"/>
                <a:gd name="T10" fmla="*/ 1450073 w 1646658"/>
                <a:gd name="T11" fmla="*/ 117335 h 1159341"/>
                <a:gd name="T12" fmla="*/ 1512608 w 1646658"/>
                <a:gd name="T13" fmla="*/ 744805 h 1159341"/>
                <a:gd name="T14" fmla="*/ 1649004 w 1646658"/>
                <a:gd name="T15" fmla="*/ 1163118 h 1159341"/>
                <a:gd name="T16" fmla="*/ 1239815 w 1646658"/>
                <a:gd name="T17" fmla="*/ 1068755 h 1159341"/>
                <a:gd name="T18" fmla="*/ 1086094 w 1646658"/>
                <a:gd name="T19" fmla="*/ 1035305 h 1159341"/>
                <a:gd name="T20" fmla="*/ 872981 w 1646658"/>
                <a:gd name="T21" fmla="*/ 1065239 h 1159341"/>
                <a:gd name="T22" fmla="*/ 667955 w 1646658"/>
                <a:gd name="T23" fmla="*/ 1010978 h 1159341"/>
                <a:gd name="T24" fmla="*/ 460172 w 1646658"/>
                <a:gd name="T25" fmla="*/ 1010408 h 1159341"/>
                <a:gd name="T26" fmla="*/ 176433 w 1646658"/>
                <a:gd name="T27" fmla="*/ 1009363 h 1159341"/>
                <a:gd name="T28" fmla="*/ 59 w 1646658"/>
                <a:gd name="T29" fmla="*/ 66685 h 11593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6658" h="1159341">
                  <a:moveTo>
                    <a:pt x="59" y="66685"/>
                  </a:moveTo>
                  <a:cubicBezTo>
                    <a:pt x="-3367" y="59083"/>
                    <a:pt x="142452" y="125698"/>
                    <a:pt x="289033" y="53571"/>
                  </a:cubicBezTo>
                  <a:cubicBezTo>
                    <a:pt x="401159" y="-1545"/>
                    <a:pt x="513379" y="26678"/>
                    <a:pt x="535176" y="28199"/>
                  </a:cubicBezTo>
                  <a:cubicBezTo>
                    <a:pt x="556972" y="29719"/>
                    <a:pt x="738200" y="86736"/>
                    <a:pt x="862794" y="28009"/>
                  </a:cubicBezTo>
                  <a:cubicBezTo>
                    <a:pt x="987388" y="-30719"/>
                    <a:pt x="1121786" y="14800"/>
                    <a:pt x="1198503" y="56232"/>
                  </a:cubicBezTo>
                  <a:cubicBezTo>
                    <a:pt x="1275220" y="97664"/>
                    <a:pt x="1450071" y="117335"/>
                    <a:pt x="1450071" y="117335"/>
                  </a:cubicBezTo>
                  <a:cubicBezTo>
                    <a:pt x="1450071" y="117335"/>
                    <a:pt x="1373734" y="459151"/>
                    <a:pt x="1512606" y="744805"/>
                  </a:cubicBezTo>
                  <a:cubicBezTo>
                    <a:pt x="1667182" y="1063053"/>
                    <a:pt x="1649002" y="1163118"/>
                    <a:pt x="1649002" y="1163118"/>
                  </a:cubicBezTo>
                  <a:cubicBezTo>
                    <a:pt x="1441409" y="1045378"/>
                    <a:pt x="1374496" y="1119785"/>
                    <a:pt x="1239813" y="1068755"/>
                  </a:cubicBezTo>
                  <a:cubicBezTo>
                    <a:pt x="1226392" y="1063624"/>
                    <a:pt x="1131876" y="1029034"/>
                    <a:pt x="1086092" y="1035305"/>
                  </a:cubicBezTo>
                  <a:cubicBezTo>
                    <a:pt x="1010708" y="1045663"/>
                    <a:pt x="972540" y="1072651"/>
                    <a:pt x="872979" y="1065239"/>
                  </a:cubicBezTo>
                  <a:cubicBezTo>
                    <a:pt x="836524" y="1062483"/>
                    <a:pt x="790931" y="1058302"/>
                    <a:pt x="667955" y="1010978"/>
                  </a:cubicBezTo>
                  <a:cubicBezTo>
                    <a:pt x="545075" y="963654"/>
                    <a:pt x="460172" y="1010408"/>
                    <a:pt x="460172" y="1010408"/>
                  </a:cubicBezTo>
                  <a:cubicBezTo>
                    <a:pt x="460172" y="1010408"/>
                    <a:pt x="325964" y="1056687"/>
                    <a:pt x="176433" y="1009363"/>
                  </a:cubicBezTo>
                  <a:cubicBezTo>
                    <a:pt x="176528" y="1009458"/>
                    <a:pt x="184237" y="482433"/>
                    <a:pt x="59" y="66685"/>
                  </a:cubicBezTo>
                  <a:close/>
                </a:path>
              </a:pathLst>
            </a:custGeom>
            <a:noFill/>
            <a:ln w="485" cap="flat">
              <a:solidFill>
                <a:srgbClr val="E62E25"/>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10" name="Freeform 46">
              <a:extLst>
                <a:ext uri="{FF2B5EF4-FFF2-40B4-BE49-F238E27FC236}">
                  <a16:creationId xmlns:a16="http://schemas.microsoft.com/office/drawing/2014/main" id="{9538D538-2FD3-7E4A-9510-FB1AAC563562}"/>
                </a:ext>
              </a:extLst>
            </p:cNvPr>
            <p:cNvSpPr>
              <a:spLocks/>
            </p:cNvSpPr>
            <p:nvPr/>
          </p:nvSpPr>
          <p:spPr bwMode="auto">
            <a:xfrm>
              <a:off x="7078189" y="3652316"/>
              <a:ext cx="57110" cy="57017"/>
            </a:xfrm>
            <a:custGeom>
              <a:avLst/>
              <a:gdLst>
                <a:gd name="T0" fmla="*/ 30461 w 57109"/>
                <a:gd name="T1" fmla="*/ 60820 h 57016"/>
                <a:gd name="T2" fmla="*/ 0 w 57109"/>
                <a:gd name="T3" fmla="*/ 30411 h 57016"/>
                <a:gd name="T4" fmla="*/ 30461 w 57109"/>
                <a:gd name="T5" fmla="*/ 0 h 57016"/>
                <a:gd name="T6" fmla="*/ 60919 w 57109"/>
                <a:gd name="T7" fmla="*/ 30411 h 57016"/>
                <a:gd name="T8" fmla="*/ 30461 w 57109"/>
                <a:gd name="T9" fmla="*/ 60820 h 570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109" h="57016">
                  <a:moveTo>
                    <a:pt x="30459" y="60818"/>
                  </a:moveTo>
                  <a:cubicBezTo>
                    <a:pt x="13611" y="60818"/>
                    <a:pt x="0" y="47134"/>
                    <a:pt x="0" y="30409"/>
                  </a:cubicBezTo>
                  <a:cubicBezTo>
                    <a:pt x="0" y="13684"/>
                    <a:pt x="13706" y="0"/>
                    <a:pt x="30459" y="0"/>
                  </a:cubicBezTo>
                  <a:cubicBezTo>
                    <a:pt x="47210" y="0"/>
                    <a:pt x="60917" y="13684"/>
                    <a:pt x="60917" y="30409"/>
                  </a:cubicBezTo>
                  <a:cubicBezTo>
                    <a:pt x="60917" y="47134"/>
                    <a:pt x="47210" y="60818"/>
                    <a:pt x="30459" y="60818"/>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1" name="Freeform 47">
              <a:extLst>
                <a:ext uri="{FF2B5EF4-FFF2-40B4-BE49-F238E27FC236}">
                  <a16:creationId xmlns:a16="http://schemas.microsoft.com/office/drawing/2014/main" id="{C9D7CCF8-009F-0F47-B462-FFD64ECE65BA}"/>
                </a:ext>
              </a:extLst>
            </p:cNvPr>
            <p:cNvSpPr>
              <a:spLocks/>
            </p:cNvSpPr>
            <p:nvPr/>
          </p:nvSpPr>
          <p:spPr bwMode="auto">
            <a:xfrm>
              <a:off x="7318240" y="3648610"/>
              <a:ext cx="66628" cy="66520"/>
            </a:xfrm>
            <a:custGeom>
              <a:avLst/>
              <a:gdLst>
                <a:gd name="T0" fmla="*/ 36267 w 66627"/>
                <a:gd name="T1" fmla="*/ 72413 h 66519"/>
                <a:gd name="T2" fmla="*/ 0 w 66627"/>
                <a:gd name="T3" fmla="*/ 36208 h 66519"/>
                <a:gd name="T4" fmla="*/ 36267 w 66627"/>
                <a:gd name="T5" fmla="*/ 0 h 66519"/>
                <a:gd name="T6" fmla="*/ 72531 w 66627"/>
                <a:gd name="T7" fmla="*/ 36208 h 66519"/>
                <a:gd name="T8" fmla="*/ 36267 w 66627"/>
                <a:gd name="T9" fmla="*/ 72413 h 665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627" h="66519">
                  <a:moveTo>
                    <a:pt x="36265" y="72411"/>
                  </a:moveTo>
                  <a:cubicBezTo>
                    <a:pt x="16276" y="72411"/>
                    <a:pt x="0" y="56161"/>
                    <a:pt x="0" y="36206"/>
                  </a:cubicBezTo>
                  <a:cubicBezTo>
                    <a:pt x="0" y="16250"/>
                    <a:pt x="16276" y="0"/>
                    <a:pt x="36265" y="0"/>
                  </a:cubicBezTo>
                  <a:cubicBezTo>
                    <a:pt x="56253" y="0"/>
                    <a:pt x="72529" y="16250"/>
                    <a:pt x="72529" y="36206"/>
                  </a:cubicBezTo>
                  <a:cubicBezTo>
                    <a:pt x="72529" y="56161"/>
                    <a:pt x="56348" y="72411"/>
                    <a:pt x="36265" y="72411"/>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2" name="Freeform 48">
              <a:extLst>
                <a:ext uri="{FF2B5EF4-FFF2-40B4-BE49-F238E27FC236}">
                  <a16:creationId xmlns:a16="http://schemas.microsoft.com/office/drawing/2014/main" id="{1BDDC0A0-90C8-BF4C-9CF2-67C66C6927BE}"/>
                </a:ext>
              </a:extLst>
            </p:cNvPr>
            <p:cNvSpPr>
              <a:spLocks/>
            </p:cNvSpPr>
            <p:nvPr/>
          </p:nvSpPr>
          <p:spPr bwMode="auto">
            <a:xfrm>
              <a:off x="7032406" y="3448101"/>
              <a:ext cx="66628" cy="66520"/>
            </a:xfrm>
            <a:custGeom>
              <a:avLst/>
              <a:gdLst>
                <a:gd name="T0" fmla="*/ 36362 w 66627"/>
                <a:gd name="T1" fmla="*/ 72603 h 66519"/>
                <a:gd name="T2" fmla="*/ 0 w 66627"/>
                <a:gd name="T3" fmla="*/ 36303 h 66519"/>
                <a:gd name="T4" fmla="*/ 36362 w 66627"/>
                <a:gd name="T5" fmla="*/ 0 h 66519"/>
                <a:gd name="T6" fmla="*/ 72721 w 66627"/>
                <a:gd name="T7" fmla="*/ 36303 h 66519"/>
                <a:gd name="T8" fmla="*/ 36362 w 66627"/>
                <a:gd name="T9" fmla="*/ 72603 h 665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627" h="66519">
                  <a:moveTo>
                    <a:pt x="36360" y="72601"/>
                  </a:moveTo>
                  <a:cubicBezTo>
                    <a:pt x="16276" y="72601"/>
                    <a:pt x="0" y="56257"/>
                    <a:pt x="0" y="36301"/>
                  </a:cubicBezTo>
                  <a:cubicBezTo>
                    <a:pt x="0" y="16250"/>
                    <a:pt x="16276" y="0"/>
                    <a:pt x="36360" y="0"/>
                  </a:cubicBezTo>
                  <a:cubicBezTo>
                    <a:pt x="56443" y="0"/>
                    <a:pt x="72719" y="16250"/>
                    <a:pt x="72719" y="36301"/>
                  </a:cubicBezTo>
                  <a:cubicBezTo>
                    <a:pt x="72719" y="56352"/>
                    <a:pt x="56348" y="72601"/>
                    <a:pt x="36360" y="72601"/>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3" name="Freeform 49">
              <a:extLst>
                <a:ext uri="{FF2B5EF4-FFF2-40B4-BE49-F238E27FC236}">
                  <a16:creationId xmlns:a16="http://schemas.microsoft.com/office/drawing/2014/main" id="{EACD1BEE-1C69-F84B-9B64-367AF8BC1D2C}"/>
                </a:ext>
              </a:extLst>
            </p:cNvPr>
            <p:cNvSpPr>
              <a:spLocks/>
            </p:cNvSpPr>
            <p:nvPr/>
          </p:nvSpPr>
          <p:spPr bwMode="auto">
            <a:xfrm>
              <a:off x="7083715" y="3409804"/>
              <a:ext cx="47591" cy="57017"/>
            </a:xfrm>
            <a:custGeom>
              <a:avLst/>
              <a:gdLst>
                <a:gd name="T0" fmla="*/ 40828 w 47591"/>
                <a:gd name="T1" fmla="*/ 65761 h 57016"/>
                <a:gd name="T2" fmla="*/ 34736 w 47591"/>
                <a:gd name="T3" fmla="*/ 65191 h 57016"/>
                <a:gd name="T4" fmla="*/ 280 w 47591"/>
                <a:gd name="T5" fmla="*/ 20906 h 57016"/>
                <a:gd name="T6" fmla="*/ 4278 w 47591"/>
                <a:gd name="T7" fmla="*/ 3706 h 57016"/>
                <a:gd name="T8" fmla="*/ 12178 w 47591"/>
                <a:gd name="T9" fmla="*/ 0 h 57016"/>
                <a:gd name="T10" fmla="*/ 21601 w 47591"/>
                <a:gd name="T11" fmla="*/ 3326 h 57016"/>
                <a:gd name="T12" fmla="*/ 51774 w 47591"/>
                <a:gd name="T13" fmla="*/ 52172 h 57016"/>
                <a:gd name="T14" fmla="*/ 50822 w 47591"/>
                <a:gd name="T15" fmla="*/ 61770 h 57016"/>
                <a:gd name="T16" fmla="*/ 40828 w 47591"/>
                <a:gd name="T17" fmla="*/ 65761 h 57016"/>
                <a:gd name="T18" fmla="*/ 40828 w 47591"/>
                <a:gd name="T19" fmla="*/ 65761 h 570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591" h="57016">
                  <a:moveTo>
                    <a:pt x="40828" y="65759"/>
                  </a:moveTo>
                  <a:cubicBezTo>
                    <a:pt x="39115" y="65759"/>
                    <a:pt x="37116" y="65569"/>
                    <a:pt x="34736" y="65189"/>
                  </a:cubicBezTo>
                  <a:cubicBezTo>
                    <a:pt x="24837" y="63384"/>
                    <a:pt x="756" y="27083"/>
                    <a:pt x="280" y="20906"/>
                  </a:cubicBezTo>
                  <a:cubicBezTo>
                    <a:pt x="-577" y="15965"/>
                    <a:pt x="471" y="8172"/>
                    <a:pt x="4278" y="3706"/>
                  </a:cubicBezTo>
                  <a:cubicBezTo>
                    <a:pt x="6372" y="1235"/>
                    <a:pt x="9037" y="0"/>
                    <a:pt x="12178" y="0"/>
                  </a:cubicBezTo>
                  <a:cubicBezTo>
                    <a:pt x="15033" y="0"/>
                    <a:pt x="18174" y="1140"/>
                    <a:pt x="21601" y="3326"/>
                  </a:cubicBezTo>
                  <a:cubicBezTo>
                    <a:pt x="40352" y="15680"/>
                    <a:pt x="51298" y="50745"/>
                    <a:pt x="51774" y="52170"/>
                  </a:cubicBezTo>
                  <a:cubicBezTo>
                    <a:pt x="51964" y="52645"/>
                    <a:pt x="53678" y="57682"/>
                    <a:pt x="50822" y="61768"/>
                  </a:cubicBezTo>
                  <a:cubicBezTo>
                    <a:pt x="48823" y="64334"/>
                    <a:pt x="45492" y="65759"/>
                    <a:pt x="40828" y="6575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4" name="Freeform 50">
              <a:extLst>
                <a:ext uri="{FF2B5EF4-FFF2-40B4-BE49-F238E27FC236}">
                  <a16:creationId xmlns:a16="http://schemas.microsoft.com/office/drawing/2014/main" id="{239AA1A6-9125-5D45-8A44-8F683D2400EF}"/>
                </a:ext>
              </a:extLst>
            </p:cNvPr>
            <p:cNvSpPr>
              <a:spLocks/>
            </p:cNvSpPr>
            <p:nvPr/>
          </p:nvSpPr>
          <p:spPr bwMode="auto">
            <a:xfrm>
              <a:off x="7116653" y="3358869"/>
              <a:ext cx="66628" cy="66520"/>
            </a:xfrm>
            <a:custGeom>
              <a:avLst/>
              <a:gdLst>
                <a:gd name="T0" fmla="*/ 49107 w 66627"/>
                <a:gd name="T1" fmla="*/ 75739 h 66519"/>
                <a:gd name="T2" fmla="*/ 13221 w 66627"/>
                <a:gd name="T3" fmla="*/ 54073 h 66519"/>
                <a:gd name="T4" fmla="*/ 7224 w 66627"/>
                <a:gd name="T5" fmla="*/ 3706 h 66519"/>
                <a:gd name="T6" fmla="*/ 18741 w 66627"/>
                <a:gd name="T7" fmla="*/ 0 h 66519"/>
                <a:gd name="T8" fmla="*/ 54627 w 66627"/>
                <a:gd name="T9" fmla="*/ 21666 h 66519"/>
                <a:gd name="T10" fmla="*/ 60624 w 66627"/>
                <a:gd name="T11" fmla="*/ 72033 h 66519"/>
                <a:gd name="T12" fmla="*/ 49107 w 66627"/>
                <a:gd name="T13" fmla="*/ 75739 h 66519"/>
                <a:gd name="T14" fmla="*/ 49107 w 66627"/>
                <a:gd name="T15" fmla="*/ 75739 h 665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27" h="66519">
                  <a:moveTo>
                    <a:pt x="49105" y="75737"/>
                  </a:moveTo>
                  <a:cubicBezTo>
                    <a:pt x="37587" y="75737"/>
                    <a:pt x="23500" y="67185"/>
                    <a:pt x="13221" y="54071"/>
                  </a:cubicBezTo>
                  <a:cubicBezTo>
                    <a:pt x="-1723" y="34875"/>
                    <a:pt x="-4388" y="12829"/>
                    <a:pt x="7224" y="3706"/>
                  </a:cubicBezTo>
                  <a:cubicBezTo>
                    <a:pt x="10365" y="1235"/>
                    <a:pt x="14268" y="0"/>
                    <a:pt x="18741" y="0"/>
                  </a:cubicBezTo>
                  <a:cubicBezTo>
                    <a:pt x="30258" y="0"/>
                    <a:pt x="44345" y="8552"/>
                    <a:pt x="54625" y="21666"/>
                  </a:cubicBezTo>
                  <a:cubicBezTo>
                    <a:pt x="69569" y="40862"/>
                    <a:pt x="72234" y="62908"/>
                    <a:pt x="60622" y="72031"/>
                  </a:cubicBezTo>
                  <a:cubicBezTo>
                    <a:pt x="57480" y="74502"/>
                    <a:pt x="53578" y="75737"/>
                    <a:pt x="49105" y="75737"/>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5" name="Freeform 51">
              <a:extLst>
                <a:ext uri="{FF2B5EF4-FFF2-40B4-BE49-F238E27FC236}">
                  <a16:creationId xmlns:a16="http://schemas.microsoft.com/office/drawing/2014/main" id="{21F0298C-DCDC-8E49-9019-9B887B3ED256}"/>
                </a:ext>
              </a:extLst>
            </p:cNvPr>
            <p:cNvSpPr>
              <a:spLocks/>
            </p:cNvSpPr>
            <p:nvPr/>
          </p:nvSpPr>
          <p:spPr bwMode="auto">
            <a:xfrm>
              <a:off x="7156905" y="3311260"/>
              <a:ext cx="28555" cy="28508"/>
            </a:xfrm>
            <a:custGeom>
              <a:avLst/>
              <a:gdLst>
                <a:gd name="T0" fmla="*/ 14470 w 28554"/>
                <a:gd name="T1" fmla="*/ 28889 h 28508"/>
                <a:gd name="T2" fmla="*/ 0 w 28554"/>
                <a:gd name="T3" fmla="*/ 14444 h 28508"/>
                <a:gd name="T4" fmla="*/ 14470 w 28554"/>
                <a:gd name="T5" fmla="*/ 0 h 28508"/>
                <a:gd name="T6" fmla="*/ 28938 w 28554"/>
                <a:gd name="T7" fmla="*/ 14444 h 28508"/>
                <a:gd name="T8" fmla="*/ 14470 w 28554"/>
                <a:gd name="T9" fmla="*/ 28889 h 285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54" h="28508">
                  <a:moveTo>
                    <a:pt x="14468" y="28889"/>
                  </a:moveTo>
                  <a:cubicBezTo>
                    <a:pt x="6473" y="28889"/>
                    <a:pt x="0" y="22427"/>
                    <a:pt x="0" y="14444"/>
                  </a:cubicBezTo>
                  <a:cubicBezTo>
                    <a:pt x="0" y="6462"/>
                    <a:pt x="6473" y="0"/>
                    <a:pt x="14468" y="0"/>
                  </a:cubicBezTo>
                  <a:cubicBezTo>
                    <a:pt x="22463" y="0"/>
                    <a:pt x="28936" y="6462"/>
                    <a:pt x="28936" y="14444"/>
                  </a:cubicBezTo>
                  <a:cubicBezTo>
                    <a:pt x="28936" y="22427"/>
                    <a:pt x="22463" y="28889"/>
                    <a:pt x="14468" y="2888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6" name="Freeform 52">
              <a:extLst>
                <a:ext uri="{FF2B5EF4-FFF2-40B4-BE49-F238E27FC236}">
                  <a16:creationId xmlns:a16="http://schemas.microsoft.com/office/drawing/2014/main" id="{49C28D2F-2FBD-7142-BCB4-E9252EEC88B4}"/>
                </a:ext>
              </a:extLst>
            </p:cNvPr>
            <p:cNvSpPr>
              <a:spLocks/>
            </p:cNvSpPr>
            <p:nvPr/>
          </p:nvSpPr>
          <p:spPr bwMode="auto">
            <a:xfrm>
              <a:off x="7198357" y="3371128"/>
              <a:ext cx="28555" cy="28508"/>
            </a:xfrm>
            <a:custGeom>
              <a:avLst/>
              <a:gdLst>
                <a:gd name="T0" fmla="*/ 15184 w 28554"/>
                <a:gd name="T1" fmla="*/ 30409 h 28508"/>
                <a:gd name="T2" fmla="*/ 9661 w 28554"/>
                <a:gd name="T3" fmla="*/ 29934 h 28508"/>
                <a:gd name="T4" fmla="*/ 1570 w 28554"/>
                <a:gd name="T5" fmla="*/ 23947 h 28508"/>
                <a:gd name="T6" fmla="*/ 1094 w 28554"/>
                <a:gd name="T7" fmla="*/ 11308 h 28508"/>
                <a:gd name="T8" fmla="*/ 13468 w 28554"/>
                <a:gd name="T9" fmla="*/ 0 h 28508"/>
                <a:gd name="T10" fmla="*/ 18801 w 28554"/>
                <a:gd name="T11" fmla="*/ 1235 h 28508"/>
                <a:gd name="T12" fmla="*/ 34981 w 28554"/>
                <a:gd name="T13" fmla="*/ 12164 h 28508"/>
                <a:gd name="T14" fmla="*/ 24702 w 28554"/>
                <a:gd name="T15" fmla="*/ 29839 h 28508"/>
                <a:gd name="T16" fmla="*/ 23274 w 28554"/>
                <a:gd name="T17" fmla="*/ 29934 h 28508"/>
                <a:gd name="T18" fmla="*/ 15184 w 28554"/>
                <a:gd name="T19" fmla="*/ 30409 h 28508"/>
                <a:gd name="T20" fmla="*/ 15184 w 28554"/>
                <a:gd name="T21" fmla="*/ 30409 h 285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554" h="28508">
                  <a:moveTo>
                    <a:pt x="15182" y="30409"/>
                  </a:moveTo>
                  <a:cubicBezTo>
                    <a:pt x="12707" y="30409"/>
                    <a:pt x="10898" y="30219"/>
                    <a:pt x="9661" y="29934"/>
                  </a:cubicBezTo>
                  <a:cubicBezTo>
                    <a:pt x="8328" y="29649"/>
                    <a:pt x="3950" y="28318"/>
                    <a:pt x="1570" y="23947"/>
                  </a:cubicBezTo>
                  <a:cubicBezTo>
                    <a:pt x="-333" y="20526"/>
                    <a:pt x="-524" y="16250"/>
                    <a:pt x="1094" y="11308"/>
                  </a:cubicBezTo>
                  <a:cubicBezTo>
                    <a:pt x="4331" y="1425"/>
                    <a:pt x="10232" y="0"/>
                    <a:pt x="13468" y="0"/>
                  </a:cubicBezTo>
                  <a:cubicBezTo>
                    <a:pt x="16419" y="0"/>
                    <a:pt x="18608" y="1140"/>
                    <a:pt x="18799" y="1235"/>
                  </a:cubicBezTo>
                  <a:lnTo>
                    <a:pt x="34979" y="12164"/>
                  </a:lnTo>
                  <a:lnTo>
                    <a:pt x="24700" y="29839"/>
                  </a:lnTo>
                  <a:lnTo>
                    <a:pt x="23272" y="29934"/>
                  </a:lnTo>
                  <a:cubicBezTo>
                    <a:pt x="23272" y="30029"/>
                    <a:pt x="19084" y="30409"/>
                    <a:pt x="15182" y="3040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7" name="Freeform 53">
              <a:extLst>
                <a:ext uri="{FF2B5EF4-FFF2-40B4-BE49-F238E27FC236}">
                  <a16:creationId xmlns:a16="http://schemas.microsoft.com/office/drawing/2014/main" id="{AC45CD99-9592-6C43-BC07-9F88E7B50D49}"/>
                </a:ext>
              </a:extLst>
            </p:cNvPr>
            <p:cNvSpPr>
              <a:spLocks/>
            </p:cNvSpPr>
            <p:nvPr/>
          </p:nvSpPr>
          <p:spPr bwMode="auto">
            <a:xfrm>
              <a:off x="7143389" y="3275625"/>
              <a:ext cx="190365" cy="380112"/>
            </a:xfrm>
            <a:custGeom>
              <a:avLst/>
              <a:gdLst>
                <a:gd name="T0" fmla="*/ 125355 w 190365"/>
                <a:gd name="T1" fmla="*/ 384105 h 380111"/>
                <a:gd name="T2" fmla="*/ 107842 w 190365"/>
                <a:gd name="T3" fmla="*/ 382395 h 380111"/>
                <a:gd name="T4" fmla="*/ 47306 w 190365"/>
                <a:gd name="T5" fmla="*/ 375077 h 380111"/>
                <a:gd name="T6" fmla="*/ 46735 w 190365"/>
                <a:gd name="T7" fmla="*/ 374697 h 380111"/>
                <a:gd name="T8" fmla="*/ 29126 w 190365"/>
                <a:gd name="T9" fmla="*/ 345904 h 380111"/>
                <a:gd name="T10" fmla="*/ 27984 w 190365"/>
                <a:gd name="T11" fmla="*/ 302571 h 380111"/>
                <a:gd name="T12" fmla="*/ 28460 w 190365"/>
                <a:gd name="T13" fmla="*/ 300956 h 380111"/>
                <a:gd name="T14" fmla="*/ 36169 w 190365"/>
                <a:gd name="T15" fmla="*/ 294114 h 380111"/>
                <a:gd name="T16" fmla="*/ 38644 w 190365"/>
                <a:gd name="T17" fmla="*/ 294304 h 380111"/>
                <a:gd name="T18" fmla="*/ 48067 w 190365"/>
                <a:gd name="T19" fmla="*/ 294969 h 380111"/>
                <a:gd name="T20" fmla="*/ 57395 w 190365"/>
                <a:gd name="T21" fmla="*/ 294019 h 380111"/>
                <a:gd name="T22" fmla="*/ 64153 w 190365"/>
                <a:gd name="T23" fmla="*/ 290027 h 380111"/>
                <a:gd name="T24" fmla="*/ 60727 w 190365"/>
                <a:gd name="T25" fmla="*/ 282900 h 380111"/>
                <a:gd name="T26" fmla="*/ 47782 w 190365"/>
                <a:gd name="T27" fmla="*/ 271402 h 380111"/>
                <a:gd name="T28" fmla="*/ 476 w 190365"/>
                <a:gd name="T29" fmla="*/ 214195 h 380111"/>
                <a:gd name="T30" fmla="*/ 0 w 190365"/>
                <a:gd name="T31" fmla="*/ 212770 h 380111"/>
                <a:gd name="T32" fmla="*/ 8281 w 190365"/>
                <a:gd name="T33" fmla="*/ 202887 h 380111"/>
                <a:gd name="T34" fmla="*/ 11803 w 190365"/>
                <a:gd name="T35" fmla="*/ 196045 h 380111"/>
                <a:gd name="T36" fmla="*/ 14468 w 190365"/>
                <a:gd name="T37" fmla="*/ 178558 h 380111"/>
                <a:gd name="T38" fmla="*/ 16752 w 190365"/>
                <a:gd name="T39" fmla="*/ 178558 h 380111"/>
                <a:gd name="T40" fmla="*/ 58727 w 190365"/>
                <a:gd name="T41" fmla="*/ 146438 h 380111"/>
                <a:gd name="T42" fmla="*/ 67389 w 190365"/>
                <a:gd name="T43" fmla="*/ 141497 h 380111"/>
                <a:gd name="T44" fmla="*/ 83189 w 190365"/>
                <a:gd name="T45" fmla="*/ 149479 h 380111"/>
                <a:gd name="T46" fmla="*/ 86616 w 190365"/>
                <a:gd name="T47" fmla="*/ 196235 h 380111"/>
                <a:gd name="T48" fmla="*/ 87473 w 190365"/>
                <a:gd name="T49" fmla="*/ 204312 h 380111"/>
                <a:gd name="T50" fmla="*/ 91946 w 190365"/>
                <a:gd name="T51" fmla="*/ 206308 h 380111"/>
                <a:gd name="T52" fmla="*/ 99466 w 190365"/>
                <a:gd name="T53" fmla="*/ 200226 h 380111"/>
                <a:gd name="T54" fmla="*/ 132018 w 190365"/>
                <a:gd name="T55" fmla="*/ 141877 h 380111"/>
                <a:gd name="T56" fmla="*/ 127069 w 190365"/>
                <a:gd name="T57" fmla="*/ 110327 h 380111"/>
                <a:gd name="T58" fmla="*/ 93945 w 190365"/>
                <a:gd name="T59" fmla="*/ 87426 h 380111"/>
                <a:gd name="T60" fmla="*/ 88901 w 190365"/>
                <a:gd name="T61" fmla="*/ 87711 h 380111"/>
                <a:gd name="T62" fmla="*/ 80049 w 190365"/>
                <a:gd name="T63" fmla="*/ 88376 h 380111"/>
                <a:gd name="T64" fmla="*/ 70150 w 190365"/>
                <a:gd name="T65" fmla="*/ 85525 h 380111"/>
                <a:gd name="T66" fmla="*/ 61107 w 190365"/>
                <a:gd name="T67" fmla="*/ 73552 h 380111"/>
                <a:gd name="T68" fmla="*/ 72815 w 190365"/>
                <a:gd name="T69" fmla="*/ 56542 h 380111"/>
                <a:gd name="T70" fmla="*/ 76146 w 190365"/>
                <a:gd name="T71" fmla="*/ 55686 h 380111"/>
                <a:gd name="T72" fmla="*/ 81381 w 190365"/>
                <a:gd name="T73" fmla="*/ 56447 h 380111"/>
                <a:gd name="T74" fmla="*/ 88234 w 190365"/>
                <a:gd name="T75" fmla="*/ 57302 h 380111"/>
                <a:gd name="T76" fmla="*/ 96801 w 190365"/>
                <a:gd name="T77" fmla="*/ 50365 h 380111"/>
                <a:gd name="T78" fmla="*/ 96229 w 190365"/>
                <a:gd name="T79" fmla="*/ 45708 h 380111"/>
                <a:gd name="T80" fmla="*/ 83475 w 190365"/>
                <a:gd name="T81" fmla="*/ 40292 h 380111"/>
                <a:gd name="T82" fmla="*/ 79382 w 190365"/>
                <a:gd name="T83" fmla="*/ 40482 h 380111"/>
                <a:gd name="T84" fmla="*/ 56158 w 190365"/>
                <a:gd name="T85" fmla="*/ 24802 h 380111"/>
                <a:gd name="T86" fmla="*/ 60917 w 190365"/>
                <a:gd name="T87" fmla="*/ 6842 h 380111"/>
                <a:gd name="T88" fmla="*/ 77764 w 190365"/>
                <a:gd name="T89" fmla="*/ 0 h 380111"/>
                <a:gd name="T90" fmla="*/ 81286 w 190365"/>
                <a:gd name="T91" fmla="*/ 285 h 380111"/>
                <a:gd name="T92" fmla="*/ 183893 w 190365"/>
                <a:gd name="T93" fmla="*/ 120020 h 380111"/>
                <a:gd name="T94" fmla="*/ 148770 w 190365"/>
                <a:gd name="T95" fmla="*/ 265890 h 380111"/>
                <a:gd name="T96" fmla="*/ 144963 w 190365"/>
                <a:gd name="T97" fmla="*/ 281285 h 380111"/>
                <a:gd name="T98" fmla="*/ 174660 w 190365"/>
                <a:gd name="T99" fmla="*/ 335356 h 380111"/>
                <a:gd name="T100" fmla="*/ 151436 w 190365"/>
                <a:gd name="T101" fmla="*/ 377168 h 380111"/>
                <a:gd name="T102" fmla="*/ 125355 w 190365"/>
                <a:gd name="T103" fmla="*/ 384105 h 380111"/>
                <a:gd name="T104" fmla="*/ 125355 w 190365"/>
                <a:gd name="T105" fmla="*/ 384105 h 380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0365" h="380111">
                  <a:moveTo>
                    <a:pt x="125355" y="384103"/>
                  </a:moveTo>
                  <a:cubicBezTo>
                    <a:pt x="115932" y="384103"/>
                    <a:pt x="108127" y="382488"/>
                    <a:pt x="107842" y="382393"/>
                  </a:cubicBezTo>
                  <a:lnTo>
                    <a:pt x="47306" y="375075"/>
                  </a:lnTo>
                  <a:lnTo>
                    <a:pt x="46735" y="374695"/>
                  </a:lnTo>
                  <a:cubicBezTo>
                    <a:pt x="46068" y="374220"/>
                    <a:pt x="31410" y="363862"/>
                    <a:pt x="29126" y="345902"/>
                  </a:cubicBezTo>
                  <a:cubicBezTo>
                    <a:pt x="27127" y="329842"/>
                    <a:pt x="26080" y="308651"/>
                    <a:pt x="27984" y="302569"/>
                  </a:cubicBezTo>
                  <a:lnTo>
                    <a:pt x="28460" y="300954"/>
                  </a:lnTo>
                  <a:cubicBezTo>
                    <a:pt x="29221" y="298103"/>
                    <a:pt x="30173" y="294112"/>
                    <a:pt x="36169" y="294112"/>
                  </a:cubicBezTo>
                  <a:cubicBezTo>
                    <a:pt x="36836" y="294112"/>
                    <a:pt x="37692" y="294207"/>
                    <a:pt x="38644" y="294302"/>
                  </a:cubicBezTo>
                  <a:cubicBezTo>
                    <a:pt x="42356" y="294777"/>
                    <a:pt x="45497" y="294967"/>
                    <a:pt x="48067" y="294967"/>
                  </a:cubicBezTo>
                  <a:cubicBezTo>
                    <a:pt x="54254" y="294967"/>
                    <a:pt x="57300" y="294017"/>
                    <a:pt x="57395" y="294017"/>
                  </a:cubicBezTo>
                  <a:cubicBezTo>
                    <a:pt x="59108" y="293636"/>
                    <a:pt x="63392" y="292401"/>
                    <a:pt x="64153" y="290025"/>
                  </a:cubicBezTo>
                  <a:cubicBezTo>
                    <a:pt x="64724" y="288315"/>
                    <a:pt x="63487" y="285844"/>
                    <a:pt x="60727" y="282898"/>
                  </a:cubicBezTo>
                  <a:cubicBezTo>
                    <a:pt x="57776" y="279762"/>
                    <a:pt x="53207" y="275961"/>
                    <a:pt x="47782" y="271400"/>
                  </a:cubicBezTo>
                  <a:cubicBezTo>
                    <a:pt x="31410" y="257811"/>
                    <a:pt x="8947" y="239185"/>
                    <a:pt x="476" y="214193"/>
                  </a:cubicBezTo>
                  <a:lnTo>
                    <a:pt x="0" y="212768"/>
                  </a:lnTo>
                  <a:lnTo>
                    <a:pt x="8281" y="202885"/>
                  </a:lnTo>
                  <a:lnTo>
                    <a:pt x="11803" y="196043"/>
                  </a:lnTo>
                  <a:lnTo>
                    <a:pt x="14468" y="178558"/>
                  </a:lnTo>
                  <a:lnTo>
                    <a:pt x="16752" y="178558"/>
                  </a:lnTo>
                  <a:cubicBezTo>
                    <a:pt x="18370" y="178558"/>
                    <a:pt x="56062" y="178177"/>
                    <a:pt x="58727" y="146438"/>
                  </a:cubicBezTo>
                  <a:cubicBezTo>
                    <a:pt x="59013" y="143492"/>
                    <a:pt x="62440" y="141497"/>
                    <a:pt x="67389" y="141497"/>
                  </a:cubicBezTo>
                  <a:cubicBezTo>
                    <a:pt x="70245" y="141497"/>
                    <a:pt x="77478" y="142257"/>
                    <a:pt x="83189" y="149479"/>
                  </a:cubicBezTo>
                  <a:cubicBezTo>
                    <a:pt x="88329" y="155941"/>
                    <a:pt x="93089" y="169340"/>
                    <a:pt x="86616" y="196233"/>
                  </a:cubicBezTo>
                  <a:cubicBezTo>
                    <a:pt x="85759" y="199749"/>
                    <a:pt x="86045" y="202505"/>
                    <a:pt x="87473" y="204310"/>
                  </a:cubicBezTo>
                  <a:cubicBezTo>
                    <a:pt x="88805" y="206021"/>
                    <a:pt x="90899" y="206306"/>
                    <a:pt x="91946" y="206306"/>
                  </a:cubicBezTo>
                  <a:cubicBezTo>
                    <a:pt x="94992" y="206306"/>
                    <a:pt x="98704" y="204405"/>
                    <a:pt x="99466" y="200224"/>
                  </a:cubicBezTo>
                  <a:cubicBezTo>
                    <a:pt x="99751" y="198989"/>
                    <a:pt x="105938" y="169245"/>
                    <a:pt x="132018" y="141877"/>
                  </a:cubicBezTo>
                  <a:cubicBezTo>
                    <a:pt x="142488" y="130853"/>
                    <a:pt x="127259" y="110518"/>
                    <a:pt x="127069" y="110327"/>
                  </a:cubicBezTo>
                  <a:cubicBezTo>
                    <a:pt x="126307" y="108712"/>
                    <a:pt x="118217" y="87426"/>
                    <a:pt x="93945" y="87426"/>
                  </a:cubicBezTo>
                  <a:cubicBezTo>
                    <a:pt x="92327" y="87426"/>
                    <a:pt x="90709" y="87521"/>
                    <a:pt x="88901" y="87711"/>
                  </a:cubicBezTo>
                  <a:cubicBezTo>
                    <a:pt x="84808" y="88186"/>
                    <a:pt x="82143" y="88376"/>
                    <a:pt x="80049" y="88376"/>
                  </a:cubicBezTo>
                  <a:cubicBezTo>
                    <a:pt x="75765" y="88376"/>
                    <a:pt x="73767" y="87331"/>
                    <a:pt x="70150" y="85525"/>
                  </a:cubicBezTo>
                  <a:cubicBezTo>
                    <a:pt x="65771" y="83340"/>
                    <a:pt x="61393" y="79158"/>
                    <a:pt x="61107" y="73552"/>
                  </a:cubicBezTo>
                  <a:cubicBezTo>
                    <a:pt x="60727" y="67660"/>
                    <a:pt x="64724" y="61958"/>
                    <a:pt x="72815" y="56542"/>
                  </a:cubicBezTo>
                  <a:cubicBezTo>
                    <a:pt x="73671" y="55971"/>
                    <a:pt x="74813" y="55686"/>
                    <a:pt x="76146" y="55686"/>
                  </a:cubicBezTo>
                  <a:cubicBezTo>
                    <a:pt x="77574" y="55686"/>
                    <a:pt x="79287" y="55971"/>
                    <a:pt x="81381" y="56447"/>
                  </a:cubicBezTo>
                  <a:cubicBezTo>
                    <a:pt x="83570" y="56827"/>
                    <a:pt x="85950" y="57302"/>
                    <a:pt x="88234" y="57302"/>
                  </a:cubicBezTo>
                  <a:cubicBezTo>
                    <a:pt x="91470" y="57302"/>
                    <a:pt x="95087" y="56447"/>
                    <a:pt x="96801" y="50365"/>
                  </a:cubicBezTo>
                  <a:cubicBezTo>
                    <a:pt x="97277" y="48559"/>
                    <a:pt x="97086" y="47039"/>
                    <a:pt x="96229" y="45708"/>
                  </a:cubicBezTo>
                  <a:cubicBezTo>
                    <a:pt x="93660" y="42002"/>
                    <a:pt x="86235" y="40577"/>
                    <a:pt x="83475" y="40292"/>
                  </a:cubicBezTo>
                  <a:cubicBezTo>
                    <a:pt x="83380" y="40292"/>
                    <a:pt x="81667" y="40482"/>
                    <a:pt x="79382" y="40482"/>
                  </a:cubicBezTo>
                  <a:cubicBezTo>
                    <a:pt x="65676" y="40482"/>
                    <a:pt x="57205" y="34780"/>
                    <a:pt x="56158" y="24802"/>
                  </a:cubicBezTo>
                  <a:cubicBezTo>
                    <a:pt x="55396" y="17295"/>
                    <a:pt x="56919" y="11308"/>
                    <a:pt x="60917" y="6842"/>
                  </a:cubicBezTo>
                  <a:cubicBezTo>
                    <a:pt x="66437" y="665"/>
                    <a:pt x="74528" y="0"/>
                    <a:pt x="77764" y="0"/>
                  </a:cubicBezTo>
                  <a:cubicBezTo>
                    <a:pt x="79001" y="0"/>
                    <a:pt x="80239" y="95"/>
                    <a:pt x="81286" y="285"/>
                  </a:cubicBezTo>
                  <a:cubicBezTo>
                    <a:pt x="93755" y="2186"/>
                    <a:pt x="160954" y="54166"/>
                    <a:pt x="183893" y="120020"/>
                  </a:cubicBezTo>
                  <a:cubicBezTo>
                    <a:pt x="202072" y="172286"/>
                    <a:pt x="190175" y="221415"/>
                    <a:pt x="148770" y="265888"/>
                  </a:cubicBezTo>
                  <a:cubicBezTo>
                    <a:pt x="140109" y="275201"/>
                    <a:pt x="144773" y="281093"/>
                    <a:pt x="144963" y="281283"/>
                  </a:cubicBezTo>
                  <a:cubicBezTo>
                    <a:pt x="145820" y="281948"/>
                    <a:pt x="174660" y="305610"/>
                    <a:pt x="174660" y="335354"/>
                  </a:cubicBezTo>
                  <a:cubicBezTo>
                    <a:pt x="174660" y="350748"/>
                    <a:pt x="166855" y="364812"/>
                    <a:pt x="151436" y="377166"/>
                  </a:cubicBezTo>
                  <a:cubicBezTo>
                    <a:pt x="145439" y="381727"/>
                    <a:pt x="136777" y="384103"/>
                    <a:pt x="125355" y="384103"/>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8" name="Freeform 54">
              <a:extLst>
                <a:ext uri="{FF2B5EF4-FFF2-40B4-BE49-F238E27FC236}">
                  <a16:creationId xmlns:a16="http://schemas.microsoft.com/office/drawing/2014/main" id="{18B2C47D-80E7-204F-B757-060714819656}"/>
                </a:ext>
              </a:extLst>
            </p:cNvPr>
            <p:cNvSpPr>
              <a:spLocks/>
            </p:cNvSpPr>
            <p:nvPr/>
          </p:nvSpPr>
          <p:spPr bwMode="auto">
            <a:xfrm>
              <a:off x="7244493" y="3207015"/>
              <a:ext cx="142774" cy="161548"/>
            </a:xfrm>
            <a:custGeom>
              <a:avLst/>
              <a:gdLst>
                <a:gd name="T0" fmla="*/ 123529 w 142773"/>
                <a:gd name="T1" fmla="*/ 168201 h 161547"/>
                <a:gd name="T2" fmla="*/ 111155 w 142773"/>
                <a:gd name="T3" fmla="*/ 165541 h 161547"/>
                <a:gd name="T4" fmla="*/ 38148 w 142773"/>
                <a:gd name="T5" fmla="*/ 112515 h 161547"/>
                <a:gd name="T6" fmla="*/ 1217 w 142773"/>
                <a:gd name="T7" fmla="*/ 15204 h 161547"/>
                <a:gd name="T8" fmla="*/ 4358 w 142773"/>
                <a:gd name="T9" fmla="*/ 7887 h 161547"/>
                <a:gd name="T10" fmla="*/ 22443 w 142773"/>
                <a:gd name="T11" fmla="*/ 0 h 161547"/>
                <a:gd name="T12" fmla="*/ 42050 w 142773"/>
                <a:gd name="T13" fmla="*/ 21286 h 161547"/>
                <a:gd name="T14" fmla="*/ 59659 w 142773"/>
                <a:gd name="T15" fmla="*/ 53786 h 161547"/>
                <a:gd name="T16" fmla="*/ 60992 w 142773"/>
                <a:gd name="T17" fmla="*/ 54451 h 161547"/>
                <a:gd name="T18" fmla="*/ 94117 w 142773"/>
                <a:gd name="T19" fmla="*/ 93890 h 161547"/>
                <a:gd name="T20" fmla="*/ 122292 w 142773"/>
                <a:gd name="T21" fmla="*/ 124679 h 161547"/>
                <a:gd name="T22" fmla="*/ 143327 w 142773"/>
                <a:gd name="T23" fmla="*/ 140833 h 161547"/>
                <a:gd name="T24" fmla="*/ 140472 w 142773"/>
                <a:gd name="T25" fmla="*/ 159174 h 161547"/>
                <a:gd name="T26" fmla="*/ 123529 w 142773"/>
                <a:gd name="T27" fmla="*/ 168201 h 161547"/>
                <a:gd name="T28" fmla="*/ 123529 w 142773"/>
                <a:gd name="T29" fmla="*/ 168201 h 1615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2773" h="161547">
                  <a:moveTo>
                    <a:pt x="123527" y="168199"/>
                  </a:moveTo>
                  <a:cubicBezTo>
                    <a:pt x="116864" y="168199"/>
                    <a:pt x="111343" y="165634"/>
                    <a:pt x="111153" y="165539"/>
                  </a:cubicBezTo>
                  <a:cubicBezTo>
                    <a:pt x="109630" y="165064"/>
                    <a:pt x="68511" y="150239"/>
                    <a:pt x="38148" y="112513"/>
                  </a:cubicBezTo>
                  <a:cubicBezTo>
                    <a:pt x="9117" y="76403"/>
                    <a:pt x="-4303" y="40957"/>
                    <a:pt x="1217" y="15204"/>
                  </a:cubicBezTo>
                  <a:cubicBezTo>
                    <a:pt x="837" y="13399"/>
                    <a:pt x="1979" y="10548"/>
                    <a:pt x="4358" y="7887"/>
                  </a:cubicBezTo>
                  <a:cubicBezTo>
                    <a:pt x="8546" y="3136"/>
                    <a:pt x="15780" y="0"/>
                    <a:pt x="22443" y="0"/>
                  </a:cubicBezTo>
                  <a:cubicBezTo>
                    <a:pt x="27583" y="0"/>
                    <a:pt x="39766" y="2091"/>
                    <a:pt x="42050" y="21286"/>
                  </a:cubicBezTo>
                  <a:cubicBezTo>
                    <a:pt x="45001" y="46469"/>
                    <a:pt x="54520" y="51220"/>
                    <a:pt x="59659" y="53786"/>
                  </a:cubicBezTo>
                  <a:lnTo>
                    <a:pt x="60992" y="54451"/>
                  </a:lnTo>
                  <a:cubicBezTo>
                    <a:pt x="76792" y="63004"/>
                    <a:pt x="87834" y="76307"/>
                    <a:pt x="94115" y="93888"/>
                  </a:cubicBezTo>
                  <a:cubicBezTo>
                    <a:pt x="102968" y="118880"/>
                    <a:pt x="106680" y="120020"/>
                    <a:pt x="122290" y="124677"/>
                  </a:cubicBezTo>
                  <a:cubicBezTo>
                    <a:pt x="133236" y="127908"/>
                    <a:pt x="140660" y="133704"/>
                    <a:pt x="143325" y="140831"/>
                  </a:cubicBezTo>
                  <a:cubicBezTo>
                    <a:pt x="145419" y="146533"/>
                    <a:pt x="144467" y="152900"/>
                    <a:pt x="140470" y="159172"/>
                  </a:cubicBezTo>
                  <a:cubicBezTo>
                    <a:pt x="136662" y="165064"/>
                    <a:pt x="130856" y="168199"/>
                    <a:pt x="123527" y="16819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9" name="Freeform 55">
              <a:extLst>
                <a:ext uri="{FF2B5EF4-FFF2-40B4-BE49-F238E27FC236}">
                  <a16:creationId xmlns:a16="http://schemas.microsoft.com/office/drawing/2014/main" id="{1994B338-499E-A94E-85B7-BE3828CBD38F}"/>
                </a:ext>
              </a:extLst>
            </p:cNvPr>
            <p:cNvSpPr>
              <a:spLocks/>
            </p:cNvSpPr>
            <p:nvPr/>
          </p:nvSpPr>
          <p:spPr bwMode="auto">
            <a:xfrm>
              <a:off x="7313409" y="3178886"/>
              <a:ext cx="95183" cy="76022"/>
            </a:xfrm>
            <a:custGeom>
              <a:avLst/>
              <a:gdLst>
                <a:gd name="T0" fmla="*/ 16348 w 95182"/>
                <a:gd name="T1" fmla="*/ 77638 h 76022"/>
                <a:gd name="T2" fmla="*/ 928 w 95182"/>
                <a:gd name="T3" fmla="*/ 67090 h 76022"/>
                <a:gd name="T4" fmla="*/ 5973 w 95182"/>
                <a:gd name="T5" fmla="*/ 46184 h 76022"/>
                <a:gd name="T6" fmla="*/ 83168 w 95182"/>
                <a:gd name="T7" fmla="*/ 1425 h 76022"/>
                <a:gd name="T8" fmla="*/ 91449 w 95182"/>
                <a:gd name="T9" fmla="*/ 0 h 76022"/>
                <a:gd name="T10" fmla="*/ 100777 w 95182"/>
                <a:gd name="T11" fmla="*/ 4086 h 76022"/>
                <a:gd name="T12" fmla="*/ 99634 w 95182"/>
                <a:gd name="T13" fmla="*/ 19196 h 76022"/>
                <a:gd name="T14" fmla="*/ 99349 w 95182"/>
                <a:gd name="T15" fmla="*/ 19766 h 76022"/>
                <a:gd name="T16" fmla="*/ 27008 w 95182"/>
                <a:gd name="T17" fmla="*/ 75737 h 76022"/>
                <a:gd name="T18" fmla="*/ 26532 w 95182"/>
                <a:gd name="T19" fmla="*/ 75927 h 76022"/>
                <a:gd name="T20" fmla="*/ 16348 w 95182"/>
                <a:gd name="T21" fmla="*/ 77638 h 76022"/>
                <a:gd name="T22" fmla="*/ 16348 w 95182"/>
                <a:gd name="T23" fmla="*/ 77638 h 760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5182" h="76022">
                  <a:moveTo>
                    <a:pt x="16348" y="77638"/>
                  </a:moveTo>
                  <a:cubicBezTo>
                    <a:pt x="8733" y="77638"/>
                    <a:pt x="3022" y="73742"/>
                    <a:pt x="928" y="67090"/>
                  </a:cubicBezTo>
                  <a:cubicBezTo>
                    <a:pt x="-1451" y="59678"/>
                    <a:pt x="928" y="49700"/>
                    <a:pt x="5973" y="46184"/>
                  </a:cubicBezTo>
                  <a:cubicBezTo>
                    <a:pt x="13492" y="40862"/>
                    <a:pt x="80310" y="3041"/>
                    <a:pt x="83166" y="1425"/>
                  </a:cubicBezTo>
                  <a:cubicBezTo>
                    <a:pt x="83832" y="1140"/>
                    <a:pt x="87544" y="0"/>
                    <a:pt x="91447" y="0"/>
                  </a:cubicBezTo>
                  <a:cubicBezTo>
                    <a:pt x="96967" y="0"/>
                    <a:pt x="99537" y="2186"/>
                    <a:pt x="100775" y="4086"/>
                  </a:cubicBezTo>
                  <a:cubicBezTo>
                    <a:pt x="102964" y="7507"/>
                    <a:pt x="102583" y="12449"/>
                    <a:pt x="99632" y="19196"/>
                  </a:cubicBezTo>
                  <a:lnTo>
                    <a:pt x="99347" y="19766"/>
                  </a:lnTo>
                  <a:lnTo>
                    <a:pt x="27008" y="75737"/>
                  </a:lnTo>
                  <a:lnTo>
                    <a:pt x="26532" y="75927"/>
                  </a:lnTo>
                  <a:cubicBezTo>
                    <a:pt x="22725" y="77068"/>
                    <a:pt x="19298" y="77638"/>
                    <a:pt x="16348" y="77638"/>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0" name="Freeform 56">
              <a:extLst>
                <a:ext uri="{FF2B5EF4-FFF2-40B4-BE49-F238E27FC236}">
                  <a16:creationId xmlns:a16="http://schemas.microsoft.com/office/drawing/2014/main" id="{BF73EF40-7CA6-E948-AAA1-EEC41D46517D}"/>
                </a:ext>
              </a:extLst>
            </p:cNvPr>
            <p:cNvSpPr>
              <a:spLocks/>
            </p:cNvSpPr>
            <p:nvPr/>
          </p:nvSpPr>
          <p:spPr bwMode="auto">
            <a:xfrm>
              <a:off x="7343010" y="3179647"/>
              <a:ext cx="123737" cy="114034"/>
            </a:xfrm>
            <a:custGeom>
              <a:avLst/>
              <a:gdLst>
                <a:gd name="T0" fmla="*/ 17585 w 123737"/>
                <a:gd name="T1" fmla="*/ 115271 h 114033"/>
                <a:gd name="T2" fmla="*/ 1309 w 123737"/>
                <a:gd name="T3" fmla="*/ 104723 h 114033"/>
                <a:gd name="T4" fmla="*/ 4260 w 123737"/>
                <a:gd name="T5" fmla="*/ 85527 h 114033"/>
                <a:gd name="T6" fmla="*/ 71364 w 123737"/>
                <a:gd name="T7" fmla="*/ 31739 h 114033"/>
                <a:gd name="T8" fmla="*/ 107533 w 123737"/>
                <a:gd name="T9" fmla="*/ 2851 h 114033"/>
                <a:gd name="T10" fmla="*/ 116005 w 123737"/>
                <a:gd name="T11" fmla="*/ 0 h 114033"/>
                <a:gd name="T12" fmla="*/ 126665 w 123737"/>
                <a:gd name="T13" fmla="*/ 5037 h 114033"/>
                <a:gd name="T14" fmla="*/ 126189 w 123737"/>
                <a:gd name="T15" fmla="*/ 18530 h 114033"/>
                <a:gd name="T16" fmla="*/ 125999 w 123737"/>
                <a:gd name="T17" fmla="*/ 19006 h 114033"/>
                <a:gd name="T18" fmla="*/ 28341 w 123737"/>
                <a:gd name="T19" fmla="*/ 113560 h 114033"/>
                <a:gd name="T20" fmla="*/ 27770 w 123737"/>
                <a:gd name="T21" fmla="*/ 113750 h 114033"/>
                <a:gd name="T22" fmla="*/ 17585 w 123737"/>
                <a:gd name="T23" fmla="*/ 115271 h 114033"/>
                <a:gd name="T24" fmla="*/ 17585 w 123737"/>
                <a:gd name="T25" fmla="*/ 115271 h 1140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3737" h="114033">
                  <a:moveTo>
                    <a:pt x="17585" y="115269"/>
                  </a:moveTo>
                  <a:cubicBezTo>
                    <a:pt x="9781" y="115269"/>
                    <a:pt x="3879" y="111373"/>
                    <a:pt x="1309" y="104721"/>
                  </a:cubicBezTo>
                  <a:cubicBezTo>
                    <a:pt x="-1260" y="97974"/>
                    <a:pt x="72" y="89326"/>
                    <a:pt x="4260" y="85525"/>
                  </a:cubicBezTo>
                  <a:cubicBezTo>
                    <a:pt x="8353" y="81819"/>
                    <a:pt x="43285" y="54071"/>
                    <a:pt x="71364" y="31739"/>
                  </a:cubicBezTo>
                  <a:cubicBezTo>
                    <a:pt x="89353" y="17390"/>
                    <a:pt x="106391" y="3801"/>
                    <a:pt x="107533" y="2851"/>
                  </a:cubicBezTo>
                  <a:cubicBezTo>
                    <a:pt x="109342" y="1045"/>
                    <a:pt x="112483" y="0"/>
                    <a:pt x="116005" y="0"/>
                  </a:cubicBezTo>
                  <a:cubicBezTo>
                    <a:pt x="120668" y="0"/>
                    <a:pt x="124666" y="1901"/>
                    <a:pt x="126665" y="5037"/>
                  </a:cubicBezTo>
                  <a:cubicBezTo>
                    <a:pt x="128188" y="7412"/>
                    <a:pt x="129330" y="11688"/>
                    <a:pt x="126189" y="18530"/>
                  </a:cubicBezTo>
                  <a:lnTo>
                    <a:pt x="125999" y="19006"/>
                  </a:lnTo>
                  <a:lnTo>
                    <a:pt x="28341" y="113558"/>
                  </a:lnTo>
                  <a:lnTo>
                    <a:pt x="27770" y="113748"/>
                  </a:lnTo>
                  <a:cubicBezTo>
                    <a:pt x="24058" y="114699"/>
                    <a:pt x="20631" y="115269"/>
                    <a:pt x="17585" y="11526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1" name="Freeform 57">
              <a:extLst>
                <a:ext uri="{FF2B5EF4-FFF2-40B4-BE49-F238E27FC236}">
                  <a16:creationId xmlns:a16="http://schemas.microsoft.com/office/drawing/2014/main" id="{B3709975-A0E0-0C4E-A017-2A4CF931EF09}"/>
                </a:ext>
              </a:extLst>
            </p:cNvPr>
            <p:cNvSpPr>
              <a:spLocks/>
            </p:cNvSpPr>
            <p:nvPr/>
          </p:nvSpPr>
          <p:spPr bwMode="auto">
            <a:xfrm>
              <a:off x="7185798" y="3666760"/>
              <a:ext cx="104701" cy="66520"/>
            </a:xfrm>
            <a:custGeom>
              <a:avLst/>
              <a:gdLst>
                <a:gd name="T0" fmla="*/ 84567 w 104700"/>
                <a:gd name="T1" fmla="*/ 68042 h 66519"/>
                <a:gd name="T2" fmla="*/ 21268 w 104700"/>
                <a:gd name="T3" fmla="*/ 49892 h 66519"/>
                <a:gd name="T4" fmla="*/ 994 w 104700"/>
                <a:gd name="T5" fmla="*/ 22332 h 66519"/>
                <a:gd name="T6" fmla="*/ 2612 w 104700"/>
                <a:gd name="T7" fmla="*/ 7222 h 66519"/>
                <a:gd name="T8" fmla="*/ 17461 w 104700"/>
                <a:gd name="T9" fmla="*/ 0 h 66519"/>
                <a:gd name="T10" fmla="*/ 70289 w 104700"/>
                <a:gd name="T11" fmla="*/ 5132 h 66519"/>
                <a:gd name="T12" fmla="*/ 103889 w 104700"/>
                <a:gd name="T13" fmla="*/ 26988 h 66519"/>
                <a:gd name="T14" fmla="*/ 111599 w 104700"/>
                <a:gd name="T15" fmla="*/ 56924 h 66519"/>
                <a:gd name="T16" fmla="*/ 92562 w 104700"/>
                <a:gd name="T17" fmla="*/ 67662 h 66519"/>
                <a:gd name="T18" fmla="*/ 84567 w 104700"/>
                <a:gd name="T19" fmla="*/ 68042 h 66519"/>
                <a:gd name="T20" fmla="*/ 84567 w 104700"/>
                <a:gd name="T21" fmla="*/ 68042 h 665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4700" h="66519">
                  <a:moveTo>
                    <a:pt x="84565" y="68040"/>
                  </a:moveTo>
                  <a:cubicBezTo>
                    <a:pt x="60769" y="68040"/>
                    <a:pt x="27836" y="55306"/>
                    <a:pt x="21268" y="49890"/>
                  </a:cubicBezTo>
                  <a:cubicBezTo>
                    <a:pt x="9371" y="40197"/>
                    <a:pt x="2898" y="28984"/>
                    <a:pt x="994" y="22332"/>
                  </a:cubicBezTo>
                  <a:cubicBezTo>
                    <a:pt x="-719" y="16250"/>
                    <a:pt x="-243" y="11213"/>
                    <a:pt x="2612" y="7222"/>
                  </a:cubicBezTo>
                  <a:cubicBezTo>
                    <a:pt x="7467" y="475"/>
                    <a:pt x="17080" y="0"/>
                    <a:pt x="17461" y="0"/>
                  </a:cubicBezTo>
                  <a:cubicBezTo>
                    <a:pt x="17461" y="0"/>
                    <a:pt x="70287" y="5132"/>
                    <a:pt x="70287" y="5132"/>
                  </a:cubicBezTo>
                  <a:cubicBezTo>
                    <a:pt x="71430" y="5132"/>
                    <a:pt x="90276" y="5702"/>
                    <a:pt x="103887" y="26988"/>
                  </a:cubicBezTo>
                  <a:cubicBezTo>
                    <a:pt x="112263" y="40102"/>
                    <a:pt x="114833" y="49795"/>
                    <a:pt x="111597" y="56922"/>
                  </a:cubicBezTo>
                  <a:cubicBezTo>
                    <a:pt x="108932" y="62623"/>
                    <a:pt x="102745" y="66140"/>
                    <a:pt x="92560" y="67660"/>
                  </a:cubicBezTo>
                  <a:cubicBezTo>
                    <a:pt x="89990" y="67945"/>
                    <a:pt x="87325" y="68040"/>
                    <a:pt x="84565" y="68040"/>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2" name="Freeform 58">
              <a:extLst>
                <a:ext uri="{FF2B5EF4-FFF2-40B4-BE49-F238E27FC236}">
                  <a16:creationId xmlns:a16="http://schemas.microsoft.com/office/drawing/2014/main" id="{49124DF4-DA0B-624B-A276-FA11957166BF}"/>
                </a:ext>
              </a:extLst>
            </p:cNvPr>
            <p:cNvSpPr>
              <a:spLocks/>
            </p:cNvSpPr>
            <p:nvPr/>
          </p:nvSpPr>
          <p:spPr bwMode="auto">
            <a:xfrm>
              <a:off x="7013560" y="3008501"/>
              <a:ext cx="666278" cy="741218"/>
            </a:xfrm>
            <a:custGeom>
              <a:avLst/>
              <a:gdLst>
                <a:gd name="T0" fmla="*/ 406715 w 666278"/>
                <a:gd name="T1" fmla="*/ 350558 h 741218"/>
                <a:gd name="T2" fmla="*/ 350748 w 666278"/>
                <a:gd name="T3" fmla="*/ 449957 h 741218"/>
                <a:gd name="T4" fmla="*/ 311342 w 666278"/>
                <a:gd name="T5" fmla="*/ 540234 h 741218"/>
                <a:gd name="T6" fmla="*/ 339516 w 666278"/>
                <a:gd name="T7" fmla="*/ 617017 h 741218"/>
                <a:gd name="T8" fmla="*/ 407191 w 666278"/>
                <a:gd name="T9" fmla="*/ 679260 h 741218"/>
                <a:gd name="T10" fmla="*/ 262704 w 666278"/>
                <a:gd name="T11" fmla="*/ 743214 h 741218"/>
                <a:gd name="T12" fmla="*/ 171900 w 666278"/>
                <a:gd name="T13" fmla="*/ 727154 h 741218"/>
                <a:gd name="T14" fmla="*/ 40833 w 666278"/>
                <a:gd name="T15" fmla="*/ 673083 h 741218"/>
                <a:gd name="T16" fmla="*/ 134208 w 666278"/>
                <a:gd name="T17" fmla="*/ 621673 h 741218"/>
                <a:gd name="T18" fmla="*/ 134779 w 666278"/>
                <a:gd name="T19" fmla="*/ 540424 h 741218"/>
                <a:gd name="T20" fmla="*/ 107366 w 666278"/>
                <a:gd name="T21" fmla="*/ 500227 h 741218"/>
                <a:gd name="T22" fmla="*/ 0 w 666278"/>
                <a:gd name="T23" fmla="*/ 472099 h 741218"/>
                <a:gd name="T24" fmla="*/ 54159 w 666278"/>
                <a:gd name="T25" fmla="*/ 378782 h 741218"/>
                <a:gd name="T26" fmla="*/ 127545 w 666278"/>
                <a:gd name="T27" fmla="*/ 323285 h 741218"/>
                <a:gd name="T28" fmla="*/ 168283 w 666278"/>
                <a:gd name="T29" fmla="*/ 283088 h 741218"/>
                <a:gd name="T30" fmla="*/ 307916 w 666278"/>
                <a:gd name="T31" fmla="*/ 196328 h 741218"/>
                <a:gd name="T32" fmla="*/ 95088 w 666278"/>
                <a:gd name="T33" fmla="*/ 701972 h 741218"/>
                <a:gd name="T34" fmla="*/ 67294 w 666278"/>
                <a:gd name="T35" fmla="*/ 674223 h 741218"/>
                <a:gd name="T36" fmla="*/ 374639 w 666278"/>
                <a:gd name="T37" fmla="*/ 676314 h 741218"/>
                <a:gd name="T38" fmla="*/ 21511 w 666278"/>
                <a:gd name="T39" fmla="*/ 475900 h 741218"/>
                <a:gd name="T40" fmla="*/ 55206 w 666278"/>
                <a:gd name="T41" fmla="*/ 442260 h 741218"/>
                <a:gd name="T42" fmla="*/ 105367 w 666278"/>
                <a:gd name="T43" fmla="*/ 463737 h 741218"/>
                <a:gd name="T44" fmla="*/ 73100 w 666278"/>
                <a:gd name="T45" fmla="*/ 421924 h 741218"/>
                <a:gd name="T46" fmla="*/ 162096 w 666278"/>
                <a:gd name="T47" fmla="*/ 420309 h 741218"/>
                <a:gd name="T48" fmla="*/ 146010 w 666278"/>
                <a:gd name="T49" fmla="*/ 317203 h 741218"/>
                <a:gd name="T50" fmla="*/ 157813 w 666278"/>
                <a:gd name="T51" fmla="*/ 305420 h 741218"/>
                <a:gd name="T52" fmla="*/ 207879 w 666278"/>
                <a:gd name="T53" fmla="*/ 389995 h 741218"/>
                <a:gd name="T54" fmla="*/ 188462 w 666278"/>
                <a:gd name="T55" fmla="*/ 374790 h 741218"/>
                <a:gd name="T56" fmla="*/ 188462 w 666278"/>
                <a:gd name="T57" fmla="*/ 291546 h 741218"/>
                <a:gd name="T58" fmla="*/ 204072 w 666278"/>
                <a:gd name="T59" fmla="*/ 325756 h 741218"/>
                <a:gd name="T60" fmla="*/ 259087 w 666278"/>
                <a:gd name="T61" fmla="*/ 375646 h 741218"/>
                <a:gd name="T62" fmla="*/ 213780 w 666278"/>
                <a:gd name="T63" fmla="*/ 462501 h 741218"/>
                <a:gd name="T64" fmla="*/ 144011 w 666278"/>
                <a:gd name="T65" fmla="*/ 464212 h 741218"/>
                <a:gd name="T66" fmla="*/ 192650 w 666278"/>
                <a:gd name="T67" fmla="*/ 547836 h 741218"/>
                <a:gd name="T68" fmla="*/ 160573 w 666278"/>
                <a:gd name="T69" fmla="*/ 570168 h 741218"/>
                <a:gd name="T70" fmla="*/ 238528 w 666278"/>
                <a:gd name="T71" fmla="*/ 646570 h 741218"/>
                <a:gd name="T72" fmla="*/ 276506 w 666278"/>
                <a:gd name="T73" fmla="*/ 530921 h 741218"/>
                <a:gd name="T74" fmla="*/ 271175 w 666278"/>
                <a:gd name="T75" fmla="*/ 309316 h 741218"/>
                <a:gd name="T76" fmla="*/ 352461 w 666278"/>
                <a:gd name="T77" fmla="*/ 325756 h 741218"/>
                <a:gd name="T78" fmla="*/ 270224 w 666278"/>
                <a:gd name="T79" fmla="*/ 219990 h 741218"/>
                <a:gd name="T80" fmla="*/ 307249 w 666278"/>
                <a:gd name="T81" fmla="*/ 218754 h 741218"/>
                <a:gd name="T82" fmla="*/ 384252 w 666278"/>
                <a:gd name="T83" fmla="*/ 174091 h 741218"/>
                <a:gd name="T84" fmla="*/ 356268 w 666278"/>
                <a:gd name="T85" fmla="*/ 282138 h 741218"/>
                <a:gd name="T86" fmla="*/ 189699 w 666278"/>
                <a:gd name="T87" fmla="*/ 660920 h 741218"/>
                <a:gd name="T88" fmla="*/ 264322 w 666278"/>
                <a:gd name="T89" fmla="*/ 723068 h 741218"/>
                <a:gd name="T90" fmla="*/ 189699 w 666278"/>
                <a:gd name="T91" fmla="*/ 660920 h 74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66278" h="741218">
                  <a:moveTo>
                    <a:pt x="670276" y="0"/>
                  </a:moveTo>
                  <a:lnTo>
                    <a:pt x="383872" y="309221"/>
                  </a:lnTo>
                  <a:cubicBezTo>
                    <a:pt x="401956" y="326326"/>
                    <a:pt x="406715" y="342576"/>
                    <a:pt x="406715" y="350558"/>
                  </a:cubicBezTo>
                  <a:cubicBezTo>
                    <a:pt x="406620" y="398928"/>
                    <a:pt x="355317" y="399973"/>
                    <a:pt x="347797" y="395411"/>
                  </a:cubicBezTo>
                  <a:cubicBezTo>
                    <a:pt x="346750" y="394746"/>
                    <a:pt x="350558" y="411471"/>
                    <a:pt x="351224" y="420499"/>
                  </a:cubicBezTo>
                  <a:cubicBezTo>
                    <a:pt x="352081" y="431997"/>
                    <a:pt x="351414" y="438554"/>
                    <a:pt x="350748" y="449957"/>
                  </a:cubicBezTo>
                  <a:cubicBezTo>
                    <a:pt x="349987" y="464022"/>
                    <a:pt x="347131" y="471814"/>
                    <a:pt x="342657" y="485213"/>
                  </a:cubicBezTo>
                  <a:cubicBezTo>
                    <a:pt x="339326" y="495286"/>
                    <a:pt x="336090" y="500607"/>
                    <a:pt x="330569" y="509825"/>
                  </a:cubicBezTo>
                  <a:cubicBezTo>
                    <a:pt x="328380" y="513626"/>
                    <a:pt x="311342" y="534057"/>
                    <a:pt x="311342" y="540234"/>
                  </a:cubicBezTo>
                  <a:cubicBezTo>
                    <a:pt x="311342" y="550022"/>
                    <a:pt x="317910" y="554108"/>
                    <a:pt x="322954" y="562566"/>
                  </a:cubicBezTo>
                  <a:cubicBezTo>
                    <a:pt x="330379" y="574919"/>
                    <a:pt x="332663" y="583092"/>
                    <a:pt x="336375" y="596966"/>
                  </a:cubicBezTo>
                  <a:cubicBezTo>
                    <a:pt x="337803" y="602477"/>
                    <a:pt x="339516" y="617017"/>
                    <a:pt x="339516" y="617017"/>
                  </a:cubicBezTo>
                  <a:cubicBezTo>
                    <a:pt x="343228" y="618062"/>
                    <a:pt x="345513" y="617207"/>
                    <a:pt x="349415" y="617112"/>
                  </a:cubicBezTo>
                  <a:cubicBezTo>
                    <a:pt x="380635" y="616256"/>
                    <a:pt x="407191" y="644100"/>
                    <a:pt x="407191" y="671658"/>
                  </a:cubicBezTo>
                  <a:lnTo>
                    <a:pt x="407191" y="679260"/>
                  </a:lnTo>
                  <a:cubicBezTo>
                    <a:pt x="407191" y="706058"/>
                    <a:pt x="387203" y="721928"/>
                    <a:pt x="361979" y="731145"/>
                  </a:cubicBezTo>
                  <a:cubicBezTo>
                    <a:pt x="339707" y="739223"/>
                    <a:pt x="326096" y="743214"/>
                    <a:pt x="302490" y="743214"/>
                  </a:cubicBezTo>
                  <a:lnTo>
                    <a:pt x="262704" y="743214"/>
                  </a:lnTo>
                  <a:cubicBezTo>
                    <a:pt x="249093" y="743214"/>
                    <a:pt x="241859" y="738938"/>
                    <a:pt x="228724" y="735612"/>
                  </a:cubicBezTo>
                  <a:cubicBezTo>
                    <a:pt x="212257" y="731525"/>
                    <a:pt x="202644" y="730005"/>
                    <a:pt x="185797" y="728009"/>
                  </a:cubicBezTo>
                  <a:cubicBezTo>
                    <a:pt x="180371" y="727439"/>
                    <a:pt x="177325" y="727249"/>
                    <a:pt x="171900" y="727154"/>
                  </a:cubicBezTo>
                  <a:cubicBezTo>
                    <a:pt x="154481" y="726774"/>
                    <a:pt x="144582" y="726774"/>
                    <a:pt x="127164" y="727154"/>
                  </a:cubicBezTo>
                  <a:cubicBezTo>
                    <a:pt x="114410" y="727439"/>
                    <a:pt x="107176" y="730290"/>
                    <a:pt x="94516" y="728960"/>
                  </a:cubicBezTo>
                  <a:cubicBezTo>
                    <a:pt x="64344" y="725539"/>
                    <a:pt x="40833" y="703302"/>
                    <a:pt x="40833" y="673083"/>
                  </a:cubicBezTo>
                  <a:cubicBezTo>
                    <a:pt x="40833" y="652652"/>
                    <a:pt x="49495" y="638398"/>
                    <a:pt x="66818" y="627470"/>
                  </a:cubicBezTo>
                  <a:cubicBezTo>
                    <a:pt x="77003" y="621008"/>
                    <a:pt x="84617" y="620913"/>
                    <a:pt x="96610" y="619012"/>
                  </a:cubicBezTo>
                  <a:lnTo>
                    <a:pt x="134208" y="621673"/>
                  </a:lnTo>
                  <a:cubicBezTo>
                    <a:pt x="134874" y="621483"/>
                    <a:pt x="135254" y="621103"/>
                    <a:pt x="135730" y="620818"/>
                  </a:cubicBezTo>
                  <a:lnTo>
                    <a:pt x="133446" y="544225"/>
                  </a:lnTo>
                  <a:cubicBezTo>
                    <a:pt x="133541" y="542610"/>
                    <a:pt x="133256" y="540424"/>
                    <a:pt x="134779" y="540424"/>
                  </a:cubicBezTo>
                  <a:cubicBezTo>
                    <a:pt x="138491" y="540424"/>
                    <a:pt x="149056" y="542230"/>
                    <a:pt x="149056" y="542230"/>
                  </a:cubicBezTo>
                  <a:lnTo>
                    <a:pt x="149913" y="541374"/>
                  </a:lnTo>
                  <a:lnTo>
                    <a:pt x="107366" y="500227"/>
                  </a:lnTo>
                  <a:cubicBezTo>
                    <a:pt x="100798" y="504884"/>
                    <a:pt x="92327" y="528451"/>
                    <a:pt x="56158" y="529686"/>
                  </a:cubicBezTo>
                  <a:cubicBezTo>
                    <a:pt x="31505" y="530541"/>
                    <a:pt x="0" y="512296"/>
                    <a:pt x="0" y="478751"/>
                  </a:cubicBezTo>
                  <a:lnTo>
                    <a:pt x="0" y="472099"/>
                  </a:lnTo>
                  <a:cubicBezTo>
                    <a:pt x="0" y="457085"/>
                    <a:pt x="8091" y="443211"/>
                    <a:pt x="20084" y="433233"/>
                  </a:cubicBezTo>
                  <a:cubicBezTo>
                    <a:pt x="41880" y="415177"/>
                    <a:pt x="54254" y="422114"/>
                    <a:pt x="53778" y="421259"/>
                  </a:cubicBezTo>
                  <a:cubicBezTo>
                    <a:pt x="44736" y="402919"/>
                    <a:pt x="50732" y="388379"/>
                    <a:pt x="54159" y="378782"/>
                  </a:cubicBezTo>
                  <a:cubicBezTo>
                    <a:pt x="63963" y="351699"/>
                    <a:pt x="81952" y="359111"/>
                    <a:pt x="84998" y="359491"/>
                  </a:cubicBezTo>
                  <a:cubicBezTo>
                    <a:pt x="86331" y="359681"/>
                    <a:pt x="86806" y="354644"/>
                    <a:pt x="87283" y="351414"/>
                  </a:cubicBezTo>
                  <a:cubicBezTo>
                    <a:pt x="91090" y="325376"/>
                    <a:pt x="116123" y="323285"/>
                    <a:pt x="127545" y="323285"/>
                  </a:cubicBezTo>
                  <a:lnTo>
                    <a:pt x="127545" y="315683"/>
                  </a:lnTo>
                  <a:cubicBezTo>
                    <a:pt x="127545" y="297628"/>
                    <a:pt x="142584" y="283088"/>
                    <a:pt x="160668" y="283088"/>
                  </a:cubicBezTo>
                  <a:lnTo>
                    <a:pt x="168283" y="283088"/>
                  </a:lnTo>
                  <a:cubicBezTo>
                    <a:pt x="171424" y="245457"/>
                    <a:pt x="212733" y="245647"/>
                    <a:pt x="212543" y="245077"/>
                  </a:cubicBezTo>
                  <a:cubicBezTo>
                    <a:pt x="200455" y="202790"/>
                    <a:pt x="229580" y="177037"/>
                    <a:pt x="253757" y="175802"/>
                  </a:cubicBezTo>
                  <a:cubicBezTo>
                    <a:pt x="284596" y="174281"/>
                    <a:pt x="304489" y="199369"/>
                    <a:pt x="307916" y="196328"/>
                  </a:cubicBezTo>
                  <a:cubicBezTo>
                    <a:pt x="312389" y="192147"/>
                    <a:pt x="669705" y="-95"/>
                    <a:pt x="670276" y="0"/>
                  </a:cubicBezTo>
                  <a:close/>
                  <a:moveTo>
                    <a:pt x="67294" y="674223"/>
                  </a:moveTo>
                  <a:cubicBezTo>
                    <a:pt x="67294" y="689523"/>
                    <a:pt x="79668" y="701972"/>
                    <a:pt x="95088" y="701972"/>
                  </a:cubicBezTo>
                  <a:cubicBezTo>
                    <a:pt x="110412" y="701972"/>
                    <a:pt x="122881" y="689523"/>
                    <a:pt x="122881" y="674223"/>
                  </a:cubicBezTo>
                  <a:cubicBezTo>
                    <a:pt x="122881" y="658924"/>
                    <a:pt x="110412" y="646475"/>
                    <a:pt x="95088" y="646475"/>
                  </a:cubicBezTo>
                  <a:cubicBezTo>
                    <a:pt x="79668" y="646475"/>
                    <a:pt x="67294" y="658924"/>
                    <a:pt x="67294" y="674223"/>
                  </a:cubicBezTo>
                  <a:close/>
                  <a:moveTo>
                    <a:pt x="307440" y="676314"/>
                  </a:moveTo>
                  <a:cubicBezTo>
                    <a:pt x="307440" y="694845"/>
                    <a:pt x="322479" y="709859"/>
                    <a:pt x="341039" y="709859"/>
                  </a:cubicBezTo>
                  <a:cubicBezTo>
                    <a:pt x="359600" y="709859"/>
                    <a:pt x="374639" y="694845"/>
                    <a:pt x="374639" y="676314"/>
                  </a:cubicBezTo>
                  <a:cubicBezTo>
                    <a:pt x="374639" y="657784"/>
                    <a:pt x="359600" y="642769"/>
                    <a:pt x="341039" y="642769"/>
                  </a:cubicBezTo>
                  <a:cubicBezTo>
                    <a:pt x="322479" y="642769"/>
                    <a:pt x="307440" y="657784"/>
                    <a:pt x="307440" y="676314"/>
                  </a:cubicBezTo>
                  <a:close/>
                  <a:moveTo>
                    <a:pt x="21511" y="475900"/>
                  </a:moveTo>
                  <a:cubicBezTo>
                    <a:pt x="21511" y="494526"/>
                    <a:pt x="36550" y="509540"/>
                    <a:pt x="55206" y="509540"/>
                  </a:cubicBezTo>
                  <a:cubicBezTo>
                    <a:pt x="73767" y="509540"/>
                    <a:pt x="88901" y="494431"/>
                    <a:pt x="88901" y="475900"/>
                  </a:cubicBezTo>
                  <a:cubicBezTo>
                    <a:pt x="88901" y="457370"/>
                    <a:pt x="73862" y="442260"/>
                    <a:pt x="55206" y="442260"/>
                  </a:cubicBezTo>
                  <a:cubicBezTo>
                    <a:pt x="36550" y="442260"/>
                    <a:pt x="21511" y="457275"/>
                    <a:pt x="21511" y="475900"/>
                  </a:cubicBezTo>
                  <a:close/>
                  <a:moveTo>
                    <a:pt x="73100" y="421924"/>
                  </a:moveTo>
                  <a:cubicBezTo>
                    <a:pt x="73576" y="427531"/>
                    <a:pt x="97372" y="462311"/>
                    <a:pt x="105367" y="463737"/>
                  </a:cubicBezTo>
                  <a:cubicBezTo>
                    <a:pt x="124023" y="467158"/>
                    <a:pt x="119264" y="454139"/>
                    <a:pt x="119264" y="454139"/>
                  </a:cubicBezTo>
                  <a:cubicBezTo>
                    <a:pt x="119264" y="454139"/>
                    <a:pt x="108318" y="418693"/>
                    <a:pt x="90138" y="406720"/>
                  </a:cubicBezTo>
                  <a:cubicBezTo>
                    <a:pt x="75289" y="396932"/>
                    <a:pt x="71863" y="414417"/>
                    <a:pt x="73100" y="421924"/>
                  </a:cubicBezTo>
                  <a:close/>
                  <a:moveTo>
                    <a:pt x="111935" y="356260"/>
                  </a:moveTo>
                  <a:cubicBezTo>
                    <a:pt x="101655" y="364242"/>
                    <a:pt x="104511" y="385148"/>
                    <a:pt x="118407" y="402824"/>
                  </a:cubicBezTo>
                  <a:cubicBezTo>
                    <a:pt x="132209" y="420499"/>
                    <a:pt x="151816" y="428386"/>
                    <a:pt x="162096" y="420309"/>
                  </a:cubicBezTo>
                  <a:cubicBezTo>
                    <a:pt x="172376" y="412326"/>
                    <a:pt x="169520" y="391420"/>
                    <a:pt x="155624" y="373745"/>
                  </a:cubicBezTo>
                  <a:cubicBezTo>
                    <a:pt x="141822" y="356070"/>
                    <a:pt x="122214" y="348183"/>
                    <a:pt x="111935" y="356260"/>
                  </a:cubicBezTo>
                  <a:close/>
                  <a:moveTo>
                    <a:pt x="146010" y="317203"/>
                  </a:moveTo>
                  <a:cubicBezTo>
                    <a:pt x="146010" y="323665"/>
                    <a:pt x="151245" y="328987"/>
                    <a:pt x="157813" y="328987"/>
                  </a:cubicBezTo>
                  <a:cubicBezTo>
                    <a:pt x="164285" y="328987"/>
                    <a:pt x="169615" y="323760"/>
                    <a:pt x="169615" y="317203"/>
                  </a:cubicBezTo>
                  <a:cubicBezTo>
                    <a:pt x="169615" y="310742"/>
                    <a:pt x="164381" y="305420"/>
                    <a:pt x="157813" y="305420"/>
                  </a:cubicBezTo>
                  <a:cubicBezTo>
                    <a:pt x="151340" y="305420"/>
                    <a:pt x="146010" y="310646"/>
                    <a:pt x="146010" y="317203"/>
                  </a:cubicBezTo>
                  <a:close/>
                  <a:moveTo>
                    <a:pt x="195029" y="389995"/>
                  </a:moveTo>
                  <a:cubicBezTo>
                    <a:pt x="198646" y="390850"/>
                    <a:pt x="207879" y="389995"/>
                    <a:pt x="207879" y="389995"/>
                  </a:cubicBezTo>
                  <a:lnTo>
                    <a:pt x="216255" y="375646"/>
                  </a:lnTo>
                  <a:lnTo>
                    <a:pt x="202358" y="366238"/>
                  </a:lnTo>
                  <a:cubicBezTo>
                    <a:pt x="202358" y="366238"/>
                    <a:pt x="192935" y="361106"/>
                    <a:pt x="188462" y="374790"/>
                  </a:cubicBezTo>
                  <a:cubicBezTo>
                    <a:pt x="184940" y="385243"/>
                    <a:pt x="191412" y="389140"/>
                    <a:pt x="195029" y="389995"/>
                  </a:cubicBezTo>
                  <a:close/>
                  <a:moveTo>
                    <a:pt x="210449" y="269975"/>
                  </a:moveTo>
                  <a:cubicBezTo>
                    <a:pt x="202454" y="268739"/>
                    <a:pt x="186368" y="272160"/>
                    <a:pt x="188462" y="291546"/>
                  </a:cubicBezTo>
                  <a:cubicBezTo>
                    <a:pt x="190175" y="307511"/>
                    <a:pt x="213304" y="304565"/>
                    <a:pt x="213304" y="304565"/>
                  </a:cubicBezTo>
                  <a:cubicBezTo>
                    <a:pt x="213304" y="304565"/>
                    <a:pt x="232341" y="306275"/>
                    <a:pt x="229105" y="318059"/>
                  </a:cubicBezTo>
                  <a:cubicBezTo>
                    <a:pt x="224821" y="333928"/>
                    <a:pt x="207879" y="323190"/>
                    <a:pt x="204072" y="325756"/>
                  </a:cubicBezTo>
                  <a:cubicBezTo>
                    <a:pt x="186748" y="337254"/>
                    <a:pt x="194649" y="346852"/>
                    <a:pt x="200645" y="349893"/>
                  </a:cubicBezTo>
                  <a:cubicBezTo>
                    <a:pt x="206641" y="352934"/>
                    <a:pt x="207022" y="353314"/>
                    <a:pt x="218444" y="351984"/>
                  </a:cubicBezTo>
                  <a:cubicBezTo>
                    <a:pt x="249188" y="348468"/>
                    <a:pt x="259087" y="375646"/>
                    <a:pt x="259087" y="375646"/>
                  </a:cubicBezTo>
                  <a:cubicBezTo>
                    <a:pt x="259087" y="375646"/>
                    <a:pt x="276030" y="397882"/>
                    <a:pt x="263846" y="410616"/>
                  </a:cubicBezTo>
                  <a:cubicBezTo>
                    <a:pt x="240527" y="435133"/>
                    <a:pt x="233197" y="461741"/>
                    <a:pt x="231960" y="467633"/>
                  </a:cubicBezTo>
                  <a:cubicBezTo>
                    <a:pt x="229580" y="479416"/>
                    <a:pt x="209687" y="479416"/>
                    <a:pt x="213780" y="462501"/>
                  </a:cubicBezTo>
                  <a:cubicBezTo>
                    <a:pt x="227391" y="405960"/>
                    <a:pt x="191793" y="408525"/>
                    <a:pt x="191317" y="413562"/>
                  </a:cubicBezTo>
                  <a:cubicBezTo>
                    <a:pt x="188366" y="448532"/>
                    <a:pt x="146581" y="448152"/>
                    <a:pt x="146581" y="448152"/>
                  </a:cubicBezTo>
                  <a:lnTo>
                    <a:pt x="144011" y="464212"/>
                  </a:lnTo>
                  <a:lnTo>
                    <a:pt x="140204" y="471434"/>
                  </a:lnTo>
                  <a:lnTo>
                    <a:pt x="132970" y="480176"/>
                  </a:lnTo>
                  <a:cubicBezTo>
                    <a:pt x="144107" y="512866"/>
                    <a:pt x="180847" y="535293"/>
                    <a:pt x="192650" y="547836"/>
                  </a:cubicBezTo>
                  <a:cubicBezTo>
                    <a:pt x="204452" y="560475"/>
                    <a:pt x="188176" y="563421"/>
                    <a:pt x="188176" y="563421"/>
                  </a:cubicBezTo>
                  <a:cubicBezTo>
                    <a:pt x="188176" y="563421"/>
                    <a:pt x="181704" y="565512"/>
                    <a:pt x="168283" y="563801"/>
                  </a:cubicBezTo>
                  <a:cubicBezTo>
                    <a:pt x="161430" y="562946"/>
                    <a:pt x="161906" y="565987"/>
                    <a:pt x="160573" y="570168"/>
                  </a:cubicBezTo>
                  <a:cubicBezTo>
                    <a:pt x="158955" y="575394"/>
                    <a:pt x="159716" y="595350"/>
                    <a:pt x="161906" y="612455"/>
                  </a:cubicBezTo>
                  <a:cubicBezTo>
                    <a:pt x="164000" y="629465"/>
                    <a:pt x="178372" y="639348"/>
                    <a:pt x="178372" y="639348"/>
                  </a:cubicBezTo>
                  <a:lnTo>
                    <a:pt x="238528" y="646570"/>
                  </a:lnTo>
                  <a:cubicBezTo>
                    <a:pt x="238528" y="646570"/>
                    <a:pt x="266416" y="652462"/>
                    <a:pt x="279551" y="641914"/>
                  </a:cubicBezTo>
                  <a:cubicBezTo>
                    <a:pt x="333234" y="598771"/>
                    <a:pt x="272698" y="549927"/>
                    <a:pt x="272698" y="549927"/>
                  </a:cubicBezTo>
                  <a:cubicBezTo>
                    <a:pt x="272698" y="549927"/>
                    <a:pt x="266035" y="542230"/>
                    <a:pt x="276506" y="530921"/>
                  </a:cubicBezTo>
                  <a:cubicBezTo>
                    <a:pt x="396055" y="402539"/>
                    <a:pt x="226915" y="272540"/>
                    <a:pt x="210449" y="269975"/>
                  </a:cubicBezTo>
                  <a:close/>
                  <a:moveTo>
                    <a:pt x="234816" y="214288"/>
                  </a:moveTo>
                  <a:cubicBezTo>
                    <a:pt x="229009" y="240801"/>
                    <a:pt x="245095" y="276817"/>
                    <a:pt x="271175" y="309316"/>
                  </a:cubicBezTo>
                  <a:cubicBezTo>
                    <a:pt x="301443" y="346947"/>
                    <a:pt x="343228" y="361582"/>
                    <a:pt x="343228" y="361582"/>
                  </a:cubicBezTo>
                  <a:cubicBezTo>
                    <a:pt x="343228" y="361582"/>
                    <a:pt x="360552" y="369659"/>
                    <a:pt x="369118" y="356260"/>
                  </a:cubicBezTo>
                  <a:cubicBezTo>
                    <a:pt x="377970" y="342386"/>
                    <a:pt x="369499" y="330887"/>
                    <a:pt x="352461" y="325756"/>
                  </a:cubicBezTo>
                  <a:cubicBezTo>
                    <a:pt x="336090" y="320814"/>
                    <a:pt x="331711" y="319389"/>
                    <a:pt x="322479" y="293256"/>
                  </a:cubicBezTo>
                  <a:cubicBezTo>
                    <a:pt x="313246" y="267219"/>
                    <a:pt x="295352" y="257811"/>
                    <a:pt x="290592" y="255245"/>
                  </a:cubicBezTo>
                  <a:cubicBezTo>
                    <a:pt x="285833" y="252679"/>
                    <a:pt x="273650" y="248878"/>
                    <a:pt x="270224" y="219990"/>
                  </a:cubicBezTo>
                  <a:cubicBezTo>
                    <a:pt x="266607" y="188536"/>
                    <a:pt x="233483" y="203550"/>
                    <a:pt x="234816" y="214288"/>
                  </a:cubicBezTo>
                  <a:close/>
                  <a:moveTo>
                    <a:pt x="384252" y="174091"/>
                  </a:moveTo>
                  <a:cubicBezTo>
                    <a:pt x="384252" y="174091"/>
                    <a:pt x="314769" y="213338"/>
                    <a:pt x="307249" y="218754"/>
                  </a:cubicBezTo>
                  <a:cubicBezTo>
                    <a:pt x="299730" y="224076"/>
                    <a:pt x="297826" y="252299"/>
                    <a:pt x="325429" y="243747"/>
                  </a:cubicBezTo>
                  <a:lnTo>
                    <a:pt x="396816" y="188441"/>
                  </a:lnTo>
                  <a:cubicBezTo>
                    <a:pt x="406335" y="167249"/>
                    <a:pt x="384252" y="174091"/>
                    <a:pt x="384252" y="174091"/>
                  </a:cubicBezTo>
                  <a:close/>
                  <a:moveTo>
                    <a:pt x="438792" y="175802"/>
                  </a:moveTo>
                  <a:cubicBezTo>
                    <a:pt x="436983" y="177512"/>
                    <a:pt x="342372" y="252394"/>
                    <a:pt x="335519" y="258571"/>
                  </a:cubicBezTo>
                  <a:cubicBezTo>
                    <a:pt x="328665" y="264748"/>
                    <a:pt x="330379" y="290215"/>
                    <a:pt x="356268" y="282138"/>
                  </a:cubicBezTo>
                  <a:lnTo>
                    <a:pt x="453164" y="188441"/>
                  </a:lnTo>
                  <a:cubicBezTo>
                    <a:pt x="460398" y="172856"/>
                    <a:pt x="443075" y="171526"/>
                    <a:pt x="438792" y="175802"/>
                  </a:cubicBezTo>
                  <a:close/>
                  <a:moveTo>
                    <a:pt x="189699" y="660920"/>
                  </a:moveTo>
                  <a:cubicBezTo>
                    <a:pt x="189699" y="660920"/>
                    <a:pt x="170472" y="661775"/>
                    <a:pt x="175707" y="679830"/>
                  </a:cubicBezTo>
                  <a:cubicBezTo>
                    <a:pt x="177801" y="686957"/>
                    <a:pt x="184559" y="697505"/>
                    <a:pt x="195124" y="706058"/>
                  </a:cubicBezTo>
                  <a:cubicBezTo>
                    <a:pt x="201502" y="711284"/>
                    <a:pt x="240241" y="726489"/>
                    <a:pt x="264322" y="723068"/>
                  </a:cubicBezTo>
                  <a:cubicBezTo>
                    <a:pt x="279075" y="720977"/>
                    <a:pt x="291259" y="713755"/>
                    <a:pt x="273841" y="686577"/>
                  </a:cubicBezTo>
                  <a:cubicBezTo>
                    <a:pt x="260420" y="665766"/>
                    <a:pt x="242145" y="665956"/>
                    <a:pt x="242145" y="665956"/>
                  </a:cubicBezTo>
                  <a:lnTo>
                    <a:pt x="189699" y="660920"/>
                  </a:lnTo>
                  <a:close/>
                </a:path>
              </a:pathLst>
            </a:custGeom>
            <a:solidFill>
              <a:srgbClr val="000000"/>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grpSp>
          <p:nvGrpSpPr>
            <p:cNvPr id="23" name="Graphic 42">
              <a:extLst>
                <a:ext uri="{FF2B5EF4-FFF2-40B4-BE49-F238E27FC236}">
                  <a16:creationId xmlns:a16="http://schemas.microsoft.com/office/drawing/2014/main" id="{0529F516-B6DA-2145-90DE-AE2B8E7C58E0}"/>
                </a:ext>
              </a:extLst>
            </p:cNvPr>
            <p:cNvGrpSpPr/>
            <p:nvPr/>
          </p:nvGrpSpPr>
          <p:grpSpPr>
            <a:xfrm>
              <a:off x="3991037" y="2890857"/>
              <a:ext cx="2312937" cy="589173"/>
              <a:chOff x="3991037" y="2890857"/>
              <a:chExt cx="2312937" cy="589173"/>
            </a:xfrm>
            <a:solidFill>
              <a:srgbClr val="1A1A18"/>
            </a:solidFill>
          </p:grpSpPr>
          <p:sp>
            <p:nvSpPr>
              <p:cNvPr id="47" name="Freeform 46">
                <a:extLst>
                  <a:ext uri="{FF2B5EF4-FFF2-40B4-BE49-F238E27FC236}">
                    <a16:creationId xmlns:a16="http://schemas.microsoft.com/office/drawing/2014/main" id="{FD1267AC-4A6E-9244-BBF6-04E85D1EF0E3}"/>
                  </a:ext>
                </a:extLst>
              </p:cNvPr>
              <p:cNvSpPr/>
              <p:nvPr/>
            </p:nvSpPr>
            <p:spPr>
              <a:xfrm>
                <a:off x="3991037" y="2890857"/>
                <a:ext cx="504468" cy="589173"/>
              </a:xfrm>
              <a:custGeom>
                <a:avLst/>
                <a:gdLst>
                  <a:gd name="connsiteX0" fmla="*/ 396245 w 504467"/>
                  <a:gd name="connsiteY0" fmla="*/ 294397 h 589173"/>
                  <a:gd name="connsiteX1" fmla="*/ 396245 w 504467"/>
                  <a:gd name="connsiteY1" fmla="*/ 292686 h 589173"/>
                  <a:gd name="connsiteX2" fmla="*/ 502183 w 504467"/>
                  <a:gd name="connsiteY2" fmla="*/ 157936 h 589173"/>
                  <a:gd name="connsiteX3" fmla="*/ 272413 w 504467"/>
                  <a:gd name="connsiteY3" fmla="*/ 0 h 589173"/>
                  <a:gd name="connsiteX4" fmla="*/ 0 w 504467"/>
                  <a:gd name="connsiteY4" fmla="*/ 0 h 589173"/>
                  <a:gd name="connsiteX5" fmla="*/ 0 w 504467"/>
                  <a:gd name="connsiteY5" fmla="*/ 593925 h 589173"/>
                  <a:gd name="connsiteX6" fmla="*/ 295066 w 504467"/>
                  <a:gd name="connsiteY6" fmla="*/ 593925 h 589173"/>
                  <a:gd name="connsiteX7" fmla="*/ 509703 w 504467"/>
                  <a:gd name="connsiteY7" fmla="*/ 432567 h 589173"/>
                  <a:gd name="connsiteX8" fmla="*/ 396245 w 504467"/>
                  <a:gd name="connsiteY8" fmla="*/ 294397 h 589173"/>
                  <a:gd name="connsiteX9" fmla="*/ 167331 w 504467"/>
                  <a:gd name="connsiteY9" fmla="*/ 113273 h 589173"/>
                  <a:gd name="connsiteX10" fmla="*/ 247760 w 504467"/>
                  <a:gd name="connsiteY10" fmla="*/ 113273 h 589173"/>
                  <a:gd name="connsiteX11" fmla="*/ 337613 w 504467"/>
                  <a:gd name="connsiteY11" fmla="*/ 176752 h 589173"/>
                  <a:gd name="connsiteX12" fmla="*/ 255375 w 504467"/>
                  <a:gd name="connsiteY12" fmla="*/ 237665 h 589173"/>
                  <a:gd name="connsiteX13" fmla="*/ 167426 w 504467"/>
                  <a:gd name="connsiteY13" fmla="*/ 237665 h 589173"/>
                  <a:gd name="connsiteX14" fmla="*/ 167426 w 504467"/>
                  <a:gd name="connsiteY14" fmla="*/ 113273 h 589173"/>
                  <a:gd name="connsiteX15" fmla="*/ 259087 w 504467"/>
                  <a:gd name="connsiteY15" fmla="*/ 480651 h 589173"/>
                  <a:gd name="connsiteX16" fmla="*/ 165427 w 504467"/>
                  <a:gd name="connsiteY16" fmla="*/ 480651 h 589173"/>
                  <a:gd name="connsiteX17" fmla="*/ 165427 w 504467"/>
                  <a:gd name="connsiteY17" fmla="*/ 351033 h 589173"/>
                  <a:gd name="connsiteX18" fmla="*/ 254328 w 504467"/>
                  <a:gd name="connsiteY18" fmla="*/ 351033 h 589173"/>
                  <a:gd name="connsiteX19" fmla="*/ 339421 w 504467"/>
                  <a:gd name="connsiteY19" fmla="*/ 417173 h 589173"/>
                  <a:gd name="connsiteX20" fmla="*/ 259087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245" y="294397"/>
                    </a:moveTo>
                    <a:lnTo>
                      <a:pt x="396245" y="292686"/>
                    </a:lnTo>
                    <a:cubicBezTo>
                      <a:pt x="463349" y="274631"/>
                      <a:pt x="502183" y="220560"/>
                      <a:pt x="502183" y="157936"/>
                    </a:cubicBezTo>
                    <a:cubicBezTo>
                      <a:pt x="502183" y="39532"/>
                      <a:pt x="399101" y="0"/>
                      <a:pt x="272413" y="0"/>
                    </a:cubicBezTo>
                    <a:lnTo>
                      <a:pt x="0" y="0"/>
                    </a:lnTo>
                    <a:lnTo>
                      <a:pt x="0" y="593925"/>
                    </a:lnTo>
                    <a:lnTo>
                      <a:pt x="295066" y="593925"/>
                    </a:lnTo>
                    <a:cubicBezTo>
                      <a:pt x="424610" y="593925"/>
                      <a:pt x="509703" y="544130"/>
                      <a:pt x="509703" y="432567"/>
                    </a:cubicBezTo>
                    <a:cubicBezTo>
                      <a:pt x="509703" y="362152"/>
                      <a:pt x="470963" y="313307"/>
                      <a:pt x="396245" y="294397"/>
                    </a:cubicBezTo>
                    <a:close/>
                    <a:moveTo>
                      <a:pt x="167331" y="113273"/>
                    </a:moveTo>
                    <a:lnTo>
                      <a:pt x="247760" y="113273"/>
                    </a:lnTo>
                    <a:cubicBezTo>
                      <a:pt x="295066" y="113273"/>
                      <a:pt x="337613" y="124392"/>
                      <a:pt x="337613" y="176752"/>
                    </a:cubicBezTo>
                    <a:cubicBezTo>
                      <a:pt x="337613" y="212768"/>
                      <a:pt x="310200" y="237665"/>
                      <a:pt x="255375" y="237665"/>
                    </a:cubicBezTo>
                    <a:lnTo>
                      <a:pt x="167426" y="237665"/>
                    </a:lnTo>
                    <a:lnTo>
                      <a:pt x="167426" y="113273"/>
                    </a:lnTo>
                    <a:close/>
                    <a:moveTo>
                      <a:pt x="259087" y="480651"/>
                    </a:moveTo>
                    <a:lnTo>
                      <a:pt x="165427" y="480651"/>
                    </a:lnTo>
                    <a:lnTo>
                      <a:pt x="165427" y="351033"/>
                    </a:lnTo>
                    <a:lnTo>
                      <a:pt x="254328" y="351033"/>
                    </a:lnTo>
                    <a:cubicBezTo>
                      <a:pt x="304489" y="351033"/>
                      <a:pt x="339421" y="374220"/>
                      <a:pt x="339421" y="417173"/>
                    </a:cubicBezTo>
                    <a:cubicBezTo>
                      <a:pt x="339516" y="462596"/>
                      <a:pt x="310200" y="480651"/>
                      <a:pt x="259087" y="480651"/>
                    </a:cubicBez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8" name="Freeform 47">
                <a:extLst>
                  <a:ext uri="{FF2B5EF4-FFF2-40B4-BE49-F238E27FC236}">
                    <a16:creationId xmlns:a16="http://schemas.microsoft.com/office/drawing/2014/main" id="{FB93E1E3-A224-5F4E-BA61-641E1E0C7FC9}"/>
                  </a:ext>
                </a:extLst>
              </p:cNvPr>
              <p:cNvSpPr/>
              <p:nvPr/>
            </p:nvSpPr>
            <p:spPr>
              <a:xfrm>
                <a:off x="4527867" y="2890857"/>
                <a:ext cx="161810" cy="589173"/>
              </a:xfrm>
              <a:custGeom>
                <a:avLst/>
                <a:gdLst>
                  <a:gd name="connsiteX0" fmla="*/ 0 w 161810"/>
                  <a:gd name="connsiteY0" fmla="*/ 0 h 589173"/>
                  <a:gd name="connsiteX1" fmla="*/ 170186 w 161810"/>
                  <a:gd name="connsiteY1" fmla="*/ 0 h 589173"/>
                  <a:gd name="connsiteX2" fmla="*/ 170186 w 161810"/>
                  <a:gd name="connsiteY2" fmla="*/ 593925 h 589173"/>
                  <a:gd name="connsiteX3" fmla="*/ 0 w 161810"/>
                  <a:gd name="connsiteY3" fmla="*/ 593925 h 589173"/>
                </a:gdLst>
                <a:ahLst/>
                <a:cxnLst>
                  <a:cxn ang="0">
                    <a:pos x="connsiteX0" y="connsiteY0"/>
                  </a:cxn>
                  <a:cxn ang="0">
                    <a:pos x="connsiteX1" y="connsiteY1"/>
                  </a:cxn>
                  <a:cxn ang="0">
                    <a:pos x="connsiteX2" y="connsiteY2"/>
                  </a:cxn>
                  <a:cxn ang="0">
                    <a:pos x="connsiteX3" y="connsiteY3"/>
                  </a:cxn>
                </a:cxnLst>
                <a:rect l="l" t="t" r="r" b="b"/>
                <a:pathLst>
                  <a:path w="161810" h="589173">
                    <a:moveTo>
                      <a:pt x="0" y="0"/>
                    </a:moveTo>
                    <a:lnTo>
                      <a:pt x="170186" y="0"/>
                    </a:lnTo>
                    <a:lnTo>
                      <a:pt x="170186" y="593925"/>
                    </a:lnTo>
                    <a:lnTo>
                      <a:pt x="0" y="593925"/>
                    </a:ln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9" name="Freeform 48">
                <a:extLst>
                  <a:ext uri="{FF2B5EF4-FFF2-40B4-BE49-F238E27FC236}">
                    <a16:creationId xmlns:a16="http://schemas.microsoft.com/office/drawing/2014/main" id="{33EBBA1E-A444-D44B-A182-56793E38A580}"/>
                  </a:ext>
                </a:extLst>
              </p:cNvPr>
              <p:cNvSpPr/>
              <p:nvPr/>
            </p:nvSpPr>
            <p:spPr>
              <a:xfrm>
                <a:off x="4736697" y="2890857"/>
                <a:ext cx="504468" cy="589173"/>
              </a:xfrm>
              <a:custGeom>
                <a:avLst/>
                <a:gdLst>
                  <a:gd name="connsiteX0" fmla="*/ 396340 w 504467"/>
                  <a:gd name="connsiteY0" fmla="*/ 294397 h 589173"/>
                  <a:gd name="connsiteX1" fmla="*/ 396340 w 504467"/>
                  <a:gd name="connsiteY1" fmla="*/ 292686 h 589173"/>
                  <a:gd name="connsiteX2" fmla="*/ 502279 w 504467"/>
                  <a:gd name="connsiteY2" fmla="*/ 157936 h 589173"/>
                  <a:gd name="connsiteX3" fmla="*/ 272508 w 504467"/>
                  <a:gd name="connsiteY3" fmla="*/ 0 h 589173"/>
                  <a:gd name="connsiteX4" fmla="*/ 0 w 504467"/>
                  <a:gd name="connsiteY4" fmla="*/ 0 h 589173"/>
                  <a:gd name="connsiteX5" fmla="*/ 95 w 504467"/>
                  <a:gd name="connsiteY5" fmla="*/ 593925 h 589173"/>
                  <a:gd name="connsiteX6" fmla="*/ 295161 w 504467"/>
                  <a:gd name="connsiteY6" fmla="*/ 593925 h 589173"/>
                  <a:gd name="connsiteX7" fmla="*/ 509798 w 504467"/>
                  <a:gd name="connsiteY7" fmla="*/ 432567 h 589173"/>
                  <a:gd name="connsiteX8" fmla="*/ 396340 w 504467"/>
                  <a:gd name="connsiteY8" fmla="*/ 294397 h 589173"/>
                  <a:gd name="connsiteX9" fmla="*/ 167521 w 504467"/>
                  <a:gd name="connsiteY9" fmla="*/ 113273 h 589173"/>
                  <a:gd name="connsiteX10" fmla="*/ 247951 w 504467"/>
                  <a:gd name="connsiteY10" fmla="*/ 113273 h 589173"/>
                  <a:gd name="connsiteX11" fmla="*/ 337803 w 504467"/>
                  <a:gd name="connsiteY11" fmla="*/ 176752 h 589173"/>
                  <a:gd name="connsiteX12" fmla="*/ 255565 w 504467"/>
                  <a:gd name="connsiteY12" fmla="*/ 237665 h 589173"/>
                  <a:gd name="connsiteX13" fmla="*/ 167617 w 504467"/>
                  <a:gd name="connsiteY13" fmla="*/ 237665 h 589173"/>
                  <a:gd name="connsiteX14" fmla="*/ 167617 w 504467"/>
                  <a:gd name="connsiteY14" fmla="*/ 113273 h 589173"/>
                  <a:gd name="connsiteX15" fmla="*/ 259182 w 504467"/>
                  <a:gd name="connsiteY15" fmla="*/ 480651 h 589173"/>
                  <a:gd name="connsiteX16" fmla="*/ 165523 w 504467"/>
                  <a:gd name="connsiteY16" fmla="*/ 480651 h 589173"/>
                  <a:gd name="connsiteX17" fmla="*/ 165523 w 504467"/>
                  <a:gd name="connsiteY17" fmla="*/ 351033 h 589173"/>
                  <a:gd name="connsiteX18" fmla="*/ 254423 w 504467"/>
                  <a:gd name="connsiteY18" fmla="*/ 351033 h 589173"/>
                  <a:gd name="connsiteX19" fmla="*/ 339516 w 504467"/>
                  <a:gd name="connsiteY19" fmla="*/ 417173 h 589173"/>
                  <a:gd name="connsiteX20" fmla="*/ 259182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340" y="294397"/>
                    </a:moveTo>
                    <a:lnTo>
                      <a:pt x="396340" y="292686"/>
                    </a:lnTo>
                    <a:cubicBezTo>
                      <a:pt x="463444" y="274631"/>
                      <a:pt x="502279" y="220560"/>
                      <a:pt x="502279" y="157936"/>
                    </a:cubicBezTo>
                    <a:cubicBezTo>
                      <a:pt x="502279" y="39532"/>
                      <a:pt x="399196" y="0"/>
                      <a:pt x="272508" y="0"/>
                    </a:cubicBezTo>
                    <a:lnTo>
                      <a:pt x="0" y="0"/>
                    </a:lnTo>
                    <a:lnTo>
                      <a:pt x="95" y="593925"/>
                    </a:lnTo>
                    <a:lnTo>
                      <a:pt x="295161" y="593925"/>
                    </a:lnTo>
                    <a:cubicBezTo>
                      <a:pt x="424705" y="593925"/>
                      <a:pt x="509798" y="544130"/>
                      <a:pt x="509798" y="432567"/>
                    </a:cubicBezTo>
                    <a:cubicBezTo>
                      <a:pt x="509798" y="362152"/>
                      <a:pt x="471059" y="313307"/>
                      <a:pt x="396340" y="294397"/>
                    </a:cubicBezTo>
                    <a:close/>
                    <a:moveTo>
                      <a:pt x="167521" y="113273"/>
                    </a:moveTo>
                    <a:lnTo>
                      <a:pt x="247951" y="113273"/>
                    </a:lnTo>
                    <a:cubicBezTo>
                      <a:pt x="295256" y="113273"/>
                      <a:pt x="337803" y="124392"/>
                      <a:pt x="337803" y="176752"/>
                    </a:cubicBezTo>
                    <a:cubicBezTo>
                      <a:pt x="337803" y="212768"/>
                      <a:pt x="310390" y="237665"/>
                      <a:pt x="255565" y="237665"/>
                    </a:cubicBezTo>
                    <a:lnTo>
                      <a:pt x="167617" y="237665"/>
                    </a:lnTo>
                    <a:lnTo>
                      <a:pt x="167617" y="113273"/>
                    </a:lnTo>
                    <a:close/>
                    <a:moveTo>
                      <a:pt x="259182" y="480651"/>
                    </a:moveTo>
                    <a:lnTo>
                      <a:pt x="165523" y="480651"/>
                    </a:lnTo>
                    <a:lnTo>
                      <a:pt x="165523" y="351033"/>
                    </a:lnTo>
                    <a:lnTo>
                      <a:pt x="254423" y="351033"/>
                    </a:lnTo>
                    <a:cubicBezTo>
                      <a:pt x="304584" y="351033"/>
                      <a:pt x="339516" y="374220"/>
                      <a:pt x="339516" y="417173"/>
                    </a:cubicBezTo>
                    <a:cubicBezTo>
                      <a:pt x="339611" y="462596"/>
                      <a:pt x="310295" y="480651"/>
                      <a:pt x="259182" y="480651"/>
                    </a:cubicBez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0" name="Freeform 49">
                <a:extLst>
                  <a:ext uri="{FF2B5EF4-FFF2-40B4-BE49-F238E27FC236}">
                    <a16:creationId xmlns:a16="http://schemas.microsoft.com/office/drawing/2014/main" id="{E9228351-5CA1-7649-A2D3-B99DD665712C}"/>
                  </a:ext>
                </a:extLst>
              </p:cNvPr>
              <p:cNvSpPr/>
              <p:nvPr/>
            </p:nvSpPr>
            <p:spPr>
              <a:xfrm>
                <a:off x="5270101" y="2890857"/>
                <a:ext cx="504468" cy="589173"/>
              </a:xfrm>
              <a:custGeom>
                <a:avLst/>
                <a:gdLst>
                  <a:gd name="connsiteX0" fmla="*/ 396436 w 504467"/>
                  <a:gd name="connsiteY0" fmla="*/ 294397 h 589173"/>
                  <a:gd name="connsiteX1" fmla="*/ 396436 w 504467"/>
                  <a:gd name="connsiteY1" fmla="*/ 292686 h 589173"/>
                  <a:gd name="connsiteX2" fmla="*/ 502374 w 504467"/>
                  <a:gd name="connsiteY2" fmla="*/ 157936 h 589173"/>
                  <a:gd name="connsiteX3" fmla="*/ 272603 w 504467"/>
                  <a:gd name="connsiteY3" fmla="*/ 0 h 589173"/>
                  <a:gd name="connsiteX4" fmla="*/ 0 w 504467"/>
                  <a:gd name="connsiteY4" fmla="*/ 0 h 589173"/>
                  <a:gd name="connsiteX5" fmla="*/ 190 w 504467"/>
                  <a:gd name="connsiteY5" fmla="*/ 593925 h 589173"/>
                  <a:gd name="connsiteX6" fmla="*/ 295256 w 504467"/>
                  <a:gd name="connsiteY6" fmla="*/ 593925 h 589173"/>
                  <a:gd name="connsiteX7" fmla="*/ 509893 w 504467"/>
                  <a:gd name="connsiteY7" fmla="*/ 432567 h 589173"/>
                  <a:gd name="connsiteX8" fmla="*/ 396436 w 504467"/>
                  <a:gd name="connsiteY8" fmla="*/ 294397 h 589173"/>
                  <a:gd name="connsiteX9" fmla="*/ 167521 w 504467"/>
                  <a:gd name="connsiteY9" fmla="*/ 113273 h 589173"/>
                  <a:gd name="connsiteX10" fmla="*/ 247951 w 504467"/>
                  <a:gd name="connsiteY10" fmla="*/ 113273 h 589173"/>
                  <a:gd name="connsiteX11" fmla="*/ 337803 w 504467"/>
                  <a:gd name="connsiteY11" fmla="*/ 176752 h 589173"/>
                  <a:gd name="connsiteX12" fmla="*/ 255565 w 504467"/>
                  <a:gd name="connsiteY12" fmla="*/ 237665 h 589173"/>
                  <a:gd name="connsiteX13" fmla="*/ 167617 w 504467"/>
                  <a:gd name="connsiteY13" fmla="*/ 237665 h 589173"/>
                  <a:gd name="connsiteX14" fmla="*/ 167617 w 504467"/>
                  <a:gd name="connsiteY14" fmla="*/ 113273 h 589173"/>
                  <a:gd name="connsiteX15" fmla="*/ 259277 w 504467"/>
                  <a:gd name="connsiteY15" fmla="*/ 480651 h 589173"/>
                  <a:gd name="connsiteX16" fmla="*/ 165618 w 504467"/>
                  <a:gd name="connsiteY16" fmla="*/ 480651 h 589173"/>
                  <a:gd name="connsiteX17" fmla="*/ 165618 w 504467"/>
                  <a:gd name="connsiteY17" fmla="*/ 351033 h 589173"/>
                  <a:gd name="connsiteX18" fmla="*/ 254518 w 504467"/>
                  <a:gd name="connsiteY18" fmla="*/ 351033 h 589173"/>
                  <a:gd name="connsiteX19" fmla="*/ 339612 w 504467"/>
                  <a:gd name="connsiteY19" fmla="*/ 417173 h 589173"/>
                  <a:gd name="connsiteX20" fmla="*/ 259277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436" y="294397"/>
                    </a:moveTo>
                    <a:lnTo>
                      <a:pt x="396436" y="292686"/>
                    </a:lnTo>
                    <a:cubicBezTo>
                      <a:pt x="463539" y="274631"/>
                      <a:pt x="502374" y="220560"/>
                      <a:pt x="502374" y="157936"/>
                    </a:cubicBezTo>
                    <a:cubicBezTo>
                      <a:pt x="502374" y="39532"/>
                      <a:pt x="399291" y="0"/>
                      <a:pt x="272603" y="0"/>
                    </a:cubicBezTo>
                    <a:lnTo>
                      <a:pt x="0" y="0"/>
                    </a:lnTo>
                    <a:lnTo>
                      <a:pt x="190" y="593925"/>
                    </a:lnTo>
                    <a:lnTo>
                      <a:pt x="295256" y="593925"/>
                    </a:lnTo>
                    <a:cubicBezTo>
                      <a:pt x="424800" y="593925"/>
                      <a:pt x="509893" y="544130"/>
                      <a:pt x="509893" y="432567"/>
                    </a:cubicBezTo>
                    <a:cubicBezTo>
                      <a:pt x="509893" y="362152"/>
                      <a:pt x="471154" y="313307"/>
                      <a:pt x="396436" y="294397"/>
                    </a:cubicBezTo>
                    <a:close/>
                    <a:moveTo>
                      <a:pt x="167521" y="113273"/>
                    </a:moveTo>
                    <a:lnTo>
                      <a:pt x="247951" y="113273"/>
                    </a:lnTo>
                    <a:cubicBezTo>
                      <a:pt x="295256" y="113273"/>
                      <a:pt x="337803" y="124392"/>
                      <a:pt x="337803" y="176752"/>
                    </a:cubicBezTo>
                    <a:cubicBezTo>
                      <a:pt x="337803" y="212768"/>
                      <a:pt x="310390" y="237665"/>
                      <a:pt x="255565" y="237665"/>
                    </a:cubicBezTo>
                    <a:lnTo>
                      <a:pt x="167617" y="237665"/>
                    </a:lnTo>
                    <a:lnTo>
                      <a:pt x="167617" y="113273"/>
                    </a:lnTo>
                    <a:close/>
                    <a:moveTo>
                      <a:pt x="259277" y="480651"/>
                    </a:moveTo>
                    <a:lnTo>
                      <a:pt x="165618" y="480651"/>
                    </a:lnTo>
                    <a:lnTo>
                      <a:pt x="165618" y="351033"/>
                    </a:lnTo>
                    <a:lnTo>
                      <a:pt x="254518" y="351033"/>
                    </a:lnTo>
                    <a:cubicBezTo>
                      <a:pt x="304680" y="351033"/>
                      <a:pt x="339612" y="374220"/>
                      <a:pt x="339612" y="417173"/>
                    </a:cubicBezTo>
                    <a:cubicBezTo>
                      <a:pt x="339707" y="462596"/>
                      <a:pt x="310390" y="480651"/>
                      <a:pt x="259277" y="480651"/>
                    </a:cubicBez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1" name="Freeform 50">
                <a:extLst>
                  <a:ext uri="{FF2B5EF4-FFF2-40B4-BE49-F238E27FC236}">
                    <a16:creationId xmlns:a16="http://schemas.microsoft.com/office/drawing/2014/main" id="{AE7F08A6-AB16-D949-8165-2810E2F70EB6}"/>
                  </a:ext>
                </a:extLst>
              </p:cNvPr>
              <p:cNvSpPr/>
              <p:nvPr/>
            </p:nvSpPr>
            <p:spPr>
              <a:xfrm>
                <a:off x="5723836" y="2890857"/>
                <a:ext cx="580614" cy="589173"/>
              </a:xfrm>
              <a:custGeom>
                <a:avLst/>
                <a:gdLst>
                  <a:gd name="connsiteX0" fmla="*/ 408524 w 580613"/>
                  <a:gd name="connsiteY0" fmla="*/ 0 h 589173"/>
                  <a:gd name="connsiteX1" fmla="*/ 290307 w 580613"/>
                  <a:gd name="connsiteY1" fmla="*/ 207731 h 589173"/>
                  <a:gd name="connsiteX2" fmla="*/ 188176 w 580613"/>
                  <a:gd name="connsiteY2" fmla="*/ 0 h 589173"/>
                  <a:gd name="connsiteX3" fmla="*/ 0 w 580613"/>
                  <a:gd name="connsiteY3" fmla="*/ 0 h 589173"/>
                  <a:gd name="connsiteX4" fmla="*/ 198646 w 580613"/>
                  <a:gd name="connsiteY4" fmla="*/ 330412 h 589173"/>
                  <a:gd name="connsiteX5" fmla="*/ 43784 w 580613"/>
                  <a:gd name="connsiteY5" fmla="*/ 593925 h 589173"/>
                  <a:gd name="connsiteX6" fmla="*/ 214066 w 580613"/>
                  <a:gd name="connsiteY6" fmla="*/ 593925 h 589173"/>
                  <a:gd name="connsiteX7" fmla="*/ 589180 w 580613"/>
                  <a:gd name="connsiteY7" fmla="*/ 0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613" h="589173">
                    <a:moveTo>
                      <a:pt x="408524" y="0"/>
                    </a:moveTo>
                    <a:lnTo>
                      <a:pt x="290307" y="207731"/>
                    </a:lnTo>
                    <a:lnTo>
                      <a:pt x="188176" y="0"/>
                    </a:lnTo>
                    <a:lnTo>
                      <a:pt x="0" y="0"/>
                    </a:lnTo>
                    <a:lnTo>
                      <a:pt x="198646" y="330412"/>
                    </a:lnTo>
                    <a:lnTo>
                      <a:pt x="43784" y="593925"/>
                    </a:lnTo>
                    <a:lnTo>
                      <a:pt x="214066" y="593925"/>
                    </a:lnTo>
                    <a:lnTo>
                      <a:pt x="589180" y="0"/>
                    </a:ln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dirty="0">
                  <a:latin typeface="+mn-lt"/>
                </a:endParaRPr>
              </a:p>
            </p:txBody>
          </p:sp>
        </p:grpSp>
        <p:grpSp>
          <p:nvGrpSpPr>
            <p:cNvPr id="24" name="Graphic 42">
              <a:extLst>
                <a:ext uri="{FF2B5EF4-FFF2-40B4-BE49-F238E27FC236}">
                  <a16:creationId xmlns:a16="http://schemas.microsoft.com/office/drawing/2014/main" id="{0529F516-B6DA-2145-90DE-AE2B8E7C58E0}"/>
                </a:ext>
              </a:extLst>
            </p:cNvPr>
            <p:cNvGrpSpPr/>
            <p:nvPr/>
          </p:nvGrpSpPr>
          <p:grpSpPr>
            <a:xfrm>
              <a:off x="3992179" y="3669136"/>
              <a:ext cx="1456294" cy="161548"/>
              <a:chOff x="3992179" y="3669136"/>
              <a:chExt cx="1456294" cy="161548"/>
            </a:xfrm>
            <a:solidFill>
              <a:srgbClr val="0033A1"/>
            </a:solidFill>
          </p:grpSpPr>
          <p:sp>
            <p:nvSpPr>
              <p:cNvPr id="38" name="Freeform 37">
                <a:extLst>
                  <a:ext uri="{FF2B5EF4-FFF2-40B4-BE49-F238E27FC236}">
                    <a16:creationId xmlns:a16="http://schemas.microsoft.com/office/drawing/2014/main" id="{6E8272E3-A63A-5E45-A3AA-1E3F590B945B}"/>
                  </a:ext>
                </a:extLst>
              </p:cNvPr>
              <p:cNvSpPr/>
              <p:nvPr/>
            </p:nvSpPr>
            <p:spPr>
              <a:xfrm>
                <a:off x="3992179" y="3671416"/>
                <a:ext cx="104701" cy="152045"/>
              </a:xfrm>
              <a:custGeom>
                <a:avLst/>
                <a:gdLst>
                  <a:gd name="connsiteX0" fmla="*/ 0 w 104700"/>
                  <a:gd name="connsiteY0" fmla="*/ 0 h 152044"/>
                  <a:gd name="connsiteX1" fmla="*/ 29602 w 104700"/>
                  <a:gd name="connsiteY1" fmla="*/ 0 h 152044"/>
                  <a:gd name="connsiteX2" fmla="*/ 29602 w 104700"/>
                  <a:gd name="connsiteY2" fmla="*/ 134275 h 152044"/>
                  <a:gd name="connsiteX3" fmla="*/ 112982 w 104700"/>
                  <a:gd name="connsiteY3" fmla="*/ 134275 h 152044"/>
                  <a:gd name="connsiteX4" fmla="*/ 112982 w 104700"/>
                  <a:gd name="connsiteY4" fmla="*/ 159267 h 152044"/>
                  <a:gd name="connsiteX5" fmla="*/ 0 w 104700"/>
                  <a:gd name="connsiteY5" fmla="*/ 159267 h 152044"/>
                  <a:gd name="connsiteX6" fmla="*/ 0 w 104700"/>
                  <a:gd name="connsiteY6" fmla="*/ 0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00" h="152044">
                    <a:moveTo>
                      <a:pt x="0" y="0"/>
                    </a:moveTo>
                    <a:lnTo>
                      <a:pt x="29602" y="0"/>
                    </a:lnTo>
                    <a:lnTo>
                      <a:pt x="29602" y="134275"/>
                    </a:lnTo>
                    <a:lnTo>
                      <a:pt x="112982" y="134275"/>
                    </a:lnTo>
                    <a:lnTo>
                      <a:pt x="112982" y="159267"/>
                    </a:lnTo>
                    <a:lnTo>
                      <a:pt x="0" y="159267"/>
                    </a:lnTo>
                    <a:lnTo>
                      <a:pt x="0" y="0"/>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9" name="Freeform 38">
                <a:extLst>
                  <a:ext uri="{FF2B5EF4-FFF2-40B4-BE49-F238E27FC236}">
                    <a16:creationId xmlns:a16="http://schemas.microsoft.com/office/drawing/2014/main" id="{5EE78959-F93B-9646-A79A-9BEE978877D1}"/>
                  </a:ext>
                </a:extLst>
              </p:cNvPr>
              <p:cNvSpPr/>
              <p:nvPr/>
            </p:nvSpPr>
            <p:spPr>
              <a:xfrm>
                <a:off x="4128671" y="3671416"/>
                <a:ext cx="28555" cy="152045"/>
              </a:xfrm>
              <a:custGeom>
                <a:avLst/>
                <a:gdLst>
                  <a:gd name="connsiteX0" fmla="*/ 0 w 28554"/>
                  <a:gd name="connsiteY0" fmla="*/ 0 h 152044"/>
                  <a:gd name="connsiteX1" fmla="*/ 29602 w 28554"/>
                  <a:gd name="connsiteY1" fmla="*/ 0 h 152044"/>
                  <a:gd name="connsiteX2" fmla="*/ 29602 w 28554"/>
                  <a:gd name="connsiteY2" fmla="*/ 159267 h 152044"/>
                  <a:gd name="connsiteX3" fmla="*/ 0 w 28554"/>
                  <a:gd name="connsiteY3" fmla="*/ 159267 h 152044"/>
                  <a:gd name="connsiteX4" fmla="*/ 0 w 28554"/>
                  <a:gd name="connsiteY4" fmla="*/ 0 h 15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54" h="152044">
                    <a:moveTo>
                      <a:pt x="0" y="0"/>
                    </a:moveTo>
                    <a:lnTo>
                      <a:pt x="29602" y="0"/>
                    </a:lnTo>
                    <a:lnTo>
                      <a:pt x="29602" y="159267"/>
                    </a:lnTo>
                    <a:lnTo>
                      <a:pt x="0" y="159267"/>
                    </a:lnTo>
                    <a:lnTo>
                      <a:pt x="0" y="0"/>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0" name="Freeform 39">
                <a:extLst>
                  <a:ext uri="{FF2B5EF4-FFF2-40B4-BE49-F238E27FC236}">
                    <a16:creationId xmlns:a16="http://schemas.microsoft.com/office/drawing/2014/main" id="{C1A13D65-7F0C-C34D-93D2-A5E08C942250}"/>
                  </a:ext>
                </a:extLst>
              </p:cNvPr>
              <p:cNvSpPr/>
              <p:nvPr/>
            </p:nvSpPr>
            <p:spPr>
              <a:xfrm>
                <a:off x="4201391" y="3671416"/>
                <a:ext cx="133256" cy="152045"/>
              </a:xfrm>
              <a:custGeom>
                <a:avLst/>
                <a:gdLst>
                  <a:gd name="connsiteX0" fmla="*/ 141727 w 133255"/>
                  <a:gd name="connsiteY0" fmla="*/ 0 h 152044"/>
                  <a:gd name="connsiteX1" fmla="*/ 141727 w 133255"/>
                  <a:gd name="connsiteY1" fmla="*/ 159267 h 152044"/>
                  <a:gd name="connsiteX2" fmla="*/ 117360 w 133255"/>
                  <a:gd name="connsiteY2" fmla="*/ 159267 h 152044"/>
                  <a:gd name="connsiteX3" fmla="*/ 29411 w 133255"/>
                  <a:gd name="connsiteY3" fmla="*/ 51410 h 152044"/>
                  <a:gd name="connsiteX4" fmla="*/ 29411 w 133255"/>
                  <a:gd name="connsiteY4" fmla="*/ 159267 h 152044"/>
                  <a:gd name="connsiteX5" fmla="*/ 0 w 133255"/>
                  <a:gd name="connsiteY5" fmla="*/ 159267 h 152044"/>
                  <a:gd name="connsiteX6" fmla="*/ 0 w 133255"/>
                  <a:gd name="connsiteY6" fmla="*/ 0 h 152044"/>
                  <a:gd name="connsiteX7" fmla="*/ 24367 w 133255"/>
                  <a:gd name="connsiteY7" fmla="*/ 0 h 152044"/>
                  <a:gd name="connsiteX8" fmla="*/ 112315 w 133255"/>
                  <a:gd name="connsiteY8" fmla="*/ 107857 h 152044"/>
                  <a:gd name="connsiteX9" fmla="*/ 112315 w 133255"/>
                  <a:gd name="connsiteY9" fmla="*/ 0 h 152044"/>
                  <a:gd name="connsiteX10" fmla="*/ 141727 w 133255"/>
                  <a:gd name="connsiteY10" fmla="*/ 0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55" h="152044">
                    <a:moveTo>
                      <a:pt x="141727" y="0"/>
                    </a:moveTo>
                    <a:lnTo>
                      <a:pt x="141727" y="159267"/>
                    </a:lnTo>
                    <a:lnTo>
                      <a:pt x="117360" y="159267"/>
                    </a:lnTo>
                    <a:lnTo>
                      <a:pt x="29411" y="51410"/>
                    </a:lnTo>
                    <a:lnTo>
                      <a:pt x="29411" y="159267"/>
                    </a:lnTo>
                    <a:lnTo>
                      <a:pt x="0" y="159267"/>
                    </a:lnTo>
                    <a:lnTo>
                      <a:pt x="0" y="0"/>
                    </a:lnTo>
                    <a:lnTo>
                      <a:pt x="24367" y="0"/>
                    </a:lnTo>
                    <a:lnTo>
                      <a:pt x="112315" y="107857"/>
                    </a:lnTo>
                    <a:lnTo>
                      <a:pt x="112315" y="0"/>
                    </a:lnTo>
                    <a:lnTo>
                      <a:pt x="141727" y="0"/>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1" name="Freeform 40">
                <a:extLst>
                  <a:ext uri="{FF2B5EF4-FFF2-40B4-BE49-F238E27FC236}">
                    <a16:creationId xmlns:a16="http://schemas.microsoft.com/office/drawing/2014/main" id="{14ED971E-58C0-D64B-9980-2AF8A13392CF}"/>
                  </a:ext>
                </a:extLst>
              </p:cNvPr>
              <p:cNvSpPr/>
              <p:nvPr/>
            </p:nvSpPr>
            <p:spPr>
              <a:xfrm>
                <a:off x="4385950" y="3671416"/>
                <a:ext cx="114219" cy="152045"/>
              </a:xfrm>
              <a:custGeom>
                <a:avLst/>
                <a:gdLst>
                  <a:gd name="connsiteX0" fmla="*/ 119645 w 114219"/>
                  <a:gd name="connsiteY0" fmla="*/ 134465 h 152044"/>
                  <a:gd name="connsiteX1" fmla="*/ 119645 w 114219"/>
                  <a:gd name="connsiteY1" fmla="*/ 159267 h 152044"/>
                  <a:gd name="connsiteX2" fmla="*/ 0 w 114219"/>
                  <a:gd name="connsiteY2" fmla="*/ 159267 h 152044"/>
                  <a:gd name="connsiteX3" fmla="*/ 0 w 114219"/>
                  <a:gd name="connsiteY3" fmla="*/ 0 h 152044"/>
                  <a:gd name="connsiteX4" fmla="*/ 116408 w 114219"/>
                  <a:gd name="connsiteY4" fmla="*/ 0 h 152044"/>
                  <a:gd name="connsiteX5" fmla="*/ 116408 w 114219"/>
                  <a:gd name="connsiteY5" fmla="*/ 24802 h 152044"/>
                  <a:gd name="connsiteX6" fmla="*/ 29602 w 114219"/>
                  <a:gd name="connsiteY6" fmla="*/ 24802 h 152044"/>
                  <a:gd name="connsiteX7" fmla="*/ 29602 w 114219"/>
                  <a:gd name="connsiteY7" fmla="*/ 66235 h 152044"/>
                  <a:gd name="connsiteX8" fmla="*/ 106605 w 114219"/>
                  <a:gd name="connsiteY8" fmla="*/ 66235 h 152044"/>
                  <a:gd name="connsiteX9" fmla="*/ 106605 w 114219"/>
                  <a:gd name="connsiteY9" fmla="*/ 90562 h 152044"/>
                  <a:gd name="connsiteX10" fmla="*/ 29602 w 114219"/>
                  <a:gd name="connsiteY10" fmla="*/ 90562 h 152044"/>
                  <a:gd name="connsiteX11" fmla="*/ 29602 w 114219"/>
                  <a:gd name="connsiteY11" fmla="*/ 134465 h 152044"/>
                  <a:gd name="connsiteX12" fmla="*/ 119645 w 114219"/>
                  <a:gd name="connsiteY12" fmla="*/ 134465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219" h="152044">
                    <a:moveTo>
                      <a:pt x="119645" y="134465"/>
                    </a:moveTo>
                    <a:lnTo>
                      <a:pt x="119645" y="159267"/>
                    </a:lnTo>
                    <a:lnTo>
                      <a:pt x="0" y="159267"/>
                    </a:lnTo>
                    <a:lnTo>
                      <a:pt x="0" y="0"/>
                    </a:lnTo>
                    <a:lnTo>
                      <a:pt x="116408" y="0"/>
                    </a:lnTo>
                    <a:lnTo>
                      <a:pt x="116408" y="24802"/>
                    </a:lnTo>
                    <a:lnTo>
                      <a:pt x="29602" y="24802"/>
                    </a:lnTo>
                    <a:lnTo>
                      <a:pt x="29602" y="66235"/>
                    </a:lnTo>
                    <a:lnTo>
                      <a:pt x="106605" y="66235"/>
                    </a:lnTo>
                    <a:lnTo>
                      <a:pt x="106605" y="90562"/>
                    </a:lnTo>
                    <a:lnTo>
                      <a:pt x="29602" y="90562"/>
                    </a:lnTo>
                    <a:lnTo>
                      <a:pt x="29602" y="134465"/>
                    </a:lnTo>
                    <a:lnTo>
                      <a:pt x="119645" y="134465"/>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2" name="Freeform 41">
                <a:extLst>
                  <a:ext uri="{FF2B5EF4-FFF2-40B4-BE49-F238E27FC236}">
                    <a16:creationId xmlns:a16="http://schemas.microsoft.com/office/drawing/2014/main" id="{546B0B23-11A1-9640-823D-7559ED0A8E70}"/>
                  </a:ext>
                </a:extLst>
              </p:cNvPr>
              <p:cNvSpPr/>
              <p:nvPr/>
            </p:nvSpPr>
            <p:spPr>
              <a:xfrm>
                <a:off x="4590116" y="3669136"/>
                <a:ext cx="142774" cy="161548"/>
              </a:xfrm>
              <a:custGeom>
                <a:avLst/>
                <a:gdLst>
                  <a:gd name="connsiteX0" fmla="*/ 120406 w 142773"/>
                  <a:gd name="connsiteY0" fmla="*/ 80109 h 161547"/>
                  <a:gd name="connsiteX1" fmla="*/ 148390 w 142773"/>
                  <a:gd name="connsiteY1" fmla="*/ 80109 h 161547"/>
                  <a:gd name="connsiteX2" fmla="*/ 148390 w 142773"/>
                  <a:gd name="connsiteY2" fmla="*/ 143587 h 161547"/>
                  <a:gd name="connsiteX3" fmla="*/ 85950 w 142773"/>
                  <a:gd name="connsiteY3" fmla="*/ 163828 h 161547"/>
                  <a:gd name="connsiteX4" fmla="*/ 0 w 142773"/>
                  <a:gd name="connsiteY4" fmla="*/ 81914 h 161547"/>
                  <a:gd name="connsiteX5" fmla="*/ 86331 w 142773"/>
                  <a:gd name="connsiteY5" fmla="*/ 0 h 161547"/>
                  <a:gd name="connsiteX6" fmla="*/ 150388 w 142773"/>
                  <a:gd name="connsiteY6" fmla="*/ 25943 h 161547"/>
                  <a:gd name="connsiteX7" fmla="*/ 131733 w 142773"/>
                  <a:gd name="connsiteY7" fmla="*/ 44188 h 161547"/>
                  <a:gd name="connsiteX8" fmla="*/ 87758 w 142773"/>
                  <a:gd name="connsiteY8" fmla="*/ 25943 h 161547"/>
                  <a:gd name="connsiteX9" fmla="*/ 29887 w 142773"/>
                  <a:gd name="connsiteY9" fmla="*/ 81914 h 161547"/>
                  <a:gd name="connsiteX10" fmla="*/ 87568 w 142773"/>
                  <a:gd name="connsiteY10" fmla="*/ 137886 h 161547"/>
                  <a:gd name="connsiteX11" fmla="*/ 120406 w 142773"/>
                  <a:gd name="connsiteY11" fmla="*/ 129713 h 161547"/>
                  <a:gd name="connsiteX12" fmla="*/ 120406 w 142773"/>
                  <a:gd name="connsiteY12" fmla="*/ 80109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773" h="161547">
                    <a:moveTo>
                      <a:pt x="120406" y="80109"/>
                    </a:moveTo>
                    <a:lnTo>
                      <a:pt x="148390" y="80109"/>
                    </a:lnTo>
                    <a:lnTo>
                      <a:pt x="148390" y="143587"/>
                    </a:lnTo>
                    <a:cubicBezTo>
                      <a:pt x="131733" y="156986"/>
                      <a:pt x="108508" y="163828"/>
                      <a:pt x="85950" y="163828"/>
                    </a:cubicBezTo>
                    <a:cubicBezTo>
                      <a:pt x="36455" y="163828"/>
                      <a:pt x="0" y="129523"/>
                      <a:pt x="0" y="81914"/>
                    </a:cubicBezTo>
                    <a:cubicBezTo>
                      <a:pt x="0" y="34400"/>
                      <a:pt x="36455" y="0"/>
                      <a:pt x="86331" y="0"/>
                    </a:cubicBezTo>
                    <a:cubicBezTo>
                      <a:pt x="112982" y="0"/>
                      <a:pt x="135350" y="8838"/>
                      <a:pt x="150388" y="25943"/>
                    </a:cubicBezTo>
                    <a:lnTo>
                      <a:pt x="131733" y="44188"/>
                    </a:lnTo>
                    <a:cubicBezTo>
                      <a:pt x="119169" y="31644"/>
                      <a:pt x="104891" y="25943"/>
                      <a:pt x="87758" y="25943"/>
                    </a:cubicBezTo>
                    <a:cubicBezTo>
                      <a:pt x="53778" y="25943"/>
                      <a:pt x="29887" y="48939"/>
                      <a:pt x="29887" y="81914"/>
                    </a:cubicBezTo>
                    <a:cubicBezTo>
                      <a:pt x="29887" y="114224"/>
                      <a:pt x="53778" y="137886"/>
                      <a:pt x="87568" y="137886"/>
                    </a:cubicBezTo>
                    <a:cubicBezTo>
                      <a:pt x="98990" y="137886"/>
                      <a:pt x="110126" y="135605"/>
                      <a:pt x="120406" y="129713"/>
                    </a:cubicBezTo>
                    <a:lnTo>
                      <a:pt x="120406" y="80109"/>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3" name="Freeform 42">
                <a:extLst>
                  <a:ext uri="{FF2B5EF4-FFF2-40B4-BE49-F238E27FC236}">
                    <a16:creationId xmlns:a16="http://schemas.microsoft.com/office/drawing/2014/main" id="{44E4764C-55F4-B246-9378-1314FF67DCEF}"/>
                  </a:ext>
                </a:extLst>
              </p:cNvPr>
              <p:cNvSpPr/>
              <p:nvPr/>
            </p:nvSpPr>
            <p:spPr>
              <a:xfrm>
                <a:off x="4777531" y="3671416"/>
                <a:ext cx="133256" cy="152045"/>
              </a:xfrm>
              <a:custGeom>
                <a:avLst/>
                <a:gdLst>
                  <a:gd name="connsiteX0" fmla="*/ 104320 w 133255"/>
                  <a:gd name="connsiteY0" fmla="*/ 159267 h 152044"/>
                  <a:gd name="connsiteX1" fmla="*/ 71768 w 133255"/>
                  <a:gd name="connsiteY1" fmla="*/ 112608 h 152044"/>
                  <a:gd name="connsiteX2" fmla="*/ 65581 w 133255"/>
                  <a:gd name="connsiteY2" fmla="*/ 112798 h 152044"/>
                  <a:gd name="connsiteX3" fmla="*/ 29602 w 133255"/>
                  <a:gd name="connsiteY3" fmla="*/ 112798 h 152044"/>
                  <a:gd name="connsiteX4" fmla="*/ 29602 w 133255"/>
                  <a:gd name="connsiteY4" fmla="*/ 159172 h 152044"/>
                  <a:gd name="connsiteX5" fmla="*/ 0 w 133255"/>
                  <a:gd name="connsiteY5" fmla="*/ 159172 h 152044"/>
                  <a:gd name="connsiteX6" fmla="*/ 0 w 133255"/>
                  <a:gd name="connsiteY6" fmla="*/ 0 h 152044"/>
                  <a:gd name="connsiteX7" fmla="*/ 65676 w 133255"/>
                  <a:gd name="connsiteY7" fmla="*/ 0 h 152044"/>
                  <a:gd name="connsiteX8" fmla="*/ 133541 w 133255"/>
                  <a:gd name="connsiteY8" fmla="*/ 56637 h 152044"/>
                  <a:gd name="connsiteX9" fmla="*/ 99561 w 133255"/>
                  <a:gd name="connsiteY9" fmla="*/ 106906 h 152044"/>
                  <a:gd name="connsiteX10" fmla="*/ 136206 w 133255"/>
                  <a:gd name="connsiteY10" fmla="*/ 159267 h 152044"/>
                  <a:gd name="connsiteX11" fmla="*/ 104320 w 133255"/>
                  <a:gd name="connsiteY11" fmla="*/ 159267 h 152044"/>
                  <a:gd name="connsiteX12" fmla="*/ 64248 w 133255"/>
                  <a:gd name="connsiteY12" fmla="*/ 25087 h 152044"/>
                  <a:gd name="connsiteX13" fmla="*/ 29602 w 133255"/>
                  <a:gd name="connsiteY13" fmla="*/ 25087 h 152044"/>
                  <a:gd name="connsiteX14" fmla="*/ 29602 w 133255"/>
                  <a:gd name="connsiteY14" fmla="*/ 88566 h 152044"/>
                  <a:gd name="connsiteX15" fmla="*/ 64248 w 133255"/>
                  <a:gd name="connsiteY15" fmla="*/ 88566 h 152044"/>
                  <a:gd name="connsiteX16" fmla="*/ 103654 w 133255"/>
                  <a:gd name="connsiteY16" fmla="*/ 56732 h 152044"/>
                  <a:gd name="connsiteX17" fmla="*/ 64248 w 133255"/>
                  <a:gd name="connsiteY17" fmla="*/ 25087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3255" h="152044">
                    <a:moveTo>
                      <a:pt x="104320" y="159267"/>
                    </a:moveTo>
                    <a:lnTo>
                      <a:pt x="71768" y="112608"/>
                    </a:lnTo>
                    <a:cubicBezTo>
                      <a:pt x="69674" y="112798"/>
                      <a:pt x="67675" y="112798"/>
                      <a:pt x="65581" y="112798"/>
                    </a:cubicBezTo>
                    <a:lnTo>
                      <a:pt x="29602" y="112798"/>
                    </a:lnTo>
                    <a:lnTo>
                      <a:pt x="29602" y="159172"/>
                    </a:lnTo>
                    <a:lnTo>
                      <a:pt x="0" y="159172"/>
                    </a:lnTo>
                    <a:lnTo>
                      <a:pt x="0" y="0"/>
                    </a:lnTo>
                    <a:lnTo>
                      <a:pt x="65676" y="0"/>
                    </a:lnTo>
                    <a:cubicBezTo>
                      <a:pt x="107651" y="0"/>
                      <a:pt x="133541" y="21381"/>
                      <a:pt x="133541" y="56637"/>
                    </a:cubicBezTo>
                    <a:cubicBezTo>
                      <a:pt x="133541" y="80774"/>
                      <a:pt x="121263" y="98544"/>
                      <a:pt x="99561" y="106906"/>
                    </a:cubicBezTo>
                    <a:lnTo>
                      <a:pt x="136206" y="159267"/>
                    </a:lnTo>
                    <a:lnTo>
                      <a:pt x="104320" y="159267"/>
                    </a:lnTo>
                    <a:close/>
                    <a:moveTo>
                      <a:pt x="64248" y="25087"/>
                    </a:moveTo>
                    <a:lnTo>
                      <a:pt x="29602" y="25087"/>
                    </a:lnTo>
                    <a:lnTo>
                      <a:pt x="29602" y="88566"/>
                    </a:lnTo>
                    <a:lnTo>
                      <a:pt x="64248" y="88566"/>
                    </a:lnTo>
                    <a:cubicBezTo>
                      <a:pt x="90233" y="88566"/>
                      <a:pt x="103654" y="76783"/>
                      <a:pt x="103654" y="56732"/>
                    </a:cubicBezTo>
                    <a:cubicBezTo>
                      <a:pt x="103654" y="36681"/>
                      <a:pt x="90233" y="25087"/>
                      <a:pt x="64248" y="25087"/>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4" name="Freeform 43">
                <a:extLst>
                  <a:ext uri="{FF2B5EF4-FFF2-40B4-BE49-F238E27FC236}">
                    <a16:creationId xmlns:a16="http://schemas.microsoft.com/office/drawing/2014/main" id="{4010427B-FD98-7D4B-9597-E95358269F80}"/>
                  </a:ext>
                </a:extLst>
              </p:cNvPr>
              <p:cNvSpPr/>
              <p:nvPr/>
            </p:nvSpPr>
            <p:spPr>
              <a:xfrm>
                <a:off x="4932678" y="3669136"/>
                <a:ext cx="171329" cy="161548"/>
              </a:xfrm>
              <a:custGeom>
                <a:avLst/>
                <a:gdLst>
                  <a:gd name="connsiteX0" fmla="*/ 0 w 171328"/>
                  <a:gd name="connsiteY0" fmla="*/ 81914 h 161547"/>
                  <a:gd name="connsiteX1" fmla="*/ 85950 w 171328"/>
                  <a:gd name="connsiteY1" fmla="*/ 0 h 161547"/>
                  <a:gd name="connsiteX2" fmla="*/ 171900 w 171328"/>
                  <a:gd name="connsiteY2" fmla="*/ 81914 h 161547"/>
                  <a:gd name="connsiteX3" fmla="*/ 85950 w 171328"/>
                  <a:gd name="connsiteY3" fmla="*/ 163828 h 161547"/>
                  <a:gd name="connsiteX4" fmla="*/ 0 w 171328"/>
                  <a:gd name="connsiteY4" fmla="*/ 81914 h 161547"/>
                  <a:gd name="connsiteX5" fmla="*/ 142012 w 171328"/>
                  <a:gd name="connsiteY5" fmla="*/ 81914 h 161547"/>
                  <a:gd name="connsiteX6" fmla="*/ 85950 w 171328"/>
                  <a:gd name="connsiteY6" fmla="*/ 25943 h 161547"/>
                  <a:gd name="connsiteX7" fmla="*/ 29887 w 171328"/>
                  <a:gd name="connsiteY7" fmla="*/ 81914 h 161547"/>
                  <a:gd name="connsiteX8" fmla="*/ 85950 w 171328"/>
                  <a:gd name="connsiteY8" fmla="*/ 137886 h 161547"/>
                  <a:gd name="connsiteX9" fmla="*/ 142012 w 171328"/>
                  <a:gd name="connsiteY9" fmla="*/ 81914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328" h="161547">
                    <a:moveTo>
                      <a:pt x="0" y="81914"/>
                    </a:moveTo>
                    <a:cubicBezTo>
                      <a:pt x="0" y="34780"/>
                      <a:pt x="36455" y="0"/>
                      <a:pt x="85950" y="0"/>
                    </a:cubicBezTo>
                    <a:cubicBezTo>
                      <a:pt x="135445" y="0"/>
                      <a:pt x="171900" y="34590"/>
                      <a:pt x="171900" y="81914"/>
                    </a:cubicBezTo>
                    <a:cubicBezTo>
                      <a:pt x="171900" y="129238"/>
                      <a:pt x="135445" y="163828"/>
                      <a:pt x="85950" y="163828"/>
                    </a:cubicBezTo>
                    <a:cubicBezTo>
                      <a:pt x="36455" y="163828"/>
                      <a:pt x="0" y="129048"/>
                      <a:pt x="0" y="81914"/>
                    </a:cubicBezTo>
                    <a:close/>
                    <a:moveTo>
                      <a:pt x="142012" y="81914"/>
                    </a:moveTo>
                    <a:cubicBezTo>
                      <a:pt x="142012" y="49415"/>
                      <a:pt x="118122" y="25943"/>
                      <a:pt x="85950" y="25943"/>
                    </a:cubicBezTo>
                    <a:cubicBezTo>
                      <a:pt x="53778" y="25943"/>
                      <a:pt x="29887" y="49415"/>
                      <a:pt x="29887" y="81914"/>
                    </a:cubicBezTo>
                    <a:cubicBezTo>
                      <a:pt x="29887" y="114414"/>
                      <a:pt x="53778" y="137886"/>
                      <a:pt x="85950" y="137886"/>
                    </a:cubicBezTo>
                    <a:cubicBezTo>
                      <a:pt x="118026" y="137886"/>
                      <a:pt x="142012" y="114509"/>
                      <a:pt x="142012" y="81914"/>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5" name="Freeform 44">
                <a:extLst>
                  <a:ext uri="{FF2B5EF4-FFF2-40B4-BE49-F238E27FC236}">
                    <a16:creationId xmlns:a16="http://schemas.microsoft.com/office/drawing/2014/main" id="{8B3C8FE0-F6DA-174B-9127-B578F53283BA}"/>
                  </a:ext>
                </a:extLst>
              </p:cNvPr>
              <p:cNvSpPr/>
              <p:nvPr/>
            </p:nvSpPr>
            <p:spPr>
              <a:xfrm>
                <a:off x="5134561" y="3671416"/>
                <a:ext cx="133256" cy="161548"/>
              </a:xfrm>
              <a:custGeom>
                <a:avLst/>
                <a:gdLst>
                  <a:gd name="connsiteX0" fmla="*/ 0 w 133255"/>
                  <a:gd name="connsiteY0" fmla="*/ 89896 h 161547"/>
                  <a:gd name="connsiteX1" fmla="*/ 0 w 133255"/>
                  <a:gd name="connsiteY1" fmla="*/ 0 h 161547"/>
                  <a:gd name="connsiteX2" fmla="*/ 29602 w 133255"/>
                  <a:gd name="connsiteY2" fmla="*/ 0 h 161547"/>
                  <a:gd name="connsiteX3" fmla="*/ 29602 w 133255"/>
                  <a:gd name="connsiteY3" fmla="*/ 88756 h 161547"/>
                  <a:gd name="connsiteX4" fmla="*/ 70150 w 133255"/>
                  <a:gd name="connsiteY4" fmla="*/ 135605 h 161547"/>
                  <a:gd name="connsiteX5" fmla="*/ 110507 w 133255"/>
                  <a:gd name="connsiteY5" fmla="*/ 88756 h 161547"/>
                  <a:gd name="connsiteX6" fmla="*/ 110507 w 133255"/>
                  <a:gd name="connsiteY6" fmla="*/ 0 h 161547"/>
                  <a:gd name="connsiteX7" fmla="*/ 139633 w 133255"/>
                  <a:gd name="connsiteY7" fmla="*/ 0 h 161547"/>
                  <a:gd name="connsiteX8" fmla="*/ 139633 w 133255"/>
                  <a:gd name="connsiteY8" fmla="*/ 89896 h 161547"/>
                  <a:gd name="connsiteX9" fmla="*/ 69864 w 133255"/>
                  <a:gd name="connsiteY9" fmla="*/ 161548 h 161547"/>
                  <a:gd name="connsiteX10" fmla="*/ 0 w 133255"/>
                  <a:gd name="connsiteY10" fmla="*/ 89896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55" h="161547">
                    <a:moveTo>
                      <a:pt x="0" y="89896"/>
                    </a:moveTo>
                    <a:lnTo>
                      <a:pt x="0" y="0"/>
                    </a:lnTo>
                    <a:lnTo>
                      <a:pt x="29602" y="0"/>
                    </a:lnTo>
                    <a:lnTo>
                      <a:pt x="29602" y="88756"/>
                    </a:lnTo>
                    <a:cubicBezTo>
                      <a:pt x="29602" y="121541"/>
                      <a:pt x="44450" y="135605"/>
                      <a:pt x="70150" y="135605"/>
                    </a:cubicBezTo>
                    <a:cubicBezTo>
                      <a:pt x="95944" y="135605"/>
                      <a:pt x="110507" y="121541"/>
                      <a:pt x="110507" y="88756"/>
                    </a:cubicBezTo>
                    <a:lnTo>
                      <a:pt x="110507" y="0"/>
                    </a:lnTo>
                    <a:lnTo>
                      <a:pt x="139633" y="0"/>
                    </a:lnTo>
                    <a:lnTo>
                      <a:pt x="139633" y="89896"/>
                    </a:lnTo>
                    <a:cubicBezTo>
                      <a:pt x="139633" y="136270"/>
                      <a:pt x="113458" y="161548"/>
                      <a:pt x="69864" y="161548"/>
                    </a:cubicBezTo>
                    <a:cubicBezTo>
                      <a:pt x="26270" y="161548"/>
                      <a:pt x="0" y="136270"/>
                      <a:pt x="0" y="89896"/>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6" name="Freeform 45">
                <a:extLst>
                  <a:ext uri="{FF2B5EF4-FFF2-40B4-BE49-F238E27FC236}">
                    <a16:creationId xmlns:a16="http://schemas.microsoft.com/office/drawing/2014/main" id="{A17F4EFE-5C62-8C4A-913D-61D1E70ECA9C}"/>
                  </a:ext>
                </a:extLst>
              </p:cNvPr>
              <p:cNvSpPr/>
              <p:nvPr/>
            </p:nvSpPr>
            <p:spPr>
              <a:xfrm>
                <a:off x="5315883" y="3671416"/>
                <a:ext cx="133256" cy="152045"/>
              </a:xfrm>
              <a:custGeom>
                <a:avLst/>
                <a:gdLst>
                  <a:gd name="connsiteX0" fmla="*/ 133446 w 133255"/>
                  <a:gd name="connsiteY0" fmla="*/ 56732 h 152044"/>
                  <a:gd name="connsiteX1" fmla="*/ 65581 w 133255"/>
                  <a:gd name="connsiteY1" fmla="*/ 113368 h 152044"/>
                  <a:gd name="connsiteX2" fmla="*/ 29602 w 133255"/>
                  <a:gd name="connsiteY2" fmla="*/ 113368 h 152044"/>
                  <a:gd name="connsiteX3" fmla="*/ 29602 w 133255"/>
                  <a:gd name="connsiteY3" fmla="*/ 159362 h 152044"/>
                  <a:gd name="connsiteX4" fmla="*/ 0 w 133255"/>
                  <a:gd name="connsiteY4" fmla="*/ 159362 h 152044"/>
                  <a:gd name="connsiteX5" fmla="*/ 0 w 133255"/>
                  <a:gd name="connsiteY5" fmla="*/ 0 h 152044"/>
                  <a:gd name="connsiteX6" fmla="*/ 65676 w 133255"/>
                  <a:gd name="connsiteY6" fmla="*/ 0 h 152044"/>
                  <a:gd name="connsiteX7" fmla="*/ 133446 w 133255"/>
                  <a:gd name="connsiteY7" fmla="*/ 56732 h 152044"/>
                  <a:gd name="connsiteX8" fmla="*/ 103559 w 133255"/>
                  <a:gd name="connsiteY8" fmla="*/ 56732 h 152044"/>
                  <a:gd name="connsiteX9" fmla="*/ 64153 w 133255"/>
                  <a:gd name="connsiteY9" fmla="*/ 25087 h 152044"/>
                  <a:gd name="connsiteX10" fmla="*/ 29507 w 133255"/>
                  <a:gd name="connsiteY10" fmla="*/ 25087 h 152044"/>
                  <a:gd name="connsiteX11" fmla="*/ 29507 w 133255"/>
                  <a:gd name="connsiteY11" fmla="*/ 88376 h 152044"/>
                  <a:gd name="connsiteX12" fmla="*/ 64153 w 133255"/>
                  <a:gd name="connsiteY12" fmla="*/ 88376 h 152044"/>
                  <a:gd name="connsiteX13" fmla="*/ 103559 w 133255"/>
                  <a:gd name="connsiteY13" fmla="*/ 56732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255" h="152044">
                    <a:moveTo>
                      <a:pt x="133446" y="56732"/>
                    </a:moveTo>
                    <a:cubicBezTo>
                      <a:pt x="133446" y="91797"/>
                      <a:pt x="107461" y="113368"/>
                      <a:pt x="65581" y="113368"/>
                    </a:cubicBezTo>
                    <a:lnTo>
                      <a:pt x="29602" y="113368"/>
                    </a:lnTo>
                    <a:lnTo>
                      <a:pt x="29602" y="159362"/>
                    </a:lnTo>
                    <a:lnTo>
                      <a:pt x="0" y="159362"/>
                    </a:lnTo>
                    <a:lnTo>
                      <a:pt x="0" y="0"/>
                    </a:lnTo>
                    <a:lnTo>
                      <a:pt x="65676" y="0"/>
                    </a:lnTo>
                    <a:cubicBezTo>
                      <a:pt x="107461" y="0"/>
                      <a:pt x="133446" y="21381"/>
                      <a:pt x="133446" y="56732"/>
                    </a:cubicBezTo>
                    <a:close/>
                    <a:moveTo>
                      <a:pt x="103559" y="56732"/>
                    </a:moveTo>
                    <a:cubicBezTo>
                      <a:pt x="103559" y="36681"/>
                      <a:pt x="90138" y="25087"/>
                      <a:pt x="64153" y="25087"/>
                    </a:cubicBezTo>
                    <a:lnTo>
                      <a:pt x="29507" y="25087"/>
                    </a:lnTo>
                    <a:lnTo>
                      <a:pt x="29507" y="88376"/>
                    </a:lnTo>
                    <a:lnTo>
                      <a:pt x="64153" y="88376"/>
                    </a:lnTo>
                    <a:cubicBezTo>
                      <a:pt x="90138" y="88281"/>
                      <a:pt x="103559" y="76688"/>
                      <a:pt x="103559" y="56732"/>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grpSp>
        <p:grpSp>
          <p:nvGrpSpPr>
            <p:cNvPr id="25" name="Graphic 42">
              <a:extLst>
                <a:ext uri="{FF2B5EF4-FFF2-40B4-BE49-F238E27FC236}">
                  <a16:creationId xmlns:a16="http://schemas.microsoft.com/office/drawing/2014/main" id="{0529F516-B6DA-2145-90DE-AE2B8E7C58E0}"/>
                </a:ext>
              </a:extLst>
            </p:cNvPr>
            <p:cNvGrpSpPr/>
            <p:nvPr/>
          </p:nvGrpSpPr>
          <p:grpSpPr>
            <a:xfrm>
              <a:off x="7034976" y="3181539"/>
              <a:ext cx="428322" cy="541659"/>
              <a:chOff x="7034976" y="3181539"/>
              <a:chExt cx="428322" cy="541659"/>
            </a:xfrm>
            <a:solidFill>
              <a:srgbClr val="FED925"/>
            </a:solidFill>
          </p:grpSpPr>
          <p:sp>
            <p:nvSpPr>
              <p:cNvPr id="26" name="Freeform 25">
                <a:extLst>
                  <a:ext uri="{FF2B5EF4-FFF2-40B4-BE49-F238E27FC236}">
                    <a16:creationId xmlns:a16="http://schemas.microsoft.com/office/drawing/2014/main" id="{F2DCCE77-E714-5D46-B730-95FFF650ECB0}"/>
                  </a:ext>
                </a:extLst>
              </p:cNvPr>
              <p:cNvSpPr/>
              <p:nvPr/>
            </p:nvSpPr>
            <p:spPr>
              <a:xfrm>
                <a:off x="7080854" y="3654977"/>
                <a:ext cx="47591" cy="47514"/>
              </a:xfrm>
              <a:custGeom>
                <a:avLst/>
                <a:gdLst>
                  <a:gd name="connsiteX0" fmla="*/ 27793 w 47591"/>
                  <a:gd name="connsiteY0" fmla="*/ 0 h 47513"/>
                  <a:gd name="connsiteX1" fmla="*/ 0 w 47591"/>
                  <a:gd name="connsiteY1" fmla="*/ 27748 h 47513"/>
                  <a:gd name="connsiteX2" fmla="*/ 27793 w 47591"/>
                  <a:gd name="connsiteY2" fmla="*/ 55496 h 47513"/>
                  <a:gd name="connsiteX3" fmla="*/ 55587 w 47591"/>
                  <a:gd name="connsiteY3" fmla="*/ 27748 h 47513"/>
                  <a:gd name="connsiteX4" fmla="*/ 27793 w 47591"/>
                  <a:gd name="connsiteY4" fmla="*/ 0 h 4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1" h="47513">
                    <a:moveTo>
                      <a:pt x="27793" y="0"/>
                    </a:moveTo>
                    <a:cubicBezTo>
                      <a:pt x="12469" y="0"/>
                      <a:pt x="0" y="12449"/>
                      <a:pt x="0" y="27748"/>
                    </a:cubicBezTo>
                    <a:cubicBezTo>
                      <a:pt x="0" y="43048"/>
                      <a:pt x="12374" y="55496"/>
                      <a:pt x="27793" y="55496"/>
                    </a:cubicBezTo>
                    <a:cubicBezTo>
                      <a:pt x="43118" y="55496"/>
                      <a:pt x="55587" y="43048"/>
                      <a:pt x="55587" y="27748"/>
                    </a:cubicBezTo>
                    <a:cubicBezTo>
                      <a:pt x="55587" y="12449"/>
                      <a:pt x="43118" y="0"/>
                      <a:pt x="27793" y="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27" name="Freeform 26">
                <a:extLst>
                  <a:ext uri="{FF2B5EF4-FFF2-40B4-BE49-F238E27FC236}">
                    <a16:creationId xmlns:a16="http://schemas.microsoft.com/office/drawing/2014/main" id="{C8FC6839-9588-D646-B90F-ECBBA1D4C240}"/>
                  </a:ext>
                </a:extLst>
              </p:cNvPr>
              <p:cNvSpPr/>
              <p:nvPr/>
            </p:nvSpPr>
            <p:spPr>
              <a:xfrm>
                <a:off x="7320905" y="3651270"/>
                <a:ext cx="66628" cy="66520"/>
              </a:xfrm>
              <a:custGeom>
                <a:avLst/>
                <a:gdLst>
                  <a:gd name="connsiteX0" fmla="*/ 33599 w 66627"/>
                  <a:gd name="connsiteY0" fmla="*/ 0 h 66519"/>
                  <a:gd name="connsiteX1" fmla="*/ 0 w 66627"/>
                  <a:gd name="connsiteY1" fmla="*/ 33545 h 66519"/>
                  <a:gd name="connsiteX2" fmla="*/ 33599 w 66627"/>
                  <a:gd name="connsiteY2" fmla="*/ 67090 h 66519"/>
                  <a:gd name="connsiteX3" fmla="*/ 67199 w 66627"/>
                  <a:gd name="connsiteY3" fmla="*/ 33545 h 66519"/>
                  <a:gd name="connsiteX4" fmla="*/ 33599 w 66627"/>
                  <a:gd name="connsiteY4" fmla="*/ 0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27" h="66519">
                    <a:moveTo>
                      <a:pt x="33599" y="0"/>
                    </a:moveTo>
                    <a:cubicBezTo>
                      <a:pt x="15039" y="0"/>
                      <a:pt x="0" y="15014"/>
                      <a:pt x="0" y="33545"/>
                    </a:cubicBezTo>
                    <a:cubicBezTo>
                      <a:pt x="0" y="52075"/>
                      <a:pt x="15039" y="67090"/>
                      <a:pt x="33599" y="67090"/>
                    </a:cubicBezTo>
                    <a:cubicBezTo>
                      <a:pt x="52160" y="67090"/>
                      <a:pt x="67199" y="52075"/>
                      <a:pt x="67199" y="33545"/>
                    </a:cubicBezTo>
                    <a:cubicBezTo>
                      <a:pt x="67199" y="15014"/>
                      <a:pt x="52160" y="0"/>
                      <a:pt x="33599" y="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28" name="Freeform 27">
                <a:extLst>
                  <a:ext uri="{FF2B5EF4-FFF2-40B4-BE49-F238E27FC236}">
                    <a16:creationId xmlns:a16="http://schemas.microsoft.com/office/drawing/2014/main" id="{6B94587F-5F48-CD4E-BEB8-65C6E2BB3EF1}"/>
                  </a:ext>
                </a:extLst>
              </p:cNvPr>
              <p:cNvSpPr/>
              <p:nvPr/>
            </p:nvSpPr>
            <p:spPr>
              <a:xfrm>
                <a:off x="7034976" y="3450761"/>
                <a:ext cx="66628" cy="66520"/>
              </a:xfrm>
              <a:custGeom>
                <a:avLst/>
                <a:gdLst>
                  <a:gd name="connsiteX0" fmla="*/ 67389 w 66627"/>
                  <a:gd name="connsiteY0" fmla="*/ 33640 h 66519"/>
                  <a:gd name="connsiteX1" fmla="*/ 33695 w 66627"/>
                  <a:gd name="connsiteY1" fmla="*/ 0 h 66519"/>
                  <a:gd name="connsiteX2" fmla="*/ 0 w 66627"/>
                  <a:gd name="connsiteY2" fmla="*/ 33640 h 66519"/>
                  <a:gd name="connsiteX3" fmla="*/ 33695 w 66627"/>
                  <a:gd name="connsiteY3" fmla="*/ 67280 h 66519"/>
                  <a:gd name="connsiteX4" fmla="*/ 67389 w 66627"/>
                  <a:gd name="connsiteY4" fmla="*/ 33640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27" h="66519">
                    <a:moveTo>
                      <a:pt x="67389" y="33640"/>
                    </a:moveTo>
                    <a:cubicBezTo>
                      <a:pt x="67389" y="15109"/>
                      <a:pt x="52350" y="0"/>
                      <a:pt x="33695" y="0"/>
                    </a:cubicBezTo>
                    <a:cubicBezTo>
                      <a:pt x="15134" y="0"/>
                      <a:pt x="0" y="15109"/>
                      <a:pt x="0" y="33640"/>
                    </a:cubicBezTo>
                    <a:cubicBezTo>
                      <a:pt x="0" y="52265"/>
                      <a:pt x="15134" y="67280"/>
                      <a:pt x="33695" y="67280"/>
                    </a:cubicBezTo>
                    <a:cubicBezTo>
                      <a:pt x="52350" y="67280"/>
                      <a:pt x="67389" y="52170"/>
                      <a:pt x="67389" y="3364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29" name="Freeform 28">
                <a:extLst>
                  <a:ext uri="{FF2B5EF4-FFF2-40B4-BE49-F238E27FC236}">
                    <a16:creationId xmlns:a16="http://schemas.microsoft.com/office/drawing/2014/main" id="{39E22B58-60C8-344B-93DC-D3959FDD632B}"/>
                  </a:ext>
                </a:extLst>
              </p:cNvPr>
              <p:cNvSpPr/>
              <p:nvPr/>
            </p:nvSpPr>
            <p:spPr>
              <a:xfrm>
                <a:off x="7086333" y="3412318"/>
                <a:ext cx="38073" cy="57017"/>
              </a:xfrm>
              <a:custGeom>
                <a:avLst/>
                <a:gdLst>
                  <a:gd name="connsiteX0" fmla="*/ 32594 w 38073"/>
                  <a:gd name="connsiteY0" fmla="*/ 59920 h 57016"/>
                  <a:gd name="connsiteX1" fmla="*/ 46491 w 38073"/>
                  <a:gd name="connsiteY1" fmla="*/ 50322 h 57016"/>
                  <a:gd name="connsiteX2" fmla="*/ 17365 w 38073"/>
                  <a:gd name="connsiteY2" fmla="*/ 2903 h 57016"/>
                  <a:gd name="connsiteX3" fmla="*/ 232 w 38073"/>
                  <a:gd name="connsiteY3" fmla="*/ 18108 h 57016"/>
                  <a:gd name="connsiteX4" fmla="*/ 32594 w 38073"/>
                  <a:gd name="connsiteY4" fmla="*/ 59920 h 5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73" h="57016">
                    <a:moveTo>
                      <a:pt x="32594" y="59920"/>
                    </a:moveTo>
                    <a:cubicBezTo>
                      <a:pt x="51250" y="63341"/>
                      <a:pt x="46491" y="50322"/>
                      <a:pt x="46491" y="50322"/>
                    </a:cubicBezTo>
                    <a:cubicBezTo>
                      <a:pt x="46491" y="50322"/>
                      <a:pt x="35545" y="14877"/>
                      <a:pt x="17365" y="2903"/>
                    </a:cubicBezTo>
                    <a:cubicBezTo>
                      <a:pt x="2421" y="-6885"/>
                      <a:pt x="-1005" y="10600"/>
                      <a:pt x="232" y="18108"/>
                    </a:cubicBezTo>
                    <a:cubicBezTo>
                      <a:pt x="803" y="23714"/>
                      <a:pt x="24599" y="58495"/>
                      <a:pt x="32594" y="5992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0" name="Freeform 29">
                <a:extLst>
                  <a:ext uri="{FF2B5EF4-FFF2-40B4-BE49-F238E27FC236}">
                    <a16:creationId xmlns:a16="http://schemas.microsoft.com/office/drawing/2014/main" id="{0C541422-45D5-8848-B1D4-FE8CFB798C17}"/>
                  </a:ext>
                </a:extLst>
              </p:cNvPr>
              <p:cNvSpPr/>
              <p:nvPr/>
            </p:nvSpPr>
            <p:spPr>
              <a:xfrm>
                <a:off x="7119329" y="3361588"/>
                <a:ext cx="57110" cy="66520"/>
              </a:xfrm>
              <a:custGeom>
                <a:avLst/>
                <a:gdLst>
                  <a:gd name="connsiteX0" fmla="*/ 56327 w 57109"/>
                  <a:gd name="connsiteY0" fmla="*/ 67222 h 66519"/>
                  <a:gd name="connsiteX1" fmla="*/ 49854 w 57109"/>
                  <a:gd name="connsiteY1" fmla="*/ 20658 h 66519"/>
                  <a:gd name="connsiteX2" fmla="*/ 6166 w 57109"/>
                  <a:gd name="connsiteY2" fmla="*/ 3173 h 66519"/>
                  <a:gd name="connsiteX3" fmla="*/ 12638 w 57109"/>
                  <a:gd name="connsiteY3" fmla="*/ 49737 h 66519"/>
                  <a:gd name="connsiteX4" fmla="*/ 56327 w 57109"/>
                  <a:gd name="connsiteY4" fmla="*/ 67222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09" h="66519">
                    <a:moveTo>
                      <a:pt x="56327" y="67222"/>
                    </a:moveTo>
                    <a:cubicBezTo>
                      <a:pt x="66607" y="59240"/>
                      <a:pt x="63751" y="38334"/>
                      <a:pt x="49854" y="20658"/>
                    </a:cubicBezTo>
                    <a:cubicBezTo>
                      <a:pt x="35958" y="2983"/>
                      <a:pt x="16445" y="-4904"/>
                      <a:pt x="6166" y="3173"/>
                    </a:cubicBezTo>
                    <a:cubicBezTo>
                      <a:pt x="-4114" y="11251"/>
                      <a:pt x="-1259" y="32062"/>
                      <a:pt x="12638" y="49737"/>
                    </a:cubicBezTo>
                    <a:cubicBezTo>
                      <a:pt x="26439" y="67412"/>
                      <a:pt x="46047" y="75204"/>
                      <a:pt x="56327" y="67222"/>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1" name="Freeform 30">
                <a:extLst>
                  <a:ext uri="{FF2B5EF4-FFF2-40B4-BE49-F238E27FC236}">
                    <a16:creationId xmlns:a16="http://schemas.microsoft.com/office/drawing/2014/main" id="{DE4EE203-FF06-174B-9342-39F381581902}"/>
                  </a:ext>
                </a:extLst>
              </p:cNvPr>
              <p:cNvSpPr/>
              <p:nvPr/>
            </p:nvSpPr>
            <p:spPr>
              <a:xfrm>
                <a:off x="7159570" y="3313826"/>
                <a:ext cx="19037" cy="19006"/>
              </a:xfrm>
              <a:custGeom>
                <a:avLst/>
                <a:gdLst>
                  <a:gd name="connsiteX0" fmla="*/ 11803 w 19036"/>
                  <a:gd name="connsiteY0" fmla="*/ 23567 h 19005"/>
                  <a:gd name="connsiteX1" fmla="*/ 23605 w 19036"/>
                  <a:gd name="connsiteY1" fmla="*/ 11783 h 19005"/>
                  <a:gd name="connsiteX2" fmla="*/ 11803 w 19036"/>
                  <a:gd name="connsiteY2" fmla="*/ 0 h 19005"/>
                  <a:gd name="connsiteX3" fmla="*/ 0 w 19036"/>
                  <a:gd name="connsiteY3" fmla="*/ 11783 h 19005"/>
                  <a:gd name="connsiteX4" fmla="*/ 11803 w 19036"/>
                  <a:gd name="connsiteY4" fmla="*/ 23567 h 1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6" h="19005">
                    <a:moveTo>
                      <a:pt x="11803" y="23567"/>
                    </a:moveTo>
                    <a:cubicBezTo>
                      <a:pt x="18275" y="23567"/>
                      <a:pt x="23605" y="18340"/>
                      <a:pt x="23605" y="11783"/>
                    </a:cubicBezTo>
                    <a:cubicBezTo>
                      <a:pt x="23605" y="5322"/>
                      <a:pt x="18370" y="0"/>
                      <a:pt x="11803" y="0"/>
                    </a:cubicBezTo>
                    <a:cubicBezTo>
                      <a:pt x="5330" y="0"/>
                      <a:pt x="0" y="5227"/>
                      <a:pt x="0" y="11783"/>
                    </a:cubicBezTo>
                    <a:cubicBezTo>
                      <a:pt x="0" y="18340"/>
                      <a:pt x="5330" y="23567"/>
                      <a:pt x="11803" y="2356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2" name="Freeform 31">
                <a:extLst>
                  <a:ext uri="{FF2B5EF4-FFF2-40B4-BE49-F238E27FC236}">
                    <a16:creationId xmlns:a16="http://schemas.microsoft.com/office/drawing/2014/main" id="{587DD3B6-F695-804A-86B0-17A59C5CCF8E}"/>
                  </a:ext>
                </a:extLst>
              </p:cNvPr>
              <p:cNvSpPr/>
              <p:nvPr/>
            </p:nvSpPr>
            <p:spPr>
              <a:xfrm>
                <a:off x="7201005" y="3373797"/>
                <a:ext cx="28555" cy="19006"/>
              </a:xfrm>
              <a:custGeom>
                <a:avLst/>
                <a:gdLst>
                  <a:gd name="connsiteX0" fmla="*/ 7584 w 28554"/>
                  <a:gd name="connsiteY0" fmla="*/ 24700 h 19005"/>
                  <a:gd name="connsiteX1" fmla="*/ 20434 w 28554"/>
                  <a:gd name="connsiteY1" fmla="*/ 24700 h 19005"/>
                  <a:gd name="connsiteX2" fmla="*/ 28810 w 28554"/>
                  <a:gd name="connsiteY2" fmla="*/ 10350 h 19005"/>
                  <a:gd name="connsiteX3" fmla="*/ 14913 w 28554"/>
                  <a:gd name="connsiteY3" fmla="*/ 943 h 19005"/>
                  <a:gd name="connsiteX4" fmla="*/ 1017 w 28554"/>
                  <a:gd name="connsiteY4" fmla="*/ 9495 h 19005"/>
                  <a:gd name="connsiteX5" fmla="*/ 7584 w 28554"/>
                  <a:gd name="connsiteY5" fmla="*/ 24700 h 1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54" h="19005">
                    <a:moveTo>
                      <a:pt x="7584" y="24700"/>
                    </a:moveTo>
                    <a:cubicBezTo>
                      <a:pt x="11201" y="25555"/>
                      <a:pt x="20434" y="24700"/>
                      <a:pt x="20434" y="24700"/>
                    </a:cubicBezTo>
                    <a:lnTo>
                      <a:pt x="28810" y="10350"/>
                    </a:lnTo>
                    <a:lnTo>
                      <a:pt x="14913" y="943"/>
                    </a:lnTo>
                    <a:cubicBezTo>
                      <a:pt x="14913" y="943"/>
                      <a:pt x="5490" y="-4189"/>
                      <a:pt x="1017" y="9495"/>
                    </a:cubicBezTo>
                    <a:cubicBezTo>
                      <a:pt x="-2505" y="19948"/>
                      <a:pt x="3967" y="23844"/>
                      <a:pt x="7584" y="2470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3" name="Freeform 32">
                <a:extLst>
                  <a:ext uri="{FF2B5EF4-FFF2-40B4-BE49-F238E27FC236}">
                    <a16:creationId xmlns:a16="http://schemas.microsoft.com/office/drawing/2014/main" id="{687F2AEC-1A82-954F-B7FF-274B70CB2F7E}"/>
                  </a:ext>
                </a:extLst>
              </p:cNvPr>
              <p:cNvSpPr/>
              <p:nvPr/>
            </p:nvSpPr>
            <p:spPr>
              <a:xfrm>
                <a:off x="7146340" y="3278251"/>
                <a:ext cx="180847" cy="370609"/>
              </a:xfrm>
              <a:custGeom>
                <a:avLst/>
                <a:gdLst>
                  <a:gd name="connsiteX0" fmla="*/ 139633 w 180846"/>
                  <a:gd name="connsiteY0" fmla="*/ 280367 h 370609"/>
                  <a:gd name="connsiteX1" fmla="*/ 143440 w 180846"/>
                  <a:gd name="connsiteY1" fmla="*/ 261361 h 370609"/>
                  <a:gd name="connsiteX2" fmla="*/ 77574 w 180846"/>
                  <a:gd name="connsiteY2" fmla="*/ 224 h 370609"/>
                  <a:gd name="connsiteX3" fmla="*/ 55587 w 180846"/>
                  <a:gd name="connsiteY3" fmla="*/ 21796 h 370609"/>
                  <a:gd name="connsiteX4" fmla="*/ 80429 w 180846"/>
                  <a:gd name="connsiteY4" fmla="*/ 34814 h 370609"/>
                  <a:gd name="connsiteX5" fmla="*/ 96229 w 180846"/>
                  <a:gd name="connsiteY5" fmla="*/ 48308 h 370609"/>
                  <a:gd name="connsiteX6" fmla="*/ 71196 w 180846"/>
                  <a:gd name="connsiteY6" fmla="*/ 56006 h 370609"/>
                  <a:gd name="connsiteX7" fmla="*/ 67770 w 180846"/>
                  <a:gd name="connsiteY7" fmla="*/ 80143 h 370609"/>
                  <a:gd name="connsiteX8" fmla="*/ 85569 w 180846"/>
                  <a:gd name="connsiteY8" fmla="*/ 82233 h 370609"/>
                  <a:gd name="connsiteX9" fmla="*/ 126212 w 180846"/>
                  <a:gd name="connsiteY9" fmla="*/ 105895 h 370609"/>
                  <a:gd name="connsiteX10" fmla="*/ 130876 w 180846"/>
                  <a:gd name="connsiteY10" fmla="*/ 140866 h 370609"/>
                  <a:gd name="connsiteX11" fmla="*/ 98990 w 180846"/>
                  <a:gd name="connsiteY11" fmla="*/ 197882 h 370609"/>
                  <a:gd name="connsiteX12" fmla="*/ 80810 w 180846"/>
                  <a:gd name="connsiteY12" fmla="*/ 192751 h 370609"/>
                  <a:gd name="connsiteX13" fmla="*/ 58347 w 180846"/>
                  <a:gd name="connsiteY13" fmla="*/ 143812 h 370609"/>
                  <a:gd name="connsiteX14" fmla="*/ 13611 w 180846"/>
                  <a:gd name="connsiteY14" fmla="*/ 178402 h 370609"/>
                  <a:gd name="connsiteX15" fmla="*/ 11041 w 180846"/>
                  <a:gd name="connsiteY15" fmla="*/ 194461 h 370609"/>
                  <a:gd name="connsiteX16" fmla="*/ 7234 w 180846"/>
                  <a:gd name="connsiteY16" fmla="*/ 201684 h 370609"/>
                  <a:gd name="connsiteX17" fmla="*/ 0 w 180846"/>
                  <a:gd name="connsiteY17" fmla="*/ 210426 h 370609"/>
                  <a:gd name="connsiteX18" fmla="*/ 59679 w 180846"/>
                  <a:gd name="connsiteY18" fmla="*/ 278086 h 370609"/>
                  <a:gd name="connsiteX19" fmla="*/ 55206 w 180846"/>
                  <a:gd name="connsiteY19" fmla="*/ 293671 h 370609"/>
                  <a:gd name="connsiteX20" fmla="*/ 35313 w 180846"/>
                  <a:gd name="connsiteY20" fmla="*/ 294051 h 370609"/>
                  <a:gd name="connsiteX21" fmla="*/ 27603 w 180846"/>
                  <a:gd name="connsiteY21" fmla="*/ 300418 h 370609"/>
                  <a:gd name="connsiteX22" fmla="*/ 28936 w 180846"/>
                  <a:gd name="connsiteY22" fmla="*/ 342705 h 370609"/>
                  <a:gd name="connsiteX23" fmla="*/ 45402 w 180846"/>
                  <a:gd name="connsiteY23" fmla="*/ 369598 h 370609"/>
                  <a:gd name="connsiteX24" fmla="*/ 105557 w 180846"/>
                  <a:gd name="connsiteY24" fmla="*/ 376820 h 370609"/>
                  <a:gd name="connsiteX25" fmla="*/ 146581 w 180846"/>
                  <a:gd name="connsiteY25" fmla="*/ 372164 h 370609"/>
                  <a:gd name="connsiteX26" fmla="*/ 139633 w 180846"/>
                  <a:gd name="connsiteY26" fmla="*/ 280367 h 37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0846" h="370609">
                    <a:moveTo>
                      <a:pt x="139633" y="280367"/>
                    </a:moveTo>
                    <a:cubicBezTo>
                      <a:pt x="139633" y="280367"/>
                      <a:pt x="132970" y="272670"/>
                      <a:pt x="143440" y="261361"/>
                    </a:cubicBezTo>
                    <a:cubicBezTo>
                      <a:pt x="263180" y="132788"/>
                      <a:pt x="94040" y="2790"/>
                      <a:pt x="77574" y="224"/>
                    </a:cubicBezTo>
                    <a:cubicBezTo>
                      <a:pt x="69578" y="-1011"/>
                      <a:pt x="53493" y="2410"/>
                      <a:pt x="55587" y="21796"/>
                    </a:cubicBezTo>
                    <a:cubicBezTo>
                      <a:pt x="57300" y="37760"/>
                      <a:pt x="80429" y="34814"/>
                      <a:pt x="80429" y="34814"/>
                    </a:cubicBezTo>
                    <a:cubicBezTo>
                      <a:pt x="80429" y="34814"/>
                      <a:pt x="99466" y="36525"/>
                      <a:pt x="96229" y="48308"/>
                    </a:cubicBezTo>
                    <a:cubicBezTo>
                      <a:pt x="91946" y="64178"/>
                      <a:pt x="75099" y="53440"/>
                      <a:pt x="71196" y="56006"/>
                    </a:cubicBezTo>
                    <a:cubicBezTo>
                      <a:pt x="53873" y="67504"/>
                      <a:pt x="61773" y="77102"/>
                      <a:pt x="67770" y="80143"/>
                    </a:cubicBezTo>
                    <a:cubicBezTo>
                      <a:pt x="73767" y="83184"/>
                      <a:pt x="74147" y="83564"/>
                      <a:pt x="85569" y="82233"/>
                    </a:cubicBezTo>
                    <a:cubicBezTo>
                      <a:pt x="116313" y="78717"/>
                      <a:pt x="126212" y="105895"/>
                      <a:pt x="126212" y="105895"/>
                    </a:cubicBezTo>
                    <a:cubicBezTo>
                      <a:pt x="126212" y="105895"/>
                      <a:pt x="143155" y="128132"/>
                      <a:pt x="130876" y="140866"/>
                    </a:cubicBezTo>
                    <a:cubicBezTo>
                      <a:pt x="107556" y="165383"/>
                      <a:pt x="100227" y="191991"/>
                      <a:pt x="98990" y="197882"/>
                    </a:cubicBezTo>
                    <a:cubicBezTo>
                      <a:pt x="96610" y="209666"/>
                      <a:pt x="76717" y="209666"/>
                      <a:pt x="80810" y="192751"/>
                    </a:cubicBezTo>
                    <a:cubicBezTo>
                      <a:pt x="94421" y="136209"/>
                      <a:pt x="58823" y="138775"/>
                      <a:pt x="58347" y="143812"/>
                    </a:cubicBezTo>
                    <a:cubicBezTo>
                      <a:pt x="55396" y="178782"/>
                      <a:pt x="13611" y="178402"/>
                      <a:pt x="13611" y="178402"/>
                    </a:cubicBezTo>
                    <a:lnTo>
                      <a:pt x="11041" y="194461"/>
                    </a:lnTo>
                    <a:lnTo>
                      <a:pt x="7234" y="201684"/>
                    </a:lnTo>
                    <a:lnTo>
                      <a:pt x="0" y="210426"/>
                    </a:lnTo>
                    <a:cubicBezTo>
                      <a:pt x="11136" y="243116"/>
                      <a:pt x="47877" y="265542"/>
                      <a:pt x="59679" y="278086"/>
                    </a:cubicBezTo>
                    <a:cubicBezTo>
                      <a:pt x="71482" y="290725"/>
                      <a:pt x="55206" y="293671"/>
                      <a:pt x="55206" y="293671"/>
                    </a:cubicBezTo>
                    <a:cubicBezTo>
                      <a:pt x="55206" y="293671"/>
                      <a:pt x="48733" y="295761"/>
                      <a:pt x="35313" y="294051"/>
                    </a:cubicBezTo>
                    <a:cubicBezTo>
                      <a:pt x="28460" y="293196"/>
                      <a:pt x="28936" y="296236"/>
                      <a:pt x="27603" y="300418"/>
                    </a:cubicBezTo>
                    <a:cubicBezTo>
                      <a:pt x="25985" y="305644"/>
                      <a:pt x="26746" y="325600"/>
                      <a:pt x="28936" y="342705"/>
                    </a:cubicBezTo>
                    <a:cubicBezTo>
                      <a:pt x="31029" y="359715"/>
                      <a:pt x="45402" y="369598"/>
                      <a:pt x="45402" y="369598"/>
                    </a:cubicBezTo>
                    <a:lnTo>
                      <a:pt x="105557" y="376820"/>
                    </a:lnTo>
                    <a:cubicBezTo>
                      <a:pt x="105557" y="376820"/>
                      <a:pt x="133446" y="382712"/>
                      <a:pt x="146581" y="372164"/>
                    </a:cubicBezTo>
                    <a:cubicBezTo>
                      <a:pt x="200169" y="329306"/>
                      <a:pt x="139633" y="280367"/>
                      <a:pt x="139633" y="28036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4" name="Freeform 33">
                <a:extLst>
                  <a:ext uri="{FF2B5EF4-FFF2-40B4-BE49-F238E27FC236}">
                    <a16:creationId xmlns:a16="http://schemas.microsoft.com/office/drawing/2014/main" id="{58B1A52C-E3D6-C54C-8047-7002450F00CB}"/>
                  </a:ext>
                </a:extLst>
              </p:cNvPr>
              <p:cNvSpPr/>
              <p:nvPr/>
            </p:nvSpPr>
            <p:spPr>
              <a:xfrm>
                <a:off x="7247096" y="3209586"/>
                <a:ext cx="133256" cy="161548"/>
              </a:xfrm>
              <a:custGeom>
                <a:avLst/>
                <a:gdLst>
                  <a:gd name="connsiteX0" fmla="*/ 109692 w 133255"/>
                  <a:gd name="connsiteY0" fmla="*/ 160497 h 161547"/>
                  <a:gd name="connsiteX1" fmla="*/ 135582 w 133255"/>
                  <a:gd name="connsiteY1" fmla="*/ 155175 h 161547"/>
                  <a:gd name="connsiteX2" fmla="*/ 118925 w 133255"/>
                  <a:gd name="connsiteY2" fmla="*/ 124672 h 161547"/>
                  <a:gd name="connsiteX3" fmla="*/ 88943 w 133255"/>
                  <a:gd name="connsiteY3" fmla="*/ 92172 h 161547"/>
                  <a:gd name="connsiteX4" fmla="*/ 57056 w 133255"/>
                  <a:gd name="connsiteY4" fmla="*/ 54161 h 161547"/>
                  <a:gd name="connsiteX5" fmla="*/ 36687 w 133255"/>
                  <a:gd name="connsiteY5" fmla="*/ 18905 h 161547"/>
                  <a:gd name="connsiteX6" fmla="*/ 1184 w 133255"/>
                  <a:gd name="connsiteY6" fmla="*/ 13109 h 161547"/>
                  <a:gd name="connsiteX7" fmla="*/ 37544 w 133255"/>
                  <a:gd name="connsiteY7" fmla="*/ 108137 h 161547"/>
                  <a:gd name="connsiteX8" fmla="*/ 109692 w 133255"/>
                  <a:gd name="connsiteY8" fmla="*/ 160497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55" h="161547">
                    <a:moveTo>
                      <a:pt x="109692" y="160497"/>
                    </a:moveTo>
                    <a:cubicBezTo>
                      <a:pt x="109692" y="160497"/>
                      <a:pt x="127016" y="168574"/>
                      <a:pt x="135582" y="155175"/>
                    </a:cubicBezTo>
                    <a:cubicBezTo>
                      <a:pt x="144434" y="141301"/>
                      <a:pt x="135963" y="129803"/>
                      <a:pt x="118925" y="124672"/>
                    </a:cubicBezTo>
                    <a:cubicBezTo>
                      <a:pt x="102554" y="119730"/>
                      <a:pt x="98175" y="118305"/>
                      <a:pt x="88943" y="92172"/>
                    </a:cubicBezTo>
                    <a:cubicBezTo>
                      <a:pt x="79710" y="66134"/>
                      <a:pt x="61815" y="56727"/>
                      <a:pt x="57056" y="54161"/>
                    </a:cubicBezTo>
                    <a:cubicBezTo>
                      <a:pt x="52297" y="51595"/>
                      <a:pt x="40114" y="47794"/>
                      <a:pt x="36687" y="18905"/>
                    </a:cubicBezTo>
                    <a:cubicBezTo>
                      <a:pt x="32975" y="-12644"/>
                      <a:pt x="-148" y="2466"/>
                      <a:pt x="1184" y="13109"/>
                    </a:cubicBezTo>
                    <a:cubicBezTo>
                      <a:pt x="-4622" y="39621"/>
                      <a:pt x="11464" y="75637"/>
                      <a:pt x="37544" y="108137"/>
                    </a:cubicBezTo>
                    <a:cubicBezTo>
                      <a:pt x="67907" y="145863"/>
                      <a:pt x="109692" y="160497"/>
                      <a:pt x="109692" y="16049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5" name="Freeform 34">
                <a:extLst>
                  <a:ext uri="{FF2B5EF4-FFF2-40B4-BE49-F238E27FC236}">
                    <a16:creationId xmlns:a16="http://schemas.microsoft.com/office/drawing/2014/main" id="{82E2EEA5-1FC3-3F44-82D3-CAAE46C85599}"/>
                  </a:ext>
                </a:extLst>
              </p:cNvPr>
              <p:cNvSpPr/>
              <p:nvPr/>
            </p:nvSpPr>
            <p:spPr>
              <a:xfrm>
                <a:off x="7316051" y="3181539"/>
                <a:ext cx="95183" cy="66520"/>
              </a:xfrm>
              <a:custGeom>
                <a:avLst/>
                <a:gdLst>
                  <a:gd name="connsiteX0" fmla="*/ 23034 w 95182"/>
                  <a:gd name="connsiteY0" fmla="*/ 70709 h 66519"/>
                  <a:gd name="connsiteX1" fmla="*/ 94421 w 95182"/>
                  <a:gd name="connsiteY1" fmla="*/ 15403 h 66519"/>
                  <a:gd name="connsiteX2" fmla="*/ 81761 w 95182"/>
                  <a:gd name="connsiteY2" fmla="*/ 1053 h 66519"/>
                  <a:gd name="connsiteX3" fmla="*/ 4759 w 95182"/>
                  <a:gd name="connsiteY3" fmla="*/ 45717 h 66519"/>
                  <a:gd name="connsiteX4" fmla="*/ 23034 w 95182"/>
                  <a:gd name="connsiteY4" fmla="*/ 70709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82" h="66519">
                    <a:moveTo>
                      <a:pt x="23034" y="70709"/>
                    </a:moveTo>
                    <a:lnTo>
                      <a:pt x="94421" y="15403"/>
                    </a:lnTo>
                    <a:cubicBezTo>
                      <a:pt x="103844" y="-5789"/>
                      <a:pt x="81761" y="1053"/>
                      <a:pt x="81761" y="1053"/>
                    </a:cubicBezTo>
                    <a:cubicBezTo>
                      <a:pt x="81761" y="1053"/>
                      <a:pt x="12278" y="40300"/>
                      <a:pt x="4759" y="45717"/>
                    </a:cubicBezTo>
                    <a:cubicBezTo>
                      <a:pt x="-2665" y="51038"/>
                      <a:pt x="-4569" y="79261"/>
                      <a:pt x="23034" y="70709"/>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6" name="Freeform 35">
                <a:extLst>
                  <a:ext uri="{FF2B5EF4-FFF2-40B4-BE49-F238E27FC236}">
                    <a16:creationId xmlns:a16="http://schemas.microsoft.com/office/drawing/2014/main" id="{77DB61D5-C053-7448-AA92-2959810821EC}"/>
                  </a:ext>
                </a:extLst>
              </p:cNvPr>
              <p:cNvSpPr/>
              <p:nvPr/>
            </p:nvSpPr>
            <p:spPr>
              <a:xfrm>
                <a:off x="7345640" y="3182200"/>
                <a:ext cx="114219" cy="104531"/>
              </a:xfrm>
              <a:custGeom>
                <a:avLst/>
                <a:gdLst>
                  <a:gd name="connsiteX0" fmla="*/ 106712 w 114219"/>
                  <a:gd name="connsiteY0" fmla="*/ 2103 h 104530"/>
                  <a:gd name="connsiteX1" fmla="*/ 3439 w 114219"/>
                  <a:gd name="connsiteY1" fmla="*/ 84872 h 104530"/>
                  <a:gd name="connsiteX2" fmla="*/ 24189 w 114219"/>
                  <a:gd name="connsiteY2" fmla="*/ 108439 h 104530"/>
                  <a:gd name="connsiteX3" fmla="*/ 121085 w 114219"/>
                  <a:gd name="connsiteY3" fmla="*/ 14742 h 104530"/>
                  <a:gd name="connsiteX4" fmla="*/ 106712 w 114219"/>
                  <a:gd name="connsiteY4" fmla="*/ 2103 h 10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19" h="104530">
                    <a:moveTo>
                      <a:pt x="106712" y="2103"/>
                    </a:moveTo>
                    <a:cubicBezTo>
                      <a:pt x="104903" y="3814"/>
                      <a:pt x="10292" y="78696"/>
                      <a:pt x="3439" y="84872"/>
                    </a:cubicBezTo>
                    <a:cubicBezTo>
                      <a:pt x="-3414" y="91049"/>
                      <a:pt x="-1701" y="116517"/>
                      <a:pt x="24189" y="108439"/>
                    </a:cubicBezTo>
                    <a:lnTo>
                      <a:pt x="121085" y="14742"/>
                    </a:lnTo>
                    <a:cubicBezTo>
                      <a:pt x="128318" y="-843"/>
                      <a:pt x="110995" y="-2173"/>
                      <a:pt x="106712" y="2103"/>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7" name="Freeform 36">
                <a:extLst>
                  <a:ext uri="{FF2B5EF4-FFF2-40B4-BE49-F238E27FC236}">
                    <a16:creationId xmlns:a16="http://schemas.microsoft.com/office/drawing/2014/main" id="{2ECBC9A8-A999-C843-A44C-095DB60B7C38}"/>
                  </a:ext>
                </a:extLst>
              </p:cNvPr>
              <p:cNvSpPr/>
              <p:nvPr/>
            </p:nvSpPr>
            <p:spPr>
              <a:xfrm>
                <a:off x="7188364" y="3669421"/>
                <a:ext cx="104701" cy="57017"/>
              </a:xfrm>
              <a:custGeom>
                <a:avLst/>
                <a:gdLst>
                  <a:gd name="connsiteX0" fmla="*/ 67341 w 104700"/>
                  <a:gd name="connsiteY0" fmla="*/ 5131 h 57016"/>
                  <a:gd name="connsiteX1" fmla="*/ 14895 w 104700"/>
                  <a:gd name="connsiteY1" fmla="*/ 0 h 57016"/>
                  <a:gd name="connsiteX2" fmla="*/ 903 w 104700"/>
                  <a:gd name="connsiteY2" fmla="*/ 18911 h 57016"/>
                  <a:gd name="connsiteX3" fmla="*/ 20321 w 104700"/>
                  <a:gd name="connsiteY3" fmla="*/ 45138 h 57016"/>
                  <a:gd name="connsiteX4" fmla="*/ 89519 w 104700"/>
                  <a:gd name="connsiteY4" fmla="*/ 62148 h 57016"/>
                  <a:gd name="connsiteX5" fmla="*/ 99037 w 104700"/>
                  <a:gd name="connsiteY5" fmla="*/ 25658 h 57016"/>
                  <a:gd name="connsiteX6" fmla="*/ 67341 w 104700"/>
                  <a:gd name="connsiteY6" fmla="*/ 5131 h 5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00" h="57016">
                    <a:moveTo>
                      <a:pt x="67341" y="5131"/>
                    </a:moveTo>
                    <a:lnTo>
                      <a:pt x="14895" y="0"/>
                    </a:lnTo>
                    <a:cubicBezTo>
                      <a:pt x="14895" y="0"/>
                      <a:pt x="-4332" y="855"/>
                      <a:pt x="903" y="18911"/>
                    </a:cubicBezTo>
                    <a:cubicBezTo>
                      <a:pt x="2997" y="26038"/>
                      <a:pt x="9756" y="36586"/>
                      <a:pt x="20321" y="45138"/>
                    </a:cubicBezTo>
                    <a:cubicBezTo>
                      <a:pt x="26698" y="50365"/>
                      <a:pt x="65437" y="65569"/>
                      <a:pt x="89519" y="62148"/>
                    </a:cubicBezTo>
                    <a:cubicBezTo>
                      <a:pt x="104272" y="60058"/>
                      <a:pt x="116455" y="52836"/>
                      <a:pt x="99037" y="25658"/>
                    </a:cubicBezTo>
                    <a:cubicBezTo>
                      <a:pt x="85616" y="4846"/>
                      <a:pt x="67341" y="5131"/>
                      <a:pt x="67341" y="5131"/>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grpSp>
      </p:grpSp>
      <p:sp>
        <p:nvSpPr>
          <p:cNvPr id="53" name="Slide Number Placeholder 5">
            <a:extLst>
              <a:ext uri="{FF2B5EF4-FFF2-40B4-BE49-F238E27FC236}">
                <a16:creationId xmlns:a16="http://schemas.microsoft.com/office/drawing/2014/main" id="{1CE65C7F-906F-F646-A02F-DBC486675FE0}"/>
              </a:ext>
            </a:extLst>
          </p:cNvPr>
          <p:cNvSpPr txBox="1">
            <a:spLocks/>
          </p:cNvSpPr>
          <p:nvPr userDrawn="1"/>
        </p:nvSpPr>
        <p:spPr>
          <a:xfrm>
            <a:off x="11055564" y="6434138"/>
            <a:ext cx="507428"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defRPr/>
            </a:pPr>
            <a:fld id="{559738A1-5B81-194A-8B51-9DB7322F630D}" type="slidenum">
              <a:rPr lang="en-GB" smtClean="0"/>
              <a:pPr algn="ctr">
                <a:defRPr/>
              </a:pPr>
              <a:t>‹#›</a:t>
            </a:fld>
            <a:endParaRPr lang="en-GB" dirty="0"/>
          </a:p>
        </p:txBody>
      </p:sp>
      <p:grpSp>
        <p:nvGrpSpPr>
          <p:cNvPr id="52" name="Group 51">
            <a:extLst>
              <a:ext uri="{FF2B5EF4-FFF2-40B4-BE49-F238E27FC236}">
                <a16:creationId xmlns:a16="http://schemas.microsoft.com/office/drawing/2014/main" id="{9FA4FA8E-E8E2-492D-B9B2-11DF01B4A499}"/>
              </a:ext>
            </a:extLst>
          </p:cNvPr>
          <p:cNvGrpSpPr/>
          <p:nvPr userDrawn="1"/>
        </p:nvGrpSpPr>
        <p:grpSpPr>
          <a:xfrm>
            <a:off x="1" y="6153679"/>
            <a:ext cx="12192001" cy="449792"/>
            <a:chOff x="1" y="6153679"/>
            <a:chExt cx="12192001" cy="449792"/>
          </a:xfrm>
        </p:grpSpPr>
        <p:sp>
          <p:nvSpPr>
            <p:cNvPr id="54" name="Graphic 4">
              <a:extLst>
                <a:ext uri="{FF2B5EF4-FFF2-40B4-BE49-F238E27FC236}">
                  <a16:creationId xmlns:a16="http://schemas.microsoft.com/office/drawing/2014/main" id="{7F6977B5-59A2-4951-8D85-D28A28138C48}"/>
                </a:ext>
              </a:extLst>
            </p:cNvPr>
            <p:cNvSpPr>
              <a:spLocks noChangeAspect="1"/>
            </p:cNvSpPr>
            <p:nvPr userDrawn="1"/>
          </p:nvSpPr>
          <p:spPr bwMode="auto">
            <a:xfrm>
              <a:off x="8857556" y="6153679"/>
              <a:ext cx="2777948" cy="449792"/>
            </a:xfrm>
            <a:custGeom>
              <a:avLst/>
              <a:gdLst>
                <a:gd name="T0" fmla="*/ 4810219 w 4977630"/>
                <a:gd name="T1" fmla="*/ 185824 h 257030"/>
                <a:gd name="T2" fmla="*/ 4802224 w 4977630"/>
                <a:gd name="T3" fmla="*/ 167451 h 257030"/>
                <a:gd name="T4" fmla="*/ 4791374 w 4977630"/>
                <a:gd name="T5" fmla="*/ 178303 h 257030"/>
                <a:gd name="T6" fmla="*/ 4651944 w 4977630"/>
                <a:gd name="T7" fmla="*/ 42172 h 257030"/>
                <a:gd name="T8" fmla="*/ 4640618 w 4977630"/>
                <a:gd name="T9" fmla="*/ 42172 h 257030"/>
                <a:gd name="T10" fmla="*/ 4608639 w 4977630"/>
                <a:gd name="T11" fmla="*/ 46265 h 257030"/>
                <a:gd name="T12" fmla="*/ 4606545 w 4977630"/>
                <a:gd name="T13" fmla="*/ 45980 h 257030"/>
                <a:gd name="T14" fmla="*/ 4595219 w 4977630"/>
                <a:gd name="T15" fmla="*/ 54738 h 257030"/>
                <a:gd name="T16" fmla="*/ 4455694 w 4977630"/>
                <a:gd name="T17" fmla="*/ 172592 h 257030"/>
                <a:gd name="T18" fmla="*/ 4444844 w 4977630"/>
                <a:gd name="T19" fmla="*/ 172592 h 257030"/>
                <a:gd name="T20" fmla="*/ 4434851 w 4977630"/>
                <a:gd name="T21" fmla="*/ 194963 h 257030"/>
                <a:gd name="T22" fmla="*/ 4394401 w 4977630"/>
                <a:gd name="T23" fmla="*/ 209052 h 257030"/>
                <a:gd name="T24" fmla="*/ 4315216 w 4977630"/>
                <a:gd name="T25" fmla="*/ 212384 h 257030"/>
                <a:gd name="T26" fmla="*/ 4225942 w 4977630"/>
                <a:gd name="T27" fmla="*/ 66162 h 257030"/>
                <a:gd name="T28" fmla="*/ 4225942 w 4977630"/>
                <a:gd name="T29" fmla="*/ 19991 h 257030"/>
                <a:gd name="T30" fmla="*/ 4203481 w 4977630"/>
                <a:gd name="T31" fmla="*/ 19991 h 257030"/>
                <a:gd name="T32" fmla="*/ 4192821 w 4977630"/>
                <a:gd name="T33" fmla="*/ 59117 h 257030"/>
                <a:gd name="T34" fmla="*/ 4138572 w 4977630"/>
                <a:gd name="T35" fmla="*/ 223807 h 257030"/>
                <a:gd name="T36" fmla="*/ 4095553 w 4977630"/>
                <a:gd name="T37" fmla="*/ 213621 h 257030"/>
                <a:gd name="T38" fmla="*/ 4057102 w 4977630"/>
                <a:gd name="T39" fmla="*/ 258173 h 257030"/>
                <a:gd name="T40" fmla="*/ 4036069 w 4977630"/>
                <a:gd name="T41" fmla="*/ 189917 h 257030"/>
                <a:gd name="T42" fmla="*/ 4023981 w 4977630"/>
                <a:gd name="T43" fmla="*/ 167832 h 257030"/>
                <a:gd name="T44" fmla="*/ 4018271 w 4977630"/>
                <a:gd name="T45" fmla="*/ 170212 h 257030"/>
                <a:gd name="T46" fmla="*/ 4006089 w 4977630"/>
                <a:gd name="T47" fmla="*/ 209718 h 257030"/>
                <a:gd name="T48" fmla="*/ 3909962 w 4977630"/>
                <a:gd name="T49" fmla="*/ 199437 h 257030"/>
                <a:gd name="T50" fmla="*/ 3909011 w 4977630"/>
                <a:gd name="T51" fmla="*/ 154695 h 257030"/>
                <a:gd name="T52" fmla="*/ 3899683 w 4977630"/>
                <a:gd name="T53" fmla="*/ 140796 h 257030"/>
                <a:gd name="T54" fmla="*/ 3882552 w 4977630"/>
                <a:gd name="T55" fmla="*/ 99385 h 257030"/>
                <a:gd name="T56" fmla="*/ 3871988 w 4977630"/>
                <a:gd name="T57" fmla="*/ 99385 h 257030"/>
                <a:gd name="T58" fmla="*/ 3868562 w 4977630"/>
                <a:gd name="T59" fmla="*/ 115759 h 257030"/>
                <a:gd name="T60" fmla="*/ 3851144 w 4977630"/>
                <a:gd name="T61" fmla="*/ 154695 h 257030"/>
                <a:gd name="T62" fmla="*/ 3842579 w 4977630"/>
                <a:gd name="T63" fmla="*/ 185824 h 257030"/>
                <a:gd name="T64" fmla="*/ 3765583 w 4977630"/>
                <a:gd name="T65" fmla="*/ 210575 h 257030"/>
                <a:gd name="T66" fmla="*/ 3759682 w 4977630"/>
                <a:gd name="T67" fmla="*/ 182397 h 257030"/>
                <a:gd name="T68" fmla="*/ 3748737 w 4977630"/>
                <a:gd name="T69" fmla="*/ 164595 h 257030"/>
                <a:gd name="T70" fmla="*/ 3736459 w 4977630"/>
                <a:gd name="T71" fmla="*/ 186490 h 257030"/>
                <a:gd name="T72" fmla="*/ 3732081 w 4977630"/>
                <a:gd name="T73" fmla="*/ 258173 h 257030"/>
                <a:gd name="T74" fmla="*/ 3692203 w 4977630"/>
                <a:gd name="T75" fmla="*/ 212003 h 257030"/>
                <a:gd name="T76" fmla="*/ 3659844 w 4977630"/>
                <a:gd name="T77" fmla="*/ 200865 h 257030"/>
                <a:gd name="T78" fmla="*/ 3622154 w 4977630"/>
                <a:gd name="T79" fmla="*/ 200865 h 257030"/>
                <a:gd name="T80" fmla="*/ 3579706 w 4977630"/>
                <a:gd name="T81" fmla="*/ 196771 h 257030"/>
                <a:gd name="T82" fmla="*/ 3537354 w 4977630"/>
                <a:gd name="T83" fmla="*/ 201626 h 257030"/>
                <a:gd name="T84" fmla="*/ 3498999 w 4977630"/>
                <a:gd name="T85" fmla="*/ 232089 h 257030"/>
                <a:gd name="T86" fmla="*/ 3479488 w 4977630"/>
                <a:gd name="T87" fmla="*/ 245417 h 257030"/>
                <a:gd name="T88" fmla="*/ 3421241 w 4977630"/>
                <a:gd name="T89" fmla="*/ 168498 h 257030"/>
                <a:gd name="T90" fmla="*/ 3392118 w 4977630"/>
                <a:gd name="T91" fmla="*/ 151458 h 257030"/>
                <a:gd name="T92" fmla="*/ 3384218 w 4977630"/>
                <a:gd name="T93" fmla="*/ 98338 h 257030"/>
                <a:gd name="T94" fmla="*/ 3372987 w 4977630"/>
                <a:gd name="T95" fmla="*/ 75586 h 257030"/>
                <a:gd name="T96" fmla="*/ 3363089 w 4977630"/>
                <a:gd name="T97" fmla="*/ 47884 h 257030"/>
                <a:gd name="T98" fmla="*/ 3353191 w 4977630"/>
                <a:gd name="T99" fmla="*/ 75586 h 257030"/>
                <a:gd name="T100" fmla="*/ 3341960 w 4977630"/>
                <a:gd name="T101" fmla="*/ 98338 h 257030"/>
                <a:gd name="T102" fmla="*/ 3333395 w 4977630"/>
                <a:gd name="T103" fmla="*/ 151458 h 257030"/>
                <a:gd name="T104" fmla="*/ 3304937 w 4977630"/>
                <a:gd name="T105" fmla="*/ 168498 h 257030"/>
                <a:gd name="T106" fmla="*/ 3277242 w 4977630"/>
                <a:gd name="T107" fmla="*/ 243894 h 257030"/>
                <a:gd name="T108" fmla="*/ 3262014 w 4977630"/>
                <a:gd name="T109" fmla="*/ 199818 h 257030"/>
                <a:gd name="T110" fmla="*/ 3208811 w 4977630"/>
                <a:gd name="T111" fmla="*/ 199818 h 257030"/>
                <a:gd name="connsiteX0" fmla="*/ 4813370 w 4814692"/>
                <a:gd name="connsiteY0" fmla="*/ 257570 h 259887"/>
                <a:gd name="connsiteX1" fmla="*/ 4814692 w 4814692"/>
                <a:gd name="connsiteY1" fmla="*/ 259887 h 259887"/>
                <a:gd name="connsiteX2" fmla="*/ 4814692 w 4814692"/>
                <a:gd name="connsiteY2" fmla="*/ 217429 h 259887"/>
                <a:gd name="connsiteX3" fmla="*/ 4812313 w 4814692"/>
                <a:gd name="connsiteY3" fmla="*/ 194963 h 259887"/>
                <a:gd name="connsiteX4" fmla="*/ 4810219 w 4814692"/>
                <a:gd name="connsiteY4" fmla="*/ 185824 h 259887"/>
                <a:gd name="connsiteX5" fmla="*/ 4810219 w 4814692"/>
                <a:gd name="connsiteY5" fmla="*/ 178303 h 259887"/>
                <a:gd name="connsiteX6" fmla="*/ 4804699 w 4814692"/>
                <a:gd name="connsiteY6" fmla="*/ 178303 h 259887"/>
                <a:gd name="connsiteX7" fmla="*/ 4804699 w 4814692"/>
                <a:gd name="connsiteY7" fmla="*/ 172592 h 259887"/>
                <a:gd name="connsiteX8" fmla="*/ 4802224 w 4814692"/>
                <a:gd name="connsiteY8" fmla="*/ 172592 h 259887"/>
                <a:gd name="connsiteX9" fmla="*/ 4802224 w 4814692"/>
                <a:gd name="connsiteY9" fmla="*/ 167451 h 259887"/>
                <a:gd name="connsiteX10" fmla="*/ 4798036 w 4814692"/>
                <a:gd name="connsiteY10" fmla="*/ 158883 h 259887"/>
                <a:gd name="connsiteX11" fmla="*/ 4793849 w 4814692"/>
                <a:gd name="connsiteY11" fmla="*/ 167451 h 259887"/>
                <a:gd name="connsiteX12" fmla="*/ 4793849 w 4814692"/>
                <a:gd name="connsiteY12" fmla="*/ 172592 h 259887"/>
                <a:gd name="connsiteX13" fmla="*/ 4791374 w 4814692"/>
                <a:gd name="connsiteY13" fmla="*/ 172592 h 259887"/>
                <a:gd name="connsiteX14" fmla="*/ 4791374 w 4814692"/>
                <a:gd name="connsiteY14" fmla="*/ 178303 h 259887"/>
                <a:gd name="connsiteX15" fmla="*/ 4657654 w 4814692"/>
                <a:gd name="connsiteY15" fmla="*/ 178303 h 259887"/>
                <a:gd name="connsiteX16" fmla="*/ 4653181 w 4814692"/>
                <a:gd name="connsiteY16" fmla="*/ 63972 h 259887"/>
                <a:gd name="connsiteX17" fmla="*/ 4653181 w 4814692"/>
                <a:gd name="connsiteY17" fmla="*/ 54738 h 259887"/>
                <a:gd name="connsiteX18" fmla="*/ 4651944 w 4814692"/>
                <a:gd name="connsiteY18" fmla="*/ 54738 h 259887"/>
                <a:gd name="connsiteX19" fmla="*/ 4651944 w 4814692"/>
                <a:gd name="connsiteY19" fmla="*/ 42172 h 259887"/>
                <a:gd name="connsiteX20" fmla="*/ 4650897 w 4814692"/>
                <a:gd name="connsiteY20" fmla="*/ 34747 h 259887"/>
                <a:gd name="connsiteX21" fmla="*/ 4649850 w 4814692"/>
                <a:gd name="connsiteY21" fmla="*/ 42077 h 259887"/>
                <a:gd name="connsiteX22" fmla="*/ 4649850 w 4814692"/>
                <a:gd name="connsiteY22" fmla="*/ 45980 h 259887"/>
                <a:gd name="connsiteX23" fmla="*/ 4640618 w 4814692"/>
                <a:gd name="connsiteY23" fmla="*/ 45980 h 259887"/>
                <a:gd name="connsiteX24" fmla="*/ 4640618 w 4814692"/>
                <a:gd name="connsiteY24" fmla="*/ 42172 h 259887"/>
                <a:gd name="connsiteX25" fmla="*/ 4639571 w 4814692"/>
                <a:gd name="connsiteY25" fmla="*/ 34747 h 259887"/>
                <a:gd name="connsiteX26" fmla="*/ 4638524 w 4814692"/>
                <a:gd name="connsiteY26" fmla="*/ 42077 h 259887"/>
                <a:gd name="connsiteX27" fmla="*/ 4638524 w 4814692"/>
                <a:gd name="connsiteY27" fmla="*/ 45980 h 259887"/>
                <a:gd name="connsiteX28" fmla="*/ 4638524 w 4814692"/>
                <a:gd name="connsiteY28" fmla="*/ 46265 h 259887"/>
                <a:gd name="connsiteX29" fmla="*/ 4608639 w 4814692"/>
                <a:gd name="connsiteY29" fmla="*/ 46265 h 259887"/>
                <a:gd name="connsiteX30" fmla="*/ 4608639 w 4814692"/>
                <a:gd name="connsiteY30" fmla="*/ 45980 h 259887"/>
                <a:gd name="connsiteX31" fmla="*/ 4608639 w 4814692"/>
                <a:gd name="connsiteY31" fmla="*/ 42077 h 259887"/>
                <a:gd name="connsiteX32" fmla="*/ 4607592 w 4814692"/>
                <a:gd name="connsiteY32" fmla="*/ 34747 h 259887"/>
                <a:gd name="connsiteX33" fmla="*/ 4606545 w 4814692"/>
                <a:gd name="connsiteY33" fmla="*/ 42172 h 259887"/>
                <a:gd name="connsiteX34" fmla="*/ 4606545 w 4814692"/>
                <a:gd name="connsiteY34" fmla="*/ 45980 h 259887"/>
                <a:gd name="connsiteX35" fmla="*/ 4597314 w 4814692"/>
                <a:gd name="connsiteY35" fmla="*/ 45980 h 259887"/>
                <a:gd name="connsiteX36" fmla="*/ 4597314 w 4814692"/>
                <a:gd name="connsiteY36" fmla="*/ 42077 h 259887"/>
                <a:gd name="connsiteX37" fmla="*/ 4596266 w 4814692"/>
                <a:gd name="connsiteY37" fmla="*/ 34747 h 259887"/>
                <a:gd name="connsiteX38" fmla="*/ 4595219 w 4814692"/>
                <a:gd name="connsiteY38" fmla="*/ 42172 h 259887"/>
                <a:gd name="connsiteX39" fmla="*/ 4595219 w 4814692"/>
                <a:gd name="connsiteY39" fmla="*/ 54738 h 259887"/>
                <a:gd name="connsiteX40" fmla="*/ 4593982 w 4814692"/>
                <a:gd name="connsiteY40" fmla="*/ 54738 h 259887"/>
                <a:gd name="connsiteX41" fmla="*/ 4593982 w 4814692"/>
                <a:gd name="connsiteY41" fmla="*/ 63972 h 259887"/>
                <a:gd name="connsiteX42" fmla="*/ 4589414 w 4814692"/>
                <a:gd name="connsiteY42" fmla="*/ 178303 h 259887"/>
                <a:gd name="connsiteX43" fmla="*/ 4455694 w 4814692"/>
                <a:gd name="connsiteY43" fmla="*/ 178303 h 259887"/>
                <a:gd name="connsiteX44" fmla="*/ 4455694 w 4814692"/>
                <a:gd name="connsiteY44" fmla="*/ 172592 h 259887"/>
                <a:gd name="connsiteX45" fmla="*/ 4453219 w 4814692"/>
                <a:gd name="connsiteY45" fmla="*/ 172592 h 259887"/>
                <a:gd name="connsiteX46" fmla="*/ 4453219 w 4814692"/>
                <a:gd name="connsiteY46" fmla="*/ 167451 h 259887"/>
                <a:gd name="connsiteX47" fmla="*/ 4449031 w 4814692"/>
                <a:gd name="connsiteY47" fmla="*/ 158883 h 259887"/>
                <a:gd name="connsiteX48" fmla="*/ 4444844 w 4814692"/>
                <a:gd name="connsiteY48" fmla="*/ 167451 h 259887"/>
                <a:gd name="connsiteX49" fmla="*/ 4444844 w 4814692"/>
                <a:gd name="connsiteY49" fmla="*/ 172592 h 259887"/>
                <a:gd name="connsiteX50" fmla="*/ 4442369 w 4814692"/>
                <a:gd name="connsiteY50" fmla="*/ 172592 h 259887"/>
                <a:gd name="connsiteX51" fmla="*/ 4442369 w 4814692"/>
                <a:gd name="connsiteY51" fmla="*/ 178303 h 259887"/>
                <a:gd name="connsiteX52" fmla="*/ 4436849 w 4814692"/>
                <a:gd name="connsiteY52" fmla="*/ 178303 h 259887"/>
                <a:gd name="connsiteX53" fmla="*/ 4436849 w 4814692"/>
                <a:gd name="connsiteY53" fmla="*/ 185824 h 259887"/>
                <a:gd name="connsiteX54" fmla="*/ 4434851 w 4814692"/>
                <a:gd name="connsiteY54" fmla="*/ 194963 h 259887"/>
                <a:gd name="connsiteX55" fmla="*/ 4432471 w 4814692"/>
                <a:gd name="connsiteY55" fmla="*/ 217429 h 259887"/>
                <a:gd name="connsiteX56" fmla="*/ 4432471 w 4814692"/>
                <a:gd name="connsiteY56" fmla="*/ 258173 h 259887"/>
                <a:gd name="connsiteX57" fmla="*/ 4408963 w 4814692"/>
                <a:gd name="connsiteY57" fmla="*/ 258173 h 259887"/>
                <a:gd name="connsiteX58" fmla="*/ 4408963 w 4814692"/>
                <a:gd name="connsiteY58" fmla="*/ 214097 h 259887"/>
                <a:gd name="connsiteX59" fmla="*/ 4394401 w 4814692"/>
                <a:gd name="connsiteY59" fmla="*/ 209052 h 259887"/>
                <a:gd name="connsiteX60" fmla="*/ 4394401 w 4814692"/>
                <a:gd name="connsiteY60" fmla="*/ 126516 h 259887"/>
                <a:gd name="connsiteX61" fmla="*/ 4335393 w 4814692"/>
                <a:gd name="connsiteY61" fmla="*/ 129087 h 259887"/>
                <a:gd name="connsiteX62" fmla="*/ 4335393 w 4814692"/>
                <a:gd name="connsiteY62" fmla="*/ 258269 h 259887"/>
                <a:gd name="connsiteX63" fmla="*/ 4315216 w 4814692"/>
                <a:gd name="connsiteY63" fmla="*/ 258269 h 259887"/>
                <a:gd name="connsiteX64" fmla="*/ 4315216 w 4814692"/>
                <a:gd name="connsiteY64" fmla="*/ 212384 h 259887"/>
                <a:gd name="connsiteX65" fmla="*/ 4276765 w 4814692"/>
                <a:gd name="connsiteY65" fmla="*/ 203911 h 259887"/>
                <a:gd name="connsiteX66" fmla="*/ 4248594 w 4814692"/>
                <a:gd name="connsiteY66" fmla="*/ 210670 h 259887"/>
                <a:gd name="connsiteX67" fmla="*/ 4248594 w 4814692"/>
                <a:gd name="connsiteY67" fmla="*/ 226663 h 259887"/>
                <a:gd name="connsiteX68" fmla="*/ 4228797 w 4814692"/>
                <a:gd name="connsiteY68" fmla="*/ 223046 h 259887"/>
                <a:gd name="connsiteX69" fmla="*/ 4225942 w 4814692"/>
                <a:gd name="connsiteY69" fmla="*/ 66162 h 259887"/>
                <a:gd name="connsiteX70" fmla="*/ 4243645 w 4814692"/>
                <a:gd name="connsiteY70" fmla="*/ 59117 h 259887"/>
                <a:gd name="connsiteX71" fmla="*/ 4246881 w 4814692"/>
                <a:gd name="connsiteY71" fmla="*/ 37031 h 259887"/>
                <a:gd name="connsiteX72" fmla="*/ 4234222 w 4814692"/>
                <a:gd name="connsiteY72" fmla="*/ 32938 h 259887"/>
                <a:gd name="connsiteX73" fmla="*/ 4225942 w 4814692"/>
                <a:gd name="connsiteY73" fmla="*/ 32938 h 259887"/>
                <a:gd name="connsiteX74" fmla="*/ 4225942 w 4814692"/>
                <a:gd name="connsiteY74" fmla="*/ 19991 h 259887"/>
                <a:gd name="connsiteX75" fmla="*/ 4232985 w 4814692"/>
                <a:gd name="connsiteY75" fmla="*/ 19991 h 259887"/>
                <a:gd name="connsiteX76" fmla="*/ 4232985 w 4814692"/>
                <a:gd name="connsiteY76" fmla="*/ 1428 h 259887"/>
                <a:gd name="connsiteX77" fmla="*/ 4218233 w 4814692"/>
                <a:gd name="connsiteY77" fmla="*/ 0 h 259887"/>
                <a:gd name="connsiteX78" fmla="*/ 4203481 w 4814692"/>
                <a:gd name="connsiteY78" fmla="*/ 1428 h 259887"/>
                <a:gd name="connsiteX79" fmla="*/ 4203481 w 4814692"/>
                <a:gd name="connsiteY79" fmla="*/ 19991 h 259887"/>
                <a:gd name="connsiteX80" fmla="*/ 4210524 w 4814692"/>
                <a:gd name="connsiteY80" fmla="*/ 19991 h 259887"/>
                <a:gd name="connsiteX81" fmla="*/ 4210524 w 4814692"/>
                <a:gd name="connsiteY81" fmla="*/ 32938 h 259887"/>
                <a:gd name="connsiteX82" fmla="*/ 4202244 w 4814692"/>
                <a:gd name="connsiteY82" fmla="*/ 32938 h 259887"/>
                <a:gd name="connsiteX83" fmla="*/ 4189585 w 4814692"/>
                <a:gd name="connsiteY83" fmla="*/ 37031 h 259887"/>
                <a:gd name="connsiteX84" fmla="*/ 4192821 w 4814692"/>
                <a:gd name="connsiteY84" fmla="*/ 59117 h 259887"/>
                <a:gd name="connsiteX85" fmla="*/ 4210524 w 4814692"/>
                <a:gd name="connsiteY85" fmla="*/ 66162 h 259887"/>
                <a:gd name="connsiteX86" fmla="*/ 4207954 w 4814692"/>
                <a:gd name="connsiteY86" fmla="*/ 207719 h 259887"/>
                <a:gd name="connsiteX87" fmla="*/ 4175975 w 4814692"/>
                <a:gd name="connsiteY87" fmla="*/ 208671 h 259887"/>
                <a:gd name="connsiteX88" fmla="*/ 4175975 w 4814692"/>
                <a:gd name="connsiteY88" fmla="*/ 223807 h 259887"/>
                <a:gd name="connsiteX89" fmla="*/ 4138572 w 4814692"/>
                <a:gd name="connsiteY89" fmla="*/ 223807 h 259887"/>
                <a:gd name="connsiteX90" fmla="*/ 4138572 w 4814692"/>
                <a:gd name="connsiteY90" fmla="*/ 245703 h 259887"/>
                <a:gd name="connsiteX91" fmla="*/ 4107259 w 4814692"/>
                <a:gd name="connsiteY91" fmla="*/ 245703 h 259887"/>
                <a:gd name="connsiteX92" fmla="*/ 4107259 w 4814692"/>
                <a:gd name="connsiteY92" fmla="*/ 220666 h 259887"/>
                <a:gd name="connsiteX93" fmla="*/ 4095553 w 4814692"/>
                <a:gd name="connsiteY93" fmla="*/ 220666 h 259887"/>
                <a:gd name="connsiteX94" fmla="*/ 4095553 w 4814692"/>
                <a:gd name="connsiteY94" fmla="*/ 213621 h 259887"/>
                <a:gd name="connsiteX95" fmla="*/ 4082990 w 4814692"/>
                <a:gd name="connsiteY95" fmla="*/ 201055 h 259887"/>
                <a:gd name="connsiteX96" fmla="*/ 4070427 w 4814692"/>
                <a:gd name="connsiteY96" fmla="*/ 213621 h 259887"/>
                <a:gd name="connsiteX97" fmla="*/ 4070427 w 4814692"/>
                <a:gd name="connsiteY97" fmla="*/ 220666 h 259887"/>
                <a:gd name="connsiteX98" fmla="*/ 4057102 w 4814692"/>
                <a:gd name="connsiteY98" fmla="*/ 220666 h 259887"/>
                <a:gd name="connsiteX99" fmla="*/ 4057102 w 4814692"/>
                <a:gd name="connsiteY99" fmla="*/ 258173 h 259887"/>
                <a:gd name="connsiteX100" fmla="*/ 4037782 w 4814692"/>
                <a:gd name="connsiteY100" fmla="*/ 258173 h 259887"/>
                <a:gd name="connsiteX101" fmla="*/ 4037782 w 4814692"/>
                <a:gd name="connsiteY101" fmla="*/ 212860 h 259887"/>
                <a:gd name="connsiteX102" fmla="*/ 4037782 w 4814692"/>
                <a:gd name="connsiteY102" fmla="*/ 210575 h 259887"/>
                <a:gd name="connsiteX103" fmla="*/ 4036069 w 4814692"/>
                <a:gd name="connsiteY103" fmla="*/ 209718 h 259887"/>
                <a:gd name="connsiteX104" fmla="*/ 4036069 w 4814692"/>
                <a:gd name="connsiteY104" fmla="*/ 189917 h 259887"/>
                <a:gd name="connsiteX105" fmla="*/ 4033404 w 4814692"/>
                <a:gd name="connsiteY105" fmla="*/ 186490 h 259887"/>
                <a:gd name="connsiteX106" fmla="*/ 4033404 w 4814692"/>
                <a:gd name="connsiteY106" fmla="*/ 182397 h 259887"/>
                <a:gd name="connsiteX107" fmla="*/ 4031976 w 4814692"/>
                <a:gd name="connsiteY107" fmla="*/ 182397 h 259887"/>
                <a:gd name="connsiteX108" fmla="*/ 4023981 w 4814692"/>
                <a:gd name="connsiteY108" fmla="*/ 170212 h 259887"/>
                <a:gd name="connsiteX109" fmla="*/ 4023981 w 4814692"/>
                <a:gd name="connsiteY109" fmla="*/ 167832 h 259887"/>
                <a:gd name="connsiteX110" fmla="*/ 4021221 w 4814692"/>
                <a:gd name="connsiteY110" fmla="*/ 164595 h 259887"/>
                <a:gd name="connsiteX111" fmla="*/ 4021126 w 4814692"/>
                <a:gd name="connsiteY111" fmla="*/ 164595 h 259887"/>
                <a:gd name="connsiteX112" fmla="*/ 4021031 w 4814692"/>
                <a:gd name="connsiteY112" fmla="*/ 164595 h 259887"/>
                <a:gd name="connsiteX113" fmla="*/ 4018271 w 4814692"/>
                <a:gd name="connsiteY113" fmla="*/ 167832 h 259887"/>
                <a:gd name="connsiteX114" fmla="*/ 4018271 w 4814692"/>
                <a:gd name="connsiteY114" fmla="*/ 170212 h 259887"/>
                <a:gd name="connsiteX115" fmla="*/ 4010276 w 4814692"/>
                <a:gd name="connsiteY115" fmla="*/ 182397 h 259887"/>
                <a:gd name="connsiteX116" fmla="*/ 4008754 w 4814692"/>
                <a:gd name="connsiteY116" fmla="*/ 182397 h 259887"/>
                <a:gd name="connsiteX117" fmla="*/ 4008754 w 4814692"/>
                <a:gd name="connsiteY117" fmla="*/ 186490 h 259887"/>
                <a:gd name="connsiteX118" fmla="*/ 4006089 w 4814692"/>
                <a:gd name="connsiteY118" fmla="*/ 189917 h 259887"/>
                <a:gd name="connsiteX119" fmla="*/ 4006089 w 4814692"/>
                <a:gd name="connsiteY119" fmla="*/ 209718 h 259887"/>
                <a:gd name="connsiteX120" fmla="*/ 4004375 w 4814692"/>
                <a:gd name="connsiteY120" fmla="*/ 210575 h 259887"/>
                <a:gd name="connsiteX121" fmla="*/ 4004375 w 4814692"/>
                <a:gd name="connsiteY121" fmla="*/ 212860 h 259887"/>
                <a:gd name="connsiteX122" fmla="*/ 3914245 w 4814692"/>
                <a:gd name="connsiteY122" fmla="*/ 212860 h 259887"/>
                <a:gd name="connsiteX123" fmla="*/ 3914245 w 4814692"/>
                <a:gd name="connsiteY123" fmla="*/ 199437 h 259887"/>
                <a:gd name="connsiteX124" fmla="*/ 3909962 w 4814692"/>
                <a:gd name="connsiteY124" fmla="*/ 199437 h 259887"/>
                <a:gd name="connsiteX125" fmla="*/ 3909962 w 4814692"/>
                <a:gd name="connsiteY125" fmla="*/ 185824 h 259887"/>
                <a:gd name="connsiteX126" fmla="*/ 3909011 w 4814692"/>
                <a:gd name="connsiteY126" fmla="*/ 184396 h 259887"/>
                <a:gd name="connsiteX127" fmla="*/ 3909011 w 4814692"/>
                <a:gd name="connsiteY127" fmla="*/ 165737 h 259887"/>
                <a:gd name="connsiteX128" fmla="*/ 3911580 w 4814692"/>
                <a:gd name="connsiteY128" fmla="*/ 160978 h 259887"/>
                <a:gd name="connsiteX129" fmla="*/ 3909011 w 4814692"/>
                <a:gd name="connsiteY129" fmla="*/ 154695 h 259887"/>
                <a:gd name="connsiteX130" fmla="*/ 3901397 w 4814692"/>
                <a:gd name="connsiteY130" fmla="*/ 154695 h 259887"/>
                <a:gd name="connsiteX131" fmla="*/ 3901397 w 4814692"/>
                <a:gd name="connsiteY131" fmla="*/ 145460 h 259887"/>
                <a:gd name="connsiteX132" fmla="*/ 3902063 w 4814692"/>
                <a:gd name="connsiteY132" fmla="*/ 143081 h 259887"/>
                <a:gd name="connsiteX133" fmla="*/ 3901397 w 4814692"/>
                <a:gd name="connsiteY133" fmla="*/ 140796 h 259887"/>
                <a:gd name="connsiteX134" fmla="*/ 3899683 w 4814692"/>
                <a:gd name="connsiteY134" fmla="*/ 140796 h 259887"/>
                <a:gd name="connsiteX135" fmla="*/ 3883980 w 4814692"/>
                <a:gd name="connsiteY135" fmla="*/ 115759 h 259887"/>
                <a:gd name="connsiteX136" fmla="*/ 3882552 w 4814692"/>
                <a:gd name="connsiteY136" fmla="*/ 113474 h 259887"/>
                <a:gd name="connsiteX137" fmla="*/ 3882552 w 4814692"/>
                <a:gd name="connsiteY137" fmla="*/ 105097 h 259887"/>
                <a:gd name="connsiteX138" fmla="*/ 3882552 w 4814692"/>
                <a:gd name="connsiteY138" fmla="*/ 101670 h 259887"/>
                <a:gd name="connsiteX139" fmla="*/ 3882552 w 4814692"/>
                <a:gd name="connsiteY139" fmla="*/ 99385 h 259887"/>
                <a:gd name="connsiteX140" fmla="*/ 3880554 w 4814692"/>
                <a:gd name="connsiteY140" fmla="*/ 99385 h 259887"/>
                <a:gd name="connsiteX141" fmla="*/ 3877508 w 4814692"/>
                <a:gd name="connsiteY141" fmla="*/ 95768 h 259887"/>
                <a:gd name="connsiteX142" fmla="*/ 3876271 w 4814692"/>
                <a:gd name="connsiteY142" fmla="*/ 86438 h 259887"/>
                <a:gd name="connsiteX143" fmla="*/ 3875033 w 4814692"/>
                <a:gd name="connsiteY143" fmla="*/ 95768 h 259887"/>
                <a:gd name="connsiteX144" fmla="*/ 3871988 w 4814692"/>
                <a:gd name="connsiteY144" fmla="*/ 99385 h 259887"/>
                <a:gd name="connsiteX145" fmla="*/ 3869989 w 4814692"/>
                <a:gd name="connsiteY145" fmla="*/ 99385 h 259887"/>
                <a:gd name="connsiteX146" fmla="*/ 3869989 w 4814692"/>
                <a:gd name="connsiteY146" fmla="*/ 101670 h 259887"/>
                <a:gd name="connsiteX147" fmla="*/ 3869989 w 4814692"/>
                <a:gd name="connsiteY147" fmla="*/ 105097 h 259887"/>
                <a:gd name="connsiteX148" fmla="*/ 3869989 w 4814692"/>
                <a:gd name="connsiteY148" fmla="*/ 113474 h 259887"/>
                <a:gd name="connsiteX149" fmla="*/ 3868562 w 4814692"/>
                <a:gd name="connsiteY149" fmla="*/ 115759 h 259887"/>
                <a:gd name="connsiteX150" fmla="*/ 3852858 w 4814692"/>
                <a:gd name="connsiteY150" fmla="*/ 140796 h 259887"/>
                <a:gd name="connsiteX151" fmla="*/ 3851144 w 4814692"/>
                <a:gd name="connsiteY151" fmla="*/ 140796 h 259887"/>
                <a:gd name="connsiteX152" fmla="*/ 3850478 w 4814692"/>
                <a:gd name="connsiteY152" fmla="*/ 143081 h 259887"/>
                <a:gd name="connsiteX153" fmla="*/ 3851144 w 4814692"/>
                <a:gd name="connsiteY153" fmla="*/ 145460 h 259887"/>
                <a:gd name="connsiteX154" fmla="*/ 3851144 w 4814692"/>
                <a:gd name="connsiteY154" fmla="*/ 154695 h 259887"/>
                <a:gd name="connsiteX155" fmla="*/ 3843531 w 4814692"/>
                <a:gd name="connsiteY155" fmla="*/ 154695 h 259887"/>
                <a:gd name="connsiteX156" fmla="*/ 3840961 w 4814692"/>
                <a:gd name="connsiteY156" fmla="*/ 160978 h 259887"/>
                <a:gd name="connsiteX157" fmla="*/ 3843531 w 4814692"/>
                <a:gd name="connsiteY157" fmla="*/ 165737 h 259887"/>
                <a:gd name="connsiteX158" fmla="*/ 3843531 w 4814692"/>
                <a:gd name="connsiteY158" fmla="*/ 184396 h 259887"/>
                <a:gd name="connsiteX159" fmla="*/ 3842579 w 4814692"/>
                <a:gd name="connsiteY159" fmla="*/ 185824 h 259887"/>
                <a:gd name="connsiteX160" fmla="*/ 3842579 w 4814692"/>
                <a:gd name="connsiteY160" fmla="*/ 199437 h 259887"/>
                <a:gd name="connsiteX161" fmla="*/ 3838296 w 4814692"/>
                <a:gd name="connsiteY161" fmla="*/ 199437 h 259887"/>
                <a:gd name="connsiteX162" fmla="*/ 3838296 w 4814692"/>
                <a:gd name="connsiteY162" fmla="*/ 212860 h 259887"/>
                <a:gd name="connsiteX163" fmla="*/ 3765583 w 4814692"/>
                <a:gd name="connsiteY163" fmla="*/ 212860 h 259887"/>
                <a:gd name="connsiteX164" fmla="*/ 3765583 w 4814692"/>
                <a:gd name="connsiteY164" fmla="*/ 210575 h 259887"/>
                <a:gd name="connsiteX165" fmla="*/ 3763870 w 4814692"/>
                <a:gd name="connsiteY165" fmla="*/ 209718 h 259887"/>
                <a:gd name="connsiteX166" fmla="*/ 3763870 w 4814692"/>
                <a:gd name="connsiteY166" fmla="*/ 189917 h 259887"/>
                <a:gd name="connsiteX167" fmla="*/ 3761204 w 4814692"/>
                <a:gd name="connsiteY167" fmla="*/ 186490 h 259887"/>
                <a:gd name="connsiteX168" fmla="*/ 3761204 w 4814692"/>
                <a:gd name="connsiteY168" fmla="*/ 182397 h 259887"/>
                <a:gd name="connsiteX169" fmla="*/ 3759682 w 4814692"/>
                <a:gd name="connsiteY169" fmla="*/ 182397 h 259887"/>
                <a:gd name="connsiteX170" fmla="*/ 3751687 w 4814692"/>
                <a:gd name="connsiteY170" fmla="*/ 170212 h 259887"/>
                <a:gd name="connsiteX171" fmla="*/ 3751687 w 4814692"/>
                <a:gd name="connsiteY171" fmla="*/ 167832 h 259887"/>
                <a:gd name="connsiteX172" fmla="*/ 3748927 w 4814692"/>
                <a:gd name="connsiteY172" fmla="*/ 164595 h 259887"/>
                <a:gd name="connsiteX173" fmla="*/ 3748832 w 4814692"/>
                <a:gd name="connsiteY173" fmla="*/ 164595 h 259887"/>
                <a:gd name="connsiteX174" fmla="*/ 3748737 w 4814692"/>
                <a:gd name="connsiteY174" fmla="*/ 164595 h 259887"/>
                <a:gd name="connsiteX175" fmla="*/ 3745977 w 4814692"/>
                <a:gd name="connsiteY175" fmla="*/ 167832 h 259887"/>
                <a:gd name="connsiteX176" fmla="*/ 3745977 w 4814692"/>
                <a:gd name="connsiteY176" fmla="*/ 170212 h 259887"/>
                <a:gd name="connsiteX177" fmla="*/ 3737982 w 4814692"/>
                <a:gd name="connsiteY177" fmla="*/ 182397 h 259887"/>
                <a:gd name="connsiteX178" fmla="*/ 3736459 w 4814692"/>
                <a:gd name="connsiteY178" fmla="*/ 182397 h 259887"/>
                <a:gd name="connsiteX179" fmla="*/ 3736459 w 4814692"/>
                <a:gd name="connsiteY179" fmla="*/ 186490 h 259887"/>
                <a:gd name="connsiteX180" fmla="*/ 3733794 w 4814692"/>
                <a:gd name="connsiteY180" fmla="*/ 189917 h 259887"/>
                <a:gd name="connsiteX181" fmla="*/ 3733794 w 4814692"/>
                <a:gd name="connsiteY181" fmla="*/ 209718 h 259887"/>
                <a:gd name="connsiteX182" fmla="*/ 3732081 w 4814692"/>
                <a:gd name="connsiteY182" fmla="*/ 210575 h 259887"/>
                <a:gd name="connsiteX183" fmla="*/ 3732081 w 4814692"/>
                <a:gd name="connsiteY183" fmla="*/ 212860 h 259887"/>
                <a:gd name="connsiteX184" fmla="*/ 3732081 w 4814692"/>
                <a:gd name="connsiteY184" fmla="*/ 258173 h 259887"/>
                <a:gd name="connsiteX185" fmla="*/ 3708858 w 4814692"/>
                <a:gd name="connsiteY185" fmla="*/ 258173 h 259887"/>
                <a:gd name="connsiteX186" fmla="*/ 3708858 w 4814692"/>
                <a:gd name="connsiteY186" fmla="*/ 233327 h 259887"/>
                <a:gd name="connsiteX187" fmla="*/ 3705813 w 4814692"/>
                <a:gd name="connsiteY187" fmla="*/ 233327 h 259887"/>
                <a:gd name="connsiteX188" fmla="*/ 3705813 w 4814692"/>
                <a:gd name="connsiteY188" fmla="*/ 217619 h 259887"/>
                <a:gd name="connsiteX189" fmla="*/ 3692203 w 4814692"/>
                <a:gd name="connsiteY189" fmla="*/ 212003 h 259887"/>
                <a:gd name="connsiteX190" fmla="*/ 3692203 w 4814692"/>
                <a:gd name="connsiteY190" fmla="*/ 200865 h 259887"/>
                <a:gd name="connsiteX191" fmla="*/ 3683637 w 4814692"/>
                <a:gd name="connsiteY191" fmla="*/ 200865 h 259887"/>
                <a:gd name="connsiteX192" fmla="*/ 3677260 w 4814692"/>
                <a:gd name="connsiteY192" fmla="*/ 196010 h 259887"/>
                <a:gd name="connsiteX193" fmla="*/ 3670884 w 4814692"/>
                <a:gd name="connsiteY193" fmla="*/ 200865 h 259887"/>
                <a:gd name="connsiteX194" fmla="*/ 3659844 w 4814692"/>
                <a:gd name="connsiteY194" fmla="*/ 200865 h 259887"/>
                <a:gd name="connsiteX195" fmla="*/ 3653467 w 4814692"/>
                <a:gd name="connsiteY195" fmla="*/ 196010 h 259887"/>
                <a:gd name="connsiteX196" fmla="*/ 3647090 w 4814692"/>
                <a:gd name="connsiteY196" fmla="*/ 200865 h 259887"/>
                <a:gd name="connsiteX197" fmla="*/ 3634908 w 4814692"/>
                <a:gd name="connsiteY197" fmla="*/ 200865 h 259887"/>
                <a:gd name="connsiteX198" fmla="*/ 3628531 w 4814692"/>
                <a:gd name="connsiteY198" fmla="*/ 196010 h 259887"/>
                <a:gd name="connsiteX199" fmla="*/ 3622154 w 4814692"/>
                <a:gd name="connsiteY199" fmla="*/ 200865 h 259887"/>
                <a:gd name="connsiteX200" fmla="*/ 3610733 w 4814692"/>
                <a:gd name="connsiteY200" fmla="*/ 200865 h 259887"/>
                <a:gd name="connsiteX201" fmla="*/ 3604737 w 4814692"/>
                <a:gd name="connsiteY201" fmla="*/ 197057 h 259887"/>
                <a:gd name="connsiteX202" fmla="*/ 3598361 w 4814692"/>
                <a:gd name="connsiteY202" fmla="*/ 201626 h 259887"/>
                <a:gd name="connsiteX203" fmla="*/ 3586084 w 4814692"/>
                <a:gd name="connsiteY203" fmla="*/ 201626 h 259887"/>
                <a:gd name="connsiteX204" fmla="*/ 3579706 w 4814692"/>
                <a:gd name="connsiteY204" fmla="*/ 196771 h 259887"/>
                <a:gd name="connsiteX205" fmla="*/ 3573330 w 4814692"/>
                <a:gd name="connsiteY205" fmla="*/ 201626 h 259887"/>
                <a:gd name="connsiteX206" fmla="*/ 3562290 w 4814692"/>
                <a:gd name="connsiteY206" fmla="*/ 201626 h 259887"/>
                <a:gd name="connsiteX207" fmla="*/ 3555913 w 4814692"/>
                <a:gd name="connsiteY207" fmla="*/ 196771 h 259887"/>
                <a:gd name="connsiteX208" fmla="*/ 3549536 w 4814692"/>
                <a:gd name="connsiteY208" fmla="*/ 201626 h 259887"/>
                <a:gd name="connsiteX209" fmla="*/ 3537354 w 4814692"/>
                <a:gd name="connsiteY209" fmla="*/ 201626 h 259887"/>
                <a:gd name="connsiteX210" fmla="*/ 3530977 w 4814692"/>
                <a:gd name="connsiteY210" fmla="*/ 196771 h 259887"/>
                <a:gd name="connsiteX211" fmla="*/ 3524601 w 4814692"/>
                <a:gd name="connsiteY211" fmla="*/ 201626 h 259887"/>
                <a:gd name="connsiteX212" fmla="*/ 3515749 w 4814692"/>
                <a:gd name="connsiteY212" fmla="*/ 201626 h 259887"/>
                <a:gd name="connsiteX213" fmla="*/ 3515749 w 4814692"/>
                <a:gd name="connsiteY213" fmla="*/ 232089 h 259887"/>
                <a:gd name="connsiteX214" fmla="*/ 3498999 w 4814692"/>
                <a:gd name="connsiteY214" fmla="*/ 232089 h 259887"/>
                <a:gd name="connsiteX215" fmla="*/ 3498999 w 4814692"/>
                <a:gd name="connsiteY215" fmla="*/ 236088 h 259887"/>
                <a:gd name="connsiteX216" fmla="*/ 3493002 w 4814692"/>
                <a:gd name="connsiteY216" fmla="*/ 236088 h 259887"/>
                <a:gd name="connsiteX217" fmla="*/ 3493002 w 4814692"/>
                <a:gd name="connsiteY217" fmla="*/ 250558 h 259887"/>
                <a:gd name="connsiteX218" fmla="*/ 3479488 w 4814692"/>
                <a:gd name="connsiteY218" fmla="*/ 250558 h 259887"/>
                <a:gd name="connsiteX219" fmla="*/ 3479488 w 4814692"/>
                <a:gd name="connsiteY219" fmla="*/ 245417 h 259887"/>
                <a:gd name="connsiteX220" fmla="*/ 3428569 w 4814692"/>
                <a:gd name="connsiteY220" fmla="*/ 245417 h 259887"/>
                <a:gd name="connsiteX221" fmla="*/ 3428569 w 4814692"/>
                <a:gd name="connsiteY221" fmla="*/ 181445 h 259887"/>
                <a:gd name="connsiteX222" fmla="*/ 3426856 w 4814692"/>
                <a:gd name="connsiteY222" fmla="*/ 181445 h 259887"/>
                <a:gd name="connsiteX223" fmla="*/ 3426856 w 4814692"/>
                <a:gd name="connsiteY223" fmla="*/ 168498 h 259887"/>
                <a:gd name="connsiteX224" fmla="*/ 3421241 w 4814692"/>
                <a:gd name="connsiteY224" fmla="*/ 168498 h 259887"/>
                <a:gd name="connsiteX225" fmla="*/ 3421241 w 4814692"/>
                <a:gd name="connsiteY225" fmla="*/ 162025 h 259887"/>
                <a:gd name="connsiteX226" fmla="*/ 3414579 w 4814692"/>
                <a:gd name="connsiteY226" fmla="*/ 153933 h 259887"/>
                <a:gd name="connsiteX227" fmla="*/ 3405442 w 4814692"/>
                <a:gd name="connsiteY227" fmla="*/ 146412 h 259887"/>
                <a:gd name="connsiteX228" fmla="*/ 3397352 w 4814692"/>
                <a:gd name="connsiteY228" fmla="*/ 151458 h 259887"/>
                <a:gd name="connsiteX229" fmla="*/ 3392118 w 4814692"/>
                <a:gd name="connsiteY229" fmla="*/ 151458 h 259887"/>
                <a:gd name="connsiteX230" fmla="*/ 3389167 w 4814692"/>
                <a:gd name="connsiteY230" fmla="*/ 151458 h 259887"/>
                <a:gd name="connsiteX231" fmla="*/ 3389167 w 4814692"/>
                <a:gd name="connsiteY231" fmla="*/ 128135 h 259887"/>
                <a:gd name="connsiteX232" fmla="*/ 3386502 w 4814692"/>
                <a:gd name="connsiteY232" fmla="*/ 125850 h 259887"/>
                <a:gd name="connsiteX233" fmla="*/ 3384218 w 4814692"/>
                <a:gd name="connsiteY233" fmla="*/ 125850 h 259887"/>
                <a:gd name="connsiteX234" fmla="*/ 3384218 w 4814692"/>
                <a:gd name="connsiteY234" fmla="*/ 98338 h 259887"/>
                <a:gd name="connsiteX235" fmla="*/ 3380030 w 4814692"/>
                <a:gd name="connsiteY235" fmla="*/ 93769 h 259887"/>
                <a:gd name="connsiteX236" fmla="*/ 3376509 w 4814692"/>
                <a:gd name="connsiteY236" fmla="*/ 97481 h 259887"/>
                <a:gd name="connsiteX237" fmla="*/ 3376509 w 4814692"/>
                <a:gd name="connsiteY237" fmla="*/ 78728 h 259887"/>
                <a:gd name="connsiteX238" fmla="*/ 3372987 w 4814692"/>
                <a:gd name="connsiteY238" fmla="*/ 78728 h 259887"/>
                <a:gd name="connsiteX239" fmla="*/ 3372987 w 4814692"/>
                <a:gd name="connsiteY239" fmla="*/ 75586 h 259887"/>
                <a:gd name="connsiteX240" fmla="*/ 3370513 w 4814692"/>
                <a:gd name="connsiteY240" fmla="*/ 75586 h 259887"/>
                <a:gd name="connsiteX241" fmla="*/ 3370513 w 4814692"/>
                <a:gd name="connsiteY241" fmla="*/ 64162 h 259887"/>
                <a:gd name="connsiteX242" fmla="*/ 3364136 w 4814692"/>
                <a:gd name="connsiteY242" fmla="*/ 55214 h 259887"/>
                <a:gd name="connsiteX243" fmla="*/ 3367372 w 4814692"/>
                <a:gd name="connsiteY243" fmla="*/ 46646 h 259887"/>
                <a:gd name="connsiteX244" fmla="*/ 3363089 w 4814692"/>
                <a:gd name="connsiteY244" fmla="*/ 47884 h 259887"/>
                <a:gd name="connsiteX245" fmla="*/ 3358807 w 4814692"/>
                <a:gd name="connsiteY245" fmla="*/ 46646 h 259887"/>
                <a:gd name="connsiteX246" fmla="*/ 3362042 w 4814692"/>
                <a:gd name="connsiteY246" fmla="*/ 55214 h 259887"/>
                <a:gd name="connsiteX247" fmla="*/ 3355666 w 4814692"/>
                <a:gd name="connsiteY247" fmla="*/ 64162 h 259887"/>
                <a:gd name="connsiteX248" fmla="*/ 3355666 w 4814692"/>
                <a:gd name="connsiteY248" fmla="*/ 75586 h 259887"/>
                <a:gd name="connsiteX249" fmla="*/ 3353191 w 4814692"/>
                <a:gd name="connsiteY249" fmla="*/ 75586 h 259887"/>
                <a:gd name="connsiteX250" fmla="*/ 3353191 w 4814692"/>
                <a:gd name="connsiteY250" fmla="*/ 78728 h 259887"/>
                <a:gd name="connsiteX251" fmla="*/ 3349670 w 4814692"/>
                <a:gd name="connsiteY251" fmla="*/ 78728 h 259887"/>
                <a:gd name="connsiteX252" fmla="*/ 3349670 w 4814692"/>
                <a:gd name="connsiteY252" fmla="*/ 97481 h 259887"/>
                <a:gd name="connsiteX253" fmla="*/ 3346148 w 4814692"/>
                <a:gd name="connsiteY253" fmla="*/ 93769 h 259887"/>
                <a:gd name="connsiteX254" fmla="*/ 3341960 w 4814692"/>
                <a:gd name="connsiteY254" fmla="*/ 98338 h 259887"/>
                <a:gd name="connsiteX255" fmla="*/ 3341960 w 4814692"/>
                <a:gd name="connsiteY255" fmla="*/ 125850 h 259887"/>
                <a:gd name="connsiteX256" fmla="*/ 3339676 w 4814692"/>
                <a:gd name="connsiteY256" fmla="*/ 125850 h 259887"/>
                <a:gd name="connsiteX257" fmla="*/ 3337011 w 4814692"/>
                <a:gd name="connsiteY257" fmla="*/ 128135 h 259887"/>
                <a:gd name="connsiteX258" fmla="*/ 3337011 w 4814692"/>
                <a:gd name="connsiteY258" fmla="*/ 151458 h 259887"/>
                <a:gd name="connsiteX259" fmla="*/ 3333395 w 4814692"/>
                <a:gd name="connsiteY259" fmla="*/ 151458 h 259887"/>
                <a:gd name="connsiteX260" fmla="*/ 3328826 w 4814692"/>
                <a:gd name="connsiteY260" fmla="*/ 151458 h 259887"/>
                <a:gd name="connsiteX261" fmla="*/ 3320736 w 4814692"/>
                <a:gd name="connsiteY261" fmla="*/ 146412 h 259887"/>
                <a:gd name="connsiteX262" fmla="*/ 3311600 w 4814692"/>
                <a:gd name="connsiteY262" fmla="*/ 153933 h 259887"/>
                <a:gd name="connsiteX263" fmla="*/ 3304937 w 4814692"/>
                <a:gd name="connsiteY263" fmla="*/ 162025 h 259887"/>
                <a:gd name="connsiteX264" fmla="*/ 3304937 w 4814692"/>
                <a:gd name="connsiteY264" fmla="*/ 168498 h 259887"/>
                <a:gd name="connsiteX265" fmla="*/ 3299322 w 4814692"/>
                <a:gd name="connsiteY265" fmla="*/ 168498 h 259887"/>
                <a:gd name="connsiteX266" fmla="*/ 3299322 w 4814692"/>
                <a:gd name="connsiteY266" fmla="*/ 181445 h 259887"/>
                <a:gd name="connsiteX267" fmla="*/ 3297704 w 4814692"/>
                <a:gd name="connsiteY267" fmla="*/ 181445 h 259887"/>
                <a:gd name="connsiteX268" fmla="*/ 3297704 w 4814692"/>
                <a:gd name="connsiteY268" fmla="*/ 245131 h 259887"/>
                <a:gd name="connsiteX269" fmla="*/ 3277242 w 4814692"/>
                <a:gd name="connsiteY269" fmla="*/ 243894 h 259887"/>
                <a:gd name="connsiteX270" fmla="*/ 3277242 w 4814692"/>
                <a:gd name="connsiteY270" fmla="*/ 229519 h 259887"/>
                <a:gd name="connsiteX271" fmla="*/ 3265250 w 4814692"/>
                <a:gd name="connsiteY271" fmla="*/ 229519 h 259887"/>
                <a:gd name="connsiteX272" fmla="*/ 3265250 w 4814692"/>
                <a:gd name="connsiteY272" fmla="*/ 209528 h 259887"/>
                <a:gd name="connsiteX273" fmla="*/ 3262014 w 4814692"/>
                <a:gd name="connsiteY273" fmla="*/ 209528 h 259887"/>
                <a:gd name="connsiteX274" fmla="*/ 3262014 w 4814692"/>
                <a:gd name="connsiteY274" fmla="*/ 199818 h 259887"/>
                <a:gd name="connsiteX275" fmla="*/ 3253924 w 4814692"/>
                <a:gd name="connsiteY275" fmla="*/ 199818 h 259887"/>
                <a:gd name="connsiteX276" fmla="*/ 3251640 w 4814692"/>
                <a:gd name="connsiteY276" fmla="*/ 195439 h 259887"/>
                <a:gd name="connsiteX277" fmla="*/ 3218995 w 4814692"/>
                <a:gd name="connsiteY277" fmla="*/ 195439 h 259887"/>
                <a:gd name="connsiteX278" fmla="*/ 3216711 w 4814692"/>
                <a:gd name="connsiteY278" fmla="*/ 199818 h 259887"/>
                <a:gd name="connsiteX279" fmla="*/ 3208811 w 4814692"/>
                <a:gd name="connsiteY279" fmla="*/ 199818 h 259887"/>
                <a:gd name="connsiteX280" fmla="*/ 3208811 w 4814692"/>
                <a:gd name="connsiteY280" fmla="*/ 258173 h 259887"/>
                <a:gd name="connsiteX281" fmla="*/ 0 w 4814692"/>
                <a:gd name="connsiteY281" fmla="*/ 258173 h 259887"/>
                <a:gd name="connsiteX0" fmla="*/ 2383675 w 2384997"/>
                <a:gd name="connsiteY0" fmla="*/ 257570 h 259887"/>
                <a:gd name="connsiteX1" fmla="*/ 2384997 w 2384997"/>
                <a:gd name="connsiteY1" fmla="*/ 259887 h 259887"/>
                <a:gd name="connsiteX2" fmla="*/ 2384997 w 2384997"/>
                <a:gd name="connsiteY2" fmla="*/ 217429 h 259887"/>
                <a:gd name="connsiteX3" fmla="*/ 2382618 w 2384997"/>
                <a:gd name="connsiteY3" fmla="*/ 194963 h 259887"/>
                <a:gd name="connsiteX4" fmla="*/ 2380524 w 2384997"/>
                <a:gd name="connsiteY4" fmla="*/ 185824 h 259887"/>
                <a:gd name="connsiteX5" fmla="*/ 2380524 w 2384997"/>
                <a:gd name="connsiteY5" fmla="*/ 178303 h 259887"/>
                <a:gd name="connsiteX6" fmla="*/ 2375004 w 2384997"/>
                <a:gd name="connsiteY6" fmla="*/ 178303 h 259887"/>
                <a:gd name="connsiteX7" fmla="*/ 2375004 w 2384997"/>
                <a:gd name="connsiteY7" fmla="*/ 172592 h 259887"/>
                <a:gd name="connsiteX8" fmla="*/ 2372529 w 2384997"/>
                <a:gd name="connsiteY8" fmla="*/ 172592 h 259887"/>
                <a:gd name="connsiteX9" fmla="*/ 2372529 w 2384997"/>
                <a:gd name="connsiteY9" fmla="*/ 167451 h 259887"/>
                <a:gd name="connsiteX10" fmla="*/ 2368341 w 2384997"/>
                <a:gd name="connsiteY10" fmla="*/ 158883 h 259887"/>
                <a:gd name="connsiteX11" fmla="*/ 2364154 w 2384997"/>
                <a:gd name="connsiteY11" fmla="*/ 167451 h 259887"/>
                <a:gd name="connsiteX12" fmla="*/ 2364154 w 2384997"/>
                <a:gd name="connsiteY12" fmla="*/ 172592 h 259887"/>
                <a:gd name="connsiteX13" fmla="*/ 2361679 w 2384997"/>
                <a:gd name="connsiteY13" fmla="*/ 172592 h 259887"/>
                <a:gd name="connsiteX14" fmla="*/ 2361679 w 2384997"/>
                <a:gd name="connsiteY14" fmla="*/ 178303 h 259887"/>
                <a:gd name="connsiteX15" fmla="*/ 2227959 w 2384997"/>
                <a:gd name="connsiteY15" fmla="*/ 178303 h 259887"/>
                <a:gd name="connsiteX16" fmla="*/ 2223486 w 2384997"/>
                <a:gd name="connsiteY16" fmla="*/ 63972 h 259887"/>
                <a:gd name="connsiteX17" fmla="*/ 2223486 w 2384997"/>
                <a:gd name="connsiteY17" fmla="*/ 54738 h 259887"/>
                <a:gd name="connsiteX18" fmla="*/ 2222249 w 2384997"/>
                <a:gd name="connsiteY18" fmla="*/ 54738 h 259887"/>
                <a:gd name="connsiteX19" fmla="*/ 2222249 w 2384997"/>
                <a:gd name="connsiteY19" fmla="*/ 42172 h 259887"/>
                <a:gd name="connsiteX20" fmla="*/ 2221202 w 2384997"/>
                <a:gd name="connsiteY20" fmla="*/ 34747 h 259887"/>
                <a:gd name="connsiteX21" fmla="*/ 2220155 w 2384997"/>
                <a:gd name="connsiteY21" fmla="*/ 42077 h 259887"/>
                <a:gd name="connsiteX22" fmla="*/ 2220155 w 2384997"/>
                <a:gd name="connsiteY22" fmla="*/ 45980 h 259887"/>
                <a:gd name="connsiteX23" fmla="*/ 2210923 w 2384997"/>
                <a:gd name="connsiteY23" fmla="*/ 45980 h 259887"/>
                <a:gd name="connsiteX24" fmla="*/ 2210923 w 2384997"/>
                <a:gd name="connsiteY24" fmla="*/ 42172 h 259887"/>
                <a:gd name="connsiteX25" fmla="*/ 2209876 w 2384997"/>
                <a:gd name="connsiteY25" fmla="*/ 34747 h 259887"/>
                <a:gd name="connsiteX26" fmla="*/ 2208829 w 2384997"/>
                <a:gd name="connsiteY26" fmla="*/ 42077 h 259887"/>
                <a:gd name="connsiteX27" fmla="*/ 2208829 w 2384997"/>
                <a:gd name="connsiteY27" fmla="*/ 45980 h 259887"/>
                <a:gd name="connsiteX28" fmla="*/ 2208829 w 2384997"/>
                <a:gd name="connsiteY28" fmla="*/ 46265 h 259887"/>
                <a:gd name="connsiteX29" fmla="*/ 2178944 w 2384997"/>
                <a:gd name="connsiteY29" fmla="*/ 46265 h 259887"/>
                <a:gd name="connsiteX30" fmla="*/ 2178944 w 2384997"/>
                <a:gd name="connsiteY30" fmla="*/ 45980 h 259887"/>
                <a:gd name="connsiteX31" fmla="*/ 2178944 w 2384997"/>
                <a:gd name="connsiteY31" fmla="*/ 42077 h 259887"/>
                <a:gd name="connsiteX32" fmla="*/ 2177897 w 2384997"/>
                <a:gd name="connsiteY32" fmla="*/ 34747 h 259887"/>
                <a:gd name="connsiteX33" fmla="*/ 2176850 w 2384997"/>
                <a:gd name="connsiteY33" fmla="*/ 42172 h 259887"/>
                <a:gd name="connsiteX34" fmla="*/ 2176850 w 2384997"/>
                <a:gd name="connsiteY34" fmla="*/ 45980 h 259887"/>
                <a:gd name="connsiteX35" fmla="*/ 2167619 w 2384997"/>
                <a:gd name="connsiteY35" fmla="*/ 45980 h 259887"/>
                <a:gd name="connsiteX36" fmla="*/ 2167619 w 2384997"/>
                <a:gd name="connsiteY36" fmla="*/ 42077 h 259887"/>
                <a:gd name="connsiteX37" fmla="*/ 2166571 w 2384997"/>
                <a:gd name="connsiteY37" fmla="*/ 34747 h 259887"/>
                <a:gd name="connsiteX38" fmla="*/ 2165524 w 2384997"/>
                <a:gd name="connsiteY38" fmla="*/ 42172 h 259887"/>
                <a:gd name="connsiteX39" fmla="*/ 2165524 w 2384997"/>
                <a:gd name="connsiteY39" fmla="*/ 54738 h 259887"/>
                <a:gd name="connsiteX40" fmla="*/ 2164287 w 2384997"/>
                <a:gd name="connsiteY40" fmla="*/ 54738 h 259887"/>
                <a:gd name="connsiteX41" fmla="*/ 2164287 w 2384997"/>
                <a:gd name="connsiteY41" fmla="*/ 63972 h 259887"/>
                <a:gd name="connsiteX42" fmla="*/ 2159719 w 2384997"/>
                <a:gd name="connsiteY42" fmla="*/ 178303 h 259887"/>
                <a:gd name="connsiteX43" fmla="*/ 2025999 w 2384997"/>
                <a:gd name="connsiteY43" fmla="*/ 178303 h 259887"/>
                <a:gd name="connsiteX44" fmla="*/ 2025999 w 2384997"/>
                <a:gd name="connsiteY44" fmla="*/ 172592 h 259887"/>
                <a:gd name="connsiteX45" fmla="*/ 2023524 w 2384997"/>
                <a:gd name="connsiteY45" fmla="*/ 172592 h 259887"/>
                <a:gd name="connsiteX46" fmla="*/ 2023524 w 2384997"/>
                <a:gd name="connsiteY46" fmla="*/ 167451 h 259887"/>
                <a:gd name="connsiteX47" fmla="*/ 2019336 w 2384997"/>
                <a:gd name="connsiteY47" fmla="*/ 158883 h 259887"/>
                <a:gd name="connsiteX48" fmla="*/ 2015149 w 2384997"/>
                <a:gd name="connsiteY48" fmla="*/ 167451 h 259887"/>
                <a:gd name="connsiteX49" fmla="*/ 2015149 w 2384997"/>
                <a:gd name="connsiteY49" fmla="*/ 172592 h 259887"/>
                <a:gd name="connsiteX50" fmla="*/ 2012674 w 2384997"/>
                <a:gd name="connsiteY50" fmla="*/ 172592 h 259887"/>
                <a:gd name="connsiteX51" fmla="*/ 2012674 w 2384997"/>
                <a:gd name="connsiteY51" fmla="*/ 178303 h 259887"/>
                <a:gd name="connsiteX52" fmla="*/ 2007154 w 2384997"/>
                <a:gd name="connsiteY52" fmla="*/ 178303 h 259887"/>
                <a:gd name="connsiteX53" fmla="*/ 2007154 w 2384997"/>
                <a:gd name="connsiteY53" fmla="*/ 185824 h 259887"/>
                <a:gd name="connsiteX54" fmla="*/ 2005156 w 2384997"/>
                <a:gd name="connsiteY54" fmla="*/ 194963 h 259887"/>
                <a:gd name="connsiteX55" fmla="*/ 2002776 w 2384997"/>
                <a:gd name="connsiteY55" fmla="*/ 217429 h 259887"/>
                <a:gd name="connsiteX56" fmla="*/ 2002776 w 2384997"/>
                <a:gd name="connsiteY56" fmla="*/ 258173 h 259887"/>
                <a:gd name="connsiteX57" fmla="*/ 1979268 w 2384997"/>
                <a:gd name="connsiteY57" fmla="*/ 258173 h 259887"/>
                <a:gd name="connsiteX58" fmla="*/ 1979268 w 2384997"/>
                <a:gd name="connsiteY58" fmla="*/ 214097 h 259887"/>
                <a:gd name="connsiteX59" fmla="*/ 1964706 w 2384997"/>
                <a:gd name="connsiteY59" fmla="*/ 209052 h 259887"/>
                <a:gd name="connsiteX60" fmla="*/ 1964706 w 2384997"/>
                <a:gd name="connsiteY60" fmla="*/ 126516 h 259887"/>
                <a:gd name="connsiteX61" fmla="*/ 1905698 w 2384997"/>
                <a:gd name="connsiteY61" fmla="*/ 129087 h 259887"/>
                <a:gd name="connsiteX62" fmla="*/ 1905698 w 2384997"/>
                <a:gd name="connsiteY62" fmla="*/ 258269 h 259887"/>
                <a:gd name="connsiteX63" fmla="*/ 1885521 w 2384997"/>
                <a:gd name="connsiteY63" fmla="*/ 258269 h 259887"/>
                <a:gd name="connsiteX64" fmla="*/ 1885521 w 2384997"/>
                <a:gd name="connsiteY64" fmla="*/ 212384 h 259887"/>
                <a:gd name="connsiteX65" fmla="*/ 1847070 w 2384997"/>
                <a:gd name="connsiteY65" fmla="*/ 203911 h 259887"/>
                <a:gd name="connsiteX66" fmla="*/ 1818899 w 2384997"/>
                <a:gd name="connsiteY66" fmla="*/ 210670 h 259887"/>
                <a:gd name="connsiteX67" fmla="*/ 1818899 w 2384997"/>
                <a:gd name="connsiteY67" fmla="*/ 226663 h 259887"/>
                <a:gd name="connsiteX68" fmla="*/ 1799102 w 2384997"/>
                <a:gd name="connsiteY68" fmla="*/ 223046 h 259887"/>
                <a:gd name="connsiteX69" fmla="*/ 1796247 w 2384997"/>
                <a:gd name="connsiteY69" fmla="*/ 66162 h 259887"/>
                <a:gd name="connsiteX70" fmla="*/ 1813950 w 2384997"/>
                <a:gd name="connsiteY70" fmla="*/ 59117 h 259887"/>
                <a:gd name="connsiteX71" fmla="*/ 1817186 w 2384997"/>
                <a:gd name="connsiteY71" fmla="*/ 37031 h 259887"/>
                <a:gd name="connsiteX72" fmla="*/ 1804527 w 2384997"/>
                <a:gd name="connsiteY72" fmla="*/ 32938 h 259887"/>
                <a:gd name="connsiteX73" fmla="*/ 1796247 w 2384997"/>
                <a:gd name="connsiteY73" fmla="*/ 32938 h 259887"/>
                <a:gd name="connsiteX74" fmla="*/ 1796247 w 2384997"/>
                <a:gd name="connsiteY74" fmla="*/ 19991 h 259887"/>
                <a:gd name="connsiteX75" fmla="*/ 1803290 w 2384997"/>
                <a:gd name="connsiteY75" fmla="*/ 19991 h 259887"/>
                <a:gd name="connsiteX76" fmla="*/ 1803290 w 2384997"/>
                <a:gd name="connsiteY76" fmla="*/ 1428 h 259887"/>
                <a:gd name="connsiteX77" fmla="*/ 1788538 w 2384997"/>
                <a:gd name="connsiteY77" fmla="*/ 0 h 259887"/>
                <a:gd name="connsiteX78" fmla="*/ 1773786 w 2384997"/>
                <a:gd name="connsiteY78" fmla="*/ 1428 h 259887"/>
                <a:gd name="connsiteX79" fmla="*/ 1773786 w 2384997"/>
                <a:gd name="connsiteY79" fmla="*/ 19991 h 259887"/>
                <a:gd name="connsiteX80" fmla="*/ 1780829 w 2384997"/>
                <a:gd name="connsiteY80" fmla="*/ 19991 h 259887"/>
                <a:gd name="connsiteX81" fmla="*/ 1780829 w 2384997"/>
                <a:gd name="connsiteY81" fmla="*/ 32938 h 259887"/>
                <a:gd name="connsiteX82" fmla="*/ 1772549 w 2384997"/>
                <a:gd name="connsiteY82" fmla="*/ 32938 h 259887"/>
                <a:gd name="connsiteX83" fmla="*/ 1759890 w 2384997"/>
                <a:gd name="connsiteY83" fmla="*/ 37031 h 259887"/>
                <a:gd name="connsiteX84" fmla="*/ 1763126 w 2384997"/>
                <a:gd name="connsiteY84" fmla="*/ 59117 h 259887"/>
                <a:gd name="connsiteX85" fmla="*/ 1780829 w 2384997"/>
                <a:gd name="connsiteY85" fmla="*/ 66162 h 259887"/>
                <a:gd name="connsiteX86" fmla="*/ 1778259 w 2384997"/>
                <a:gd name="connsiteY86" fmla="*/ 207719 h 259887"/>
                <a:gd name="connsiteX87" fmla="*/ 1746280 w 2384997"/>
                <a:gd name="connsiteY87" fmla="*/ 208671 h 259887"/>
                <a:gd name="connsiteX88" fmla="*/ 1746280 w 2384997"/>
                <a:gd name="connsiteY88" fmla="*/ 223807 h 259887"/>
                <a:gd name="connsiteX89" fmla="*/ 1708877 w 2384997"/>
                <a:gd name="connsiteY89" fmla="*/ 223807 h 259887"/>
                <a:gd name="connsiteX90" fmla="*/ 1708877 w 2384997"/>
                <a:gd name="connsiteY90" fmla="*/ 245703 h 259887"/>
                <a:gd name="connsiteX91" fmla="*/ 1677564 w 2384997"/>
                <a:gd name="connsiteY91" fmla="*/ 245703 h 259887"/>
                <a:gd name="connsiteX92" fmla="*/ 1677564 w 2384997"/>
                <a:gd name="connsiteY92" fmla="*/ 220666 h 259887"/>
                <a:gd name="connsiteX93" fmla="*/ 1665858 w 2384997"/>
                <a:gd name="connsiteY93" fmla="*/ 220666 h 259887"/>
                <a:gd name="connsiteX94" fmla="*/ 1665858 w 2384997"/>
                <a:gd name="connsiteY94" fmla="*/ 213621 h 259887"/>
                <a:gd name="connsiteX95" fmla="*/ 1653295 w 2384997"/>
                <a:gd name="connsiteY95" fmla="*/ 201055 h 259887"/>
                <a:gd name="connsiteX96" fmla="*/ 1640732 w 2384997"/>
                <a:gd name="connsiteY96" fmla="*/ 213621 h 259887"/>
                <a:gd name="connsiteX97" fmla="*/ 1640732 w 2384997"/>
                <a:gd name="connsiteY97" fmla="*/ 220666 h 259887"/>
                <a:gd name="connsiteX98" fmla="*/ 1627407 w 2384997"/>
                <a:gd name="connsiteY98" fmla="*/ 220666 h 259887"/>
                <a:gd name="connsiteX99" fmla="*/ 1627407 w 2384997"/>
                <a:gd name="connsiteY99" fmla="*/ 258173 h 259887"/>
                <a:gd name="connsiteX100" fmla="*/ 1608087 w 2384997"/>
                <a:gd name="connsiteY100" fmla="*/ 258173 h 259887"/>
                <a:gd name="connsiteX101" fmla="*/ 1608087 w 2384997"/>
                <a:gd name="connsiteY101" fmla="*/ 212860 h 259887"/>
                <a:gd name="connsiteX102" fmla="*/ 1608087 w 2384997"/>
                <a:gd name="connsiteY102" fmla="*/ 210575 h 259887"/>
                <a:gd name="connsiteX103" fmla="*/ 1606374 w 2384997"/>
                <a:gd name="connsiteY103" fmla="*/ 209718 h 259887"/>
                <a:gd name="connsiteX104" fmla="*/ 1606374 w 2384997"/>
                <a:gd name="connsiteY104" fmla="*/ 189917 h 259887"/>
                <a:gd name="connsiteX105" fmla="*/ 1603709 w 2384997"/>
                <a:gd name="connsiteY105" fmla="*/ 186490 h 259887"/>
                <a:gd name="connsiteX106" fmla="*/ 1603709 w 2384997"/>
                <a:gd name="connsiteY106" fmla="*/ 182397 h 259887"/>
                <a:gd name="connsiteX107" fmla="*/ 1602281 w 2384997"/>
                <a:gd name="connsiteY107" fmla="*/ 182397 h 259887"/>
                <a:gd name="connsiteX108" fmla="*/ 1594286 w 2384997"/>
                <a:gd name="connsiteY108" fmla="*/ 170212 h 259887"/>
                <a:gd name="connsiteX109" fmla="*/ 1594286 w 2384997"/>
                <a:gd name="connsiteY109" fmla="*/ 167832 h 259887"/>
                <a:gd name="connsiteX110" fmla="*/ 1591526 w 2384997"/>
                <a:gd name="connsiteY110" fmla="*/ 164595 h 259887"/>
                <a:gd name="connsiteX111" fmla="*/ 1591431 w 2384997"/>
                <a:gd name="connsiteY111" fmla="*/ 164595 h 259887"/>
                <a:gd name="connsiteX112" fmla="*/ 1591336 w 2384997"/>
                <a:gd name="connsiteY112" fmla="*/ 164595 h 259887"/>
                <a:gd name="connsiteX113" fmla="*/ 1588576 w 2384997"/>
                <a:gd name="connsiteY113" fmla="*/ 167832 h 259887"/>
                <a:gd name="connsiteX114" fmla="*/ 1588576 w 2384997"/>
                <a:gd name="connsiteY114" fmla="*/ 170212 h 259887"/>
                <a:gd name="connsiteX115" fmla="*/ 1580581 w 2384997"/>
                <a:gd name="connsiteY115" fmla="*/ 182397 h 259887"/>
                <a:gd name="connsiteX116" fmla="*/ 1579059 w 2384997"/>
                <a:gd name="connsiteY116" fmla="*/ 182397 h 259887"/>
                <a:gd name="connsiteX117" fmla="*/ 1579059 w 2384997"/>
                <a:gd name="connsiteY117" fmla="*/ 186490 h 259887"/>
                <a:gd name="connsiteX118" fmla="*/ 1576394 w 2384997"/>
                <a:gd name="connsiteY118" fmla="*/ 189917 h 259887"/>
                <a:gd name="connsiteX119" fmla="*/ 1576394 w 2384997"/>
                <a:gd name="connsiteY119" fmla="*/ 209718 h 259887"/>
                <a:gd name="connsiteX120" fmla="*/ 1574680 w 2384997"/>
                <a:gd name="connsiteY120" fmla="*/ 210575 h 259887"/>
                <a:gd name="connsiteX121" fmla="*/ 1574680 w 2384997"/>
                <a:gd name="connsiteY121" fmla="*/ 212860 h 259887"/>
                <a:gd name="connsiteX122" fmla="*/ 1484550 w 2384997"/>
                <a:gd name="connsiteY122" fmla="*/ 212860 h 259887"/>
                <a:gd name="connsiteX123" fmla="*/ 1484550 w 2384997"/>
                <a:gd name="connsiteY123" fmla="*/ 199437 h 259887"/>
                <a:gd name="connsiteX124" fmla="*/ 1480267 w 2384997"/>
                <a:gd name="connsiteY124" fmla="*/ 199437 h 259887"/>
                <a:gd name="connsiteX125" fmla="*/ 1480267 w 2384997"/>
                <a:gd name="connsiteY125" fmla="*/ 185824 h 259887"/>
                <a:gd name="connsiteX126" fmla="*/ 1479316 w 2384997"/>
                <a:gd name="connsiteY126" fmla="*/ 184396 h 259887"/>
                <a:gd name="connsiteX127" fmla="*/ 1479316 w 2384997"/>
                <a:gd name="connsiteY127" fmla="*/ 165737 h 259887"/>
                <a:gd name="connsiteX128" fmla="*/ 1481885 w 2384997"/>
                <a:gd name="connsiteY128" fmla="*/ 160978 h 259887"/>
                <a:gd name="connsiteX129" fmla="*/ 1479316 w 2384997"/>
                <a:gd name="connsiteY129" fmla="*/ 154695 h 259887"/>
                <a:gd name="connsiteX130" fmla="*/ 1471702 w 2384997"/>
                <a:gd name="connsiteY130" fmla="*/ 154695 h 259887"/>
                <a:gd name="connsiteX131" fmla="*/ 1471702 w 2384997"/>
                <a:gd name="connsiteY131" fmla="*/ 145460 h 259887"/>
                <a:gd name="connsiteX132" fmla="*/ 1472368 w 2384997"/>
                <a:gd name="connsiteY132" fmla="*/ 143081 h 259887"/>
                <a:gd name="connsiteX133" fmla="*/ 1471702 w 2384997"/>
                <a:gd name="connsiteY133" fmla="*/ 140796 h 259887"/>
                <a:gd name="connsiteX134" fmla="*/ 1469988 w 2384997"/>
                <a:gd name="connsiteY134" fmla="*/ 140796 h 259887"/>
                <a:gd name="connsiteX135" fmla="*/ 1454285 w 2384997"/>
                <a:gd name="connsiteY135" fmla="*/ 115759 h 259887"/>
                <a:gd name="connsiteX136" fmla="*/ 1452857 w 2384997"/>
                <a:gd name="connsiteY136" fmla="*/ 113474 h 259887"/>
                <a:gd name="connsiteX137" fmla="*/ 1452857 w 2384997"/>
                <a:gd name="connsiteY137" fmla="*/ 105097 h 259887"/>
                <a:gd name="connsiteX138" fmla="*/ 1452857 w 2384997"/>
                <a:gd name="connsiteY138" fmla="*/ 101670 h 259887"/>
                <a:gd name="connsiteX139" fmla="*/ 1452857 w 2384997"/>
                <a:gd name="connsiteY139" fmla="*/ 99385 h 259887"/>
                <a:gd name="connsiteX140" fmla="*/ 1450859 w 2384997"/>
                <a:gd name="connsiteY140" fmla="*/ 99385 h 259887"/>
                <a:gd name="connsiteX141" fmla="*/ 1447813 w 2384997"/>
                <a:gd name="connsiteY141" fmla="*/ 95768 h 259887"/>
                <a:gd name="connsiteX142" fmla="*/ 1446576 w 2384997"/>
                <a:gd name="connsiteY142" fmla="*/ 86438 h 259887"/>
                <a:gd name="connsiteX143" fmla="*/ 1445338 w 2384997"/>
                <a:gd name="connsiteY143" fmla="*/ 95768 h 259887"/>
                <a:gd name="connsiteX144" fmla="*/ 1442293 w 2384997"/>
                <a:gd name="connsiteY144" fmla="*/ 99385 h 259887"/>
                <a:gd name="connsiteX145" fmla="*/ 1440294 w 2384997"/>
                <a:gd name="connsiteY145" fmla="*/ 99385 h 259887"/>
                <a:gd name="connsiteX146" fmla="*/ 1440294 w 2384997"/>
                <a:gd name="connsiteY146" fmla="*/ 101670 h 259887"/>
                <a:gd name="connsiteX147" fmla="*/ 1440294 w 2384997"/>
                <a:gd name="connsiteY147" fmla="*/ 105097 h 259887"/>
                <a:gd name="connsiteX148" fmla="*/ 1440294 w 2384997"/>
                <a:gd name="connsiteY148" fmla="*/ 113474 h 259887"/>
                <a:gd name="connsiteX149" fmla="*/ 1438867 w 2384997"/>
                <a:gd name="connsiteY149" fmla="*/ 115759 h 259887"/>
                <a:gd name="connsiteX150" fmla="*/ 1423163 w 2384997"/>
                <a:gd name="connsiteY150" fmla="*/ 140796 h 259887"/>
                <a:gd name="connsiteX151" fmla="*/ 1421449 w 2384997"/>
                <a:gd name="connsiteY151" fmla="*/ 140796 h 259887"/>
                <a:gd name="connsiteX152" fmla="*/ 1420783 w 2384997"/>
                <a:gd name="connsiteY152" fmla="*/ 143081 h 259887"/>
                <a:gd name="connsiteX153" fmla="*/ 1421449 w 2384997"/>
                <a:gd name="connsiteY153" fmla="*/ 145460 h 259887"/>
                <a:gd name="connsiteX154" fmla="*/ 1421449 w 2384997"/>
                <a:gd name="connsiteY154" fmla="*/ 154695 h 259887"/>
                <a:gd name="connsiteX155" fmla="*/ 1413836 w 2384997"/>
                <a:gd name="connsiteY155" fmla="*/ 154695 h 259887"/>
                <a:gd name="connsiteX156" fmla="*/ 1411266 w 2384997"/>
                <a:gd name="connsiteY156" fmla="*/ 160978 h 259887"/>
                <a:gd name="connsiteX157" fmla="*/ 1413836 w 2384997"/>
                <a:gd name="connsiteY157" fmla="*/ 165737 h 259887"/>
                <a:gd name="connsiteX158" fmla="*/ 1413836 w 2384997"/>
                <a:gd name="connsiteY158" fmla="*/ 184396 h 259887"/>
                <a:gd name="connsiteX159" fmla="*/ 1412884 w 2384997"/>
                <a:gd name="connsiteY159" fmla="*/ 185824 h 259887"/>
                <a:gd name="connsiteX160" fmla="*/ 1412884 w 2384997"/>
                <a:gd name="connsiteY160" fmla="*/ 199437 h 259887"/>
                <a:gd name="connsiteX161" fmla="*/ 1408601 w 2384997"/>
                <a:gd name="connsiteY161" fmla="*/ 199437 h 259887"/>
                <a:gd name="connsiteX162" fmla="*/ 1408601 w 2384997"/>
                <a:gd name="connsiteY162" fmla="*/ 212860 h 259887"/>
                <a:gd name="connsiteX163" fmla="*/ 1335888 w 2384997"/>
                <a:gd name="connsiteY163" fmla="*/ 212860 h 259887"/>
                <a:gd name="connsiteX164" fmla="*/ 1335888 w 2384997"/>
                <a:gd name="connsiteY164" fmla="*/ 210575 h 259887"/>
                <a:gd name="connsiteX165" fmla="*/ 1334175 w 2384997"/>
                <a:gd name="connsiteY165" fmla="*/ 209718 h 259887"/>
                <a:gd name="connsiteX166" fmla="*/ 1334175 w 2384997"/>
                <a:gd name="connsiteY166" fmla="*/ 189917 h 259887"/>
                <a:gd name="connsiteX167" fmla="*/ 1331509 w 2384997"/>
                <a:gd name="connsiteY167" fmla="*/ 186490 h 259887"/>
                <a:gd name="connsiteX168" fmla="*/ 1331509 w 2384997"/>
                <a:gd name="connsiteY168" fmla="*/ 182397 h 259887"/>
                <a:gd name="connsiteX169" fmla="*/ 1329987 w 2384997"/>
                <a:gd name="connsiteY169" fmla="*/ 182397 h 259887"/>
                <a:gd name="connsiteX170" fmla="*/ 1321992 w 2384997"/>
                <a:gd name="connsiteY170" fmla="*/ 170212 h 259887"/>
                <a:gd name="connsiteX171" fmla="*/ 1321992 w 2384997"/>
                <a:gd name="connsiteY171" fmla="*/ 167832 h 259887"/>
                <a:gd name="connsiteX172" fmla="*/ 1319232 w 2384997"/>
                <a:gd name="connsiteY172" fmla="*/ 164595 h 259887"/>
                <a:gd name="connsiteX173" fmla="*/ 1319137 w 2384997"/>
                <a:gd name="connsiteY173" fmla="*/ 164595 h 259887"/>
                <a:gd name="connsiteX174" fmla="*/ 1319042 w 2384997"/>
                <a:gd name="connsiteY174" fmla="*/ 164595 h 259887"/>
                <a:gd name="connsiteX175" fmla="*/ 1316282 w 2384997"/>
                <a:gd name="connsiteY175" fmla="*/ 167832 h 259887"/>
                <a:gd name="connsiteX176" fmla="*/ 1316282 w 2384997"/>
                <a:gd name="connsiteY176" fmla="*/ 170212 h 259887"/>
                <a:gd name="connsiteX177" fmla="*/ 1308287 w 2384997"/>
                <a:gd name="connsiteY177" fmla="*/ 182397 h 259887"/>
                <a:gd name="connsiteX178" fmla="*/ 1306764 w 2384997"/>
                <a:gd name="connsiteY178" fmla="*/ 182397 h 259887"/>
                <a:gd name="connsiteX179" fmla="*/ 1306764 w 2384997"/>
                <a:gd name="connsiteY179" fmla="*/ 186490 h 259887"/>
                <a:gd name="connsiteX180" fmla="*/ 1304099 w 2384997"/>
                <a:gd name="connsiteY180" fmla="*/ 189917 h 259887"/>
                <a:gd name="connsiteX181" fmla="*/ 1304099 w 2384997"/>
                <a:gd name="connsiteY181" fmla="*/ 209718 h 259887"/>
                <a:gd name="connsiteX182" fmla="*/ 1302386 w 2384997"/>
                <a:gd name="connsiteY182" fmla="*/ 210575 h 259887"/>
                <a:gd name="connsiteX183" fmla="*/ 1302386 w 2384997"/>
                <a:gd name="connsiteY183" fmla="*/ 212860 h 259887"/>
                <a:gd name="connsiteX184" fmla="*/ 1302386 w 2384997"/>
                <a:gd name="connsiteY184" fmla="*/ 258173 h 259887"/>
                <a:gd name="connsiteX185" fmla="*/ 1279163 w 2384997"/>
                <a:gd name="connsiteY185" fmla="*/ 258173 h 259887"/>
                <a:gd name="connsiteX186" fmla="*/ 1279163 w 2384997"/>
                <a:gd name="connsiteY186" fmla="*/ 233327 h 259887"/>
                <a:gd name="connsiteX187" fmla="*/ 1276118 w 2384997"/>
                <a:gd name="connsiteY187" fmla="*/ 233327 h 259887"/>
                <a:gd name="connsiteX188" fmla="*/ 1276118 w 2384997"/>
                <a:gd name="connsiteY188" fmla="*/ 217619 h 259887"/>
                <a:gd name="connsiteX189" fmla="*/ 1262508 w 2384997"/>
                <a:gd name="connsiteY189" fmla="*/ 212003 h 259887"/>
                <a:gd name="connsiteX190" fmla="*/ 1262508 w 2384997"/>
                <a:gd name="connsiteY190" fmla="*/ 200865 h 259887"/>
                <a:gd name="connsiteX191" fmla="*/ 1253942 w 2384997"/>
                <a:gd name="connsiteY191" fmla="*/ 200865 h 259887"/>
                <a:gd name="connsiteX192" fmla="*/ 1247565 w 2384997"/>
                <a:gd name="connsiteY192" fmla="*/ 196010 h 259887"/>
                <a:gd name="connsiteX193" fmla="*/ 1241189 w 2384997"/>
                <a:gd name="connsiteY193" fmla="*/ 200865 h 259887"/>
                <a:gd name="connsiteX194" fmla="*/ 1230149 w 2384997"/>
                <a:gd name="connsiteY194" fmla="*/ 200865 h 259887"/>
                <a:gd name="connsiteX195" fmla="*/ 1223772 w 2384997"/>
                <a:gd name="connsiteY195" fmla="*/ 196010 h 259887"/>
                <a:gd name="connsiteX196" fmla="*/ 1217395 w 2384997"/>
                <a:gd name="connsiteY196" fmla="*/ 200865 h 259887"/>
                <a:gd name="connsiteX197" fmla="*/ 1205213 w 2384997"/>
                <a:gd name="connsiteY197" fmla="*/ 200865 h 259887"/>
                <a:gd name="connsiteX198" fmla="*/ 1198836 w 2384997"/>
                <a:gd name="connsiteY198" fmla="*/ 196010 h 259887"/>
                <a:gd name="connsiteX199" fmla="*/ 1192459 w 2384997"/>
                <a:gd name="connsiteY199" fmla="*/ 200865 h 259887"/>
                <a:gd name="connsiteX200" fmla="*/ 1181038 w 2384997"/>
                <a:gd name="connsiteY200" fmla="*/ 200865 h 259887"/>
                <a:gd name="connsiteX201" fmla="*/ 1175042 w 2384997"/>
                <a:gd name="connsiteY201" fmla="*/ 197057 h 259887"/>
                <a:gd name="connsiteX202" fmla="*/ 1168666 w 2384997"/>
                <a:gd name="connsiteY202" fmla="*/ 201626 h 259887"/>
                <a:gd name="connsiteX203" fmla="*/ 1156389 w 2384997"/>
                <a:gd name="connsiteY203" fmla="*/ 201626 h 259887"/>
                <a:gd name="connsiteX204" fmla="*/ 1150011 w 2384997"/>
                <a:gd name="connsiteY204" fmla="*/ 196771 h 259887"/>
                <a:gd name="connsiteX205" fmla="*/ 1143635 w 2384997"/>
                <a:gd name="connsiteY205" fmla="*/ 201626 h 259887"/>
                <a:gd name="connsiteX206" fmla="*/ 1132595 w 2384997"/>
                <a:gd name="connsiteY206" fmla="*/ 201626 h 259887"/>
                <a:gd name="connsiteX207" fmla="*/ 1126218 w 2384997"/>
                <a:gd name="connsiteY207" fmla="*/ 196771 h 259887"/>
                <a:gd name="connsiteX208" fmla="*/ 1119841 w 2384997"/>
                <a:gd name="connsiteY208" fmla="*/ 201626 h 259887"/>
                <a:gd name="connsiteX209" fmla="*/ 1107659 w 2384997"/>
                <a:gd name="connsiteY209" fmla="*/ 201626 h 259887"/>
                <a:gd name="connsiteX210" fmla="*/ 1101282 w 2384997"/>
                <a:gd name="connsiteY210" fmla="*/ 196771 h 259887"/>
                <a:gd name="connsiteX211" fmla="*/ 1094906 w 2384997"/>
                <a:gd name="connsiteY211" fmla="*/ 201626 h 259887"/>
                <a:gd name="connsiteX212" fmla="*/ 1086054 w 2384997"/>
                <a:gd name="connsiteY212" fmla="*/ 201626 h 259887"/>
                <a:gd name="connsiteX213" fmla="*/ 1086054 w 2384997"/>
                <a:gd name="connsiteY213" fmla="*/ 232089 h 259887"/>
                <a:gd name="connsiteX214" fmla="*/ 1069304 w 2384997"/>
                <a:gd name="connsiteY214" fmla="*/ 232089 h 259887"/>
                <a:gd name="connsiteX215" fmla="*/ 1069304 w 2384997"/>
                <a:gd name="connsiteY215" fmla="*/ 236088 h 259887"/>
                <a:gd name="connsiteX216" fmla="*/ 1063307 w 2384997"/>
                <a:gd name="connsiteY216" fmla="*/ 236088 h 259887"/>
                <a:gd name="connsiteX217" fmla="*/ 1063307 w 2384997"/>
                <a:gd name="connsiteY217" fmla="*/ 250558 h 259887"/>
                <a:gd name="connsiteX218" fmla="*/ 1049793 w 2384997"/>
                <a:gd name="connsiteY218" fmla="*/ 250558 h 259887"/>
                <a:gd name="connsiteX219" fmla="*/ 1049793 w 2384997"/>
                <a:gd name="connsiteY219" fmla="*/ 245417 h 259887"/>
                <a:gd name="connsiteX220" fmla="*/ 998874 w 2384997"/>
                <a:gd name="connsiteY220" fmla="*/ 245417 h 259887"/>
                <a:gd name="connsiteX221" fmla="*/ 998874 w 2384997"/>
                <a:gd name="connsiteY221" fmla="*/ 181445 h 259887"/>
                <a:gd name="connsiteX222" fmla="*/ 997161 w 2384997"/>
                <a:gd name="connsiteY222" fmla="*/ 181445 h 259887"/>
                <a:gd name="connsiteX223" fmla="*/ 997161 w 2384997"/>
                <a:gd name="connsiteY223" fmla="*/ 168498 h 259887"/>
                <a:gd name="connsiteX224" fmla="*/ 991546 w 2384997"/>
                <a:gd name="connsiteY224" fmla="*/ 168498 h 259887"/>
                <a:gd name="connsiteX225" fmla="*/ 991546 w 2384997"/>
                <a:gd name="connsiteY225" fmla="*/ 162025 h 259887"/>
                <a:gd name="connsiteX226" fmla="*/ 984884 w 2384997"/>
                <a:gd name="connsiteY226" fmla="*/ 153933 h 259887"/>
                <a:gd name="connsiteX227" fmla="*/ 975747 w 2384997"/>
                <a:gd name="connsiteY227" fmla="*/ 146412 h 259887"/>
                <a:gd name="connsiteX228" fmla="*/ 967657 w 2384997"/>
                <a:gd name="connsiteY228" fmla="*/ 151458 h 259887"/>
                <a:gd name="connsiteX229" fmla="*/ 962423 w 2384997"/>
                <a:gd name="connsiteY229" fmla="*/ 151458 h 259887"/>
                <a:gd name="connsiteX230" fmla="*/ 959472 w 2384997"/>
                <a:gd name="connsiteY230" fmla="*/ 151458 h 259887"/>
                <a:gd name="connsiteX231" fmla="*/ 959472 w 2384997"/>
                <a:gd name="connsiteY231" fmla="*/ 128135 h 259887"/>
                <a:gd name="connsiteX232" fmla="*/ 956807 w 2384997"/>
                <a:gd name="connsiteY232" fmla="*/ 125850 h 259887"/>
                <a:gd name="connsiteX233" fmla="*/ 954523 w 2384997"/>
                <a:gd name="connsiteY233" fmla="*/ 125850 h 259887"/>
                <a:gd name="connsiteX234" fmla="*/ 954523 w 2384997"/>
                <a:gd name="connsiteY234" fmla="*/ 98338 h 259887"/>
                <a:gd name="connsiteX235" fmla="*/ 950335 w 2384997"/>
                <a:gd name="connsiteY235" fmla="*/ 93769 h 259887"/>
                <a:gd name="connsiteX236" fmla="*/ 946814 w 2384997"/>
                <a:gd name="connsiteY236" fmla="*/ 97481 h 259887"/>
                <a:gd name="connsiteX237" fmla="*/ 946814 w 2384997"/>
                <a:gd name="connsiteY237" fmla="*/ 78728 h 259887"/>
                <a:gd name="connsiteX238" fmla="*/ 943292 w 2384997"/>
                <a:gd name="connsiteY238" fmla="*/ 78728 h 259887"/>
                <a:gd name="connsiteX239" fmla="*/ 943292 w 2384997"/>
                <a:gd name="connsiteY239" fmla="*/ 75586 h 259887"/>
                <a:gd name="connsiteX240" fmla="*/ 940818 w 2384997"/>
                <a:gd name="connsiteY240" fmla="*/ 75586 h 259887"/>
                <a:gd name="connsiteX241" fmla="*/ 940818 w 2384997"/>
                <a:gd name="connsiteY241" fmla="*/ 64162 h 259887"/>
                <a:gd name="connsiteX242" fmla="*/ 934441 w 2384997"/>
                <a:gd name="connsiteY242" fmla="*/ 55214 h 259887"/>
                <a:gd name="connsiteX243" fmla="*/ 937677 w 2384997"/>
                <a:gd name="connsiteY243" fmla="*/ 46646 h 259887"/>
                <a:gd name="connsiteX244" fmla="*/ 933394 w 2384997"/>
                <a:gd name="connsiteY244" fmla="*/ 47884 h 259887"/>
                <a:gd name="connsiteX245" fmla="*/ 929112 w 2384997"/>
                <a:gd name="connsiteY245" fmla="*/ 46646 h 259887"/>
                <a:gd name="connsiteX246" fmla="*/ 932347 w 2384997"/>
                <a:gd name="connsiteY246" fmla="*/ 55214 h 259887"/>
                <a:gd name="connsiteX247" fmla="*/ 925971 w 2384997"/>
                <a:gd name="connsiteY247" fmla="*/ 64162 h 259887"/>
                <a:gd name="connsiteX248" fmla="*/ 925971 w 2384997"/>
                <a:gd name="connsiteY248" fmla="*/ 75586 h 259887"/>
                <a:gd name="connsiteX249" fmla="*/ 923496 w 2384997"/>
                <a:gd name="connsiteY249" fmla="*/ 75586 h 259887"/>
                <a:gd name="connsiteX250" fmla="*/ 923496 w 2384997"/>
                <a:gd name="connsiteY250" fmla="*/ 78728 h 259887"/>
                <a:gd name="connsiteX251" fmla="*/ 919975 w 2384997"/>
                <a:gd name="connsiteY251" fmla="*/ 78728 h 259887"/>
                <a:gd name="connsiteX252" fmla="*/ 919975 w 2384997"/>
                <a:gd name="connsiteY252" fmla="*/ 97481 h 259887"/>
                <a:gd name="connsiteX253" fmla="*/ 916453 w 2384997"/>
                <a:gd name="connsiteY253" fmla="*/ 93769 h 259887"/>
                <a:gd name="connsiteX254" fmla="*/ 912265 w 2384997"/>
                <a:gd name="connsiteY254" fmla="*/ 98338 h 259887"/>
                <a:gd name="connsiteX255" fmla="*/ 912265 w 2384997"/>
                <a:gd name="connsiteY255" fmla="*/ 125850 h 259887"/>
                <a:gd name="connsiteX256" fmla="*/ 909981 w 2384997"/>
                <a:gd name="connsiteY256" fmla="*/ 125850 h 259887"/>
                <a:gd name="connsiteX257" fmla="*/ 907316 w 2384997"/>
                <a:gd name="connsiteY257" fmla="*/ 128135 h 259887"/>
                <a:gd name="connsiteX258" fmla="*/ 907316 w 2384997"/>
                <a:gd name="connsiteY258" fmla="*/ 151458 h 259887"/>
                <a:gd name="connsiteX259" fmla="*/ 903700 w 2384997"/>
                <a:gd name="connsiteY259" fmla="*/ 151458 h 259887"/>
                <a:gd name="connsiteX260" fmla="*/ 899131 w 2384997"/>
                <a:gd name="connsiteY260" fmla="*/ 151458 h 259887"/>
                <a:gd name="connsiteX261" fmla="*/ 891041 w 2384997"/>
                <a:gd name="connsiteY261" fmla="*/ 146412 h 259887"/>
                <a:gd name="connsiteX262" fmla="*/ 881905 w 2384997"/>
                <a:gd name="connsiteY262" fmla="*/ 153933 h 259887"/>
                <a:gd name="connsiteX263" fmla="*/ 875242 w 2384997"/>
                <a:gd name="connsiteY263" fmla="*/ 162025 h 259887"/>
                <a:gd name="connsiteX264" fmla="*/ 875242 w 2384997"/>
                <a:gd name="connsiteY264" fmla="*/ 168498 h 259887"/>
                <a:gd name="connsiteX265" fmla="*/ 869627 w 2384997"/>
                <a:gd name="connsiteY265" fmla="*/ 168498 h 259887"/>
                <a:gd name="connsiteX266" fmla="*/ 869627 w 2384997"/>
                <a:gd name="connsiteY266" fmla="*/ 181445 h 259887"/>
                <a:gd name="connsiteX267" fmla="*/ 868009 w 2384997"/>
                <a:gd name="connsiteY267" fmla="*/ 181445 h 259887"/>
                <a:gd name="connsiteX268" fmla="*/ 868009 w 2384997"/>
                <a:gd name="connsiteY268" fmla="*/ 245131 h 259887"/>
                <a:gd name="connsiteX269" fmla="*/ 847547 w 2384997"/>
                <a:gd name="connsiteY269" fmla="*/ 243894 h 259887"/>
                <a:gd name="connsiteX270" fmla="*/ 847547 w 2384997"/>
                <a:gd name="connsiteY270" fmla="*/ 229519 h 259887"/>
                <a:gd name="connsiteX271" fmla="*/ 835555 w 2384997"/>
                <a:gd name="connsiteY271" fmla="*/ 229519 h 259887"/>
                <a:gd name="connsiteX272" fmla="*/ 835555 w 2384997"/>
                <a:gd name="connsiteY272" fmla="*/ 209528 h 259887"/>
                <a:gd name="connsiteX273" fmla="*/ 832319 w 2384997"/>
                <a:gd name="connsiteY273" fmla="*/ 209528 h 259887"/>
                <a:gd name="connsiteX274" fmla="*/ 832319 w 2384997"/>
                <a:gd name="connsiteY274" fmla="*/ 199818 h 259887"/>
                <a:gd name="connsiteX275" fmla="*/ 824229 w 2384997"/>
                <a:gd name="connsiteY275" fmla="*/ 199818 h 259887"/>
                <a:gd name="connsiteX276" fmla="*/ 821945 w 2384997"/>
                <a:gd name="connsiteY276" fmla="*/ 195439 h 259887"/>
                <a:gd name="connsiteX277" fmla="*/ 789300 w 2384997"/>
                <a:gd name="connsiteY277" fmla="*/ 195439 h 259887"/>
                <a:gd name="connsiteX278" fmla="*/ 787016 w 2384997"/>
                <a:gd name="connsiteY278" fmla="*/ 199818 h 259887"/>
                <a:gd name="connsiteX279" fmla="*/ 779116 w 2384997"/>
                <a:gd name="connsiteY279" fmla="*/ 199818 h 259887"/>
                <a:gd name="connsiteX280" fmla="*/ 779116 w 2384997"/>
                <a:gd name="connsiteY280" fmla="*/ 258173 h 259887"/>
                <a:gd name="connsiteX281" fmla="*/ 0 w 2384997"/>
                <a:gd name="connsiteY281" fmla="*/ 255856 h 259887"/>
                <a:gd name="connsiteX0" fmla="*/ 1604559 w 1605881"/>
                <a:gd name="connsiteY0" fmla="*/ 257570 h 259887"/>
                <a:gd name="connsiteX1" fmla="*/ 1605881 w 1605881"/>
                <a:gd name="connsiteY1" fmla="*/ 259887 h 259887"/>
                <a:gd name="connsiteX2" fmla="*/ 1605881 w 1605881"/>
                <a:gd name="connsiteY2" fmla="*/ 217429 h 259887"/>
                <a:gd name="connsiteX3" fmla="*/ 1603502 w 1605881"/>
                <a:gd name="connsiteY3" fmla="*/ 194963 h 259887"/>
                <a:gd name="connsiteX4" fmla="*/ 1601408 w 1605881"/>
                <a:gd name="connsiteY4" fmla="*/ 185824 h 259887"/>
                <a:gd name="connsiteX5" fmla="*/ 1601408 w 1605881"/>
                <a:gd name="connsiteY5" fmla="*/ 178303 h 259887"/>
                <a:gd name="connsiteX6" fmla="*/ 1595888 w 1605881"/>
                <a:gd name="connsiteY6" fmla="*/ 178303 h 259887"/>
                <a:gd name="connsiteX7" fmla="*/ 1595888 w 1605881"/>
                <a:gd name="connsiteY7" fmla="*/ 172592 h 259887"/>
                <a:gd name="connsiteX8" fmla="*/ 1593413 w 1605881"/>
                <a:gd name="connsiteY8" fmla="*/ 172592 h 259887"/>
                <a:gd name="connsiteX9" fmla="*/ 1593413 w 1605881"/>
                <a:gd name="connsiteY9" fmla="*/ 167451 h 259887"/>
                <a:gd name="connsiteX10" fmla="*/ 1589225 w 1605881"/>
                <a:gd name="connsiteY10" fmla="*/ 158883 h 259887"/>
                <a:gd name="connsiteX11" fmla="*/ 1585038 w 1605881"/>
                <a:gd name="connsiteY11" fmla="*/ 167451 h 259887"/>
                <a:gd name="connsiteX12" fmla="*/ 1585038 w 1605881"/>
                <a:gd name="connsiteY12" fmla="*/ 172592 h 259887"/>
                <a:gd name="connsiteX13" fmla="*/ 1582563 w 1605881"/>
                <a:gd name="connsiteY13" fmla="*/ 172592 h 259887"/>
                <a:gd name="connsiteX14" fmla="*/ 1582563 w 1605881"/>
                <a:gd name="connsiteY14" fmla="*/ 178303 h 259887"/>
                <a:gd name="connsiteX15" fmla="*/ 1448843 w 1605881"/>
                <a:gd name="connsiteY15" fmla="*/ 178303 h 259887"/>
                <a:gd name="connsiteX16" fmla="*/ 1444370 w 1605881"/>
                <a:gd name="connsiteY16" fmla="*/ 63972 h 259887"/>
                <a:gd name="connsiteX17" fmla="*/ 1444370 w 1605881"/>
                <a:gd name="connsiteY17" fmla="*/ 54738 h 259887"/>
                <a:gd name="connsiteX18" fmla="*/ 1443133 w 1605881"/>
                <a:gd name="connsiteY18" fmla="*/ 54738 h 259887"/>
                <a:gd name="connsiteX19" fmla="*/ 1443133 w 1605881"/>
                <a:gd name="connsiteY19" fmla="*/ 42172 h 259887"/>
                <a:gd name="connsiteX20" fmla="*/ 1442086 w 1605881"/>
                <a:gd name="connsiteY20" fmla="*/ 34747 h 259887"/>
                <a:gd name="connsiteX21" fmla="*/ 1441039 w 1605881"/>
                <a:gd name="connsiteY21" fmla="*/ 42077 h 259887"/>
                <a:gd name="connsiteX22" fmla="*/ 1441039 w 1605881"/>
                <a:gd name="connsiteY22" fmla="*/ 45980 h 259887"/>
                <a:gd name="connsiteX23" fmla="*/ 1431807 w 1605881"/>
                <a:gd name="connsiteY23" fmla="*/ 45980 h 259887"/>
                <a:gd name="connsiteX24" fmla="*/ 1431807 w 1605881"/>
                <a:gd name="connsiteY24" fmla="*/ 42172 h 259887"/>
                <a:gd name="connsiteX25" fmla="*/ 1430760 w 1605881"/>
                <a:gd name="connsiteY25" fmla="*/ 34747 h 259887"/>
                <a:gd name="connsiteX26" fmla="*/ 1429713 w 1605881"/>
                <a:gd name="connsiteY26" fmla="*/ 42077 h 259887"/>
                <a:gd name="connsiteX27" fmla="*/ 1429713 w 1605881"/>
                <a:gd name="connsiteY27" fmla="*/ 45980 h 259887"/>
                <a:gd name="connsiteX28" fmla="*/ 1429713 w 1605881"/>
                <a:gd name="connsiteY28" fmla="*/ 46265 h 259887"/>
                <a:gd name="connsiteX29" fmla="*/ 1399828 w 1605881"/>
                <a:gd name="connsiteY29" fmla="*/ 46265 h 259887"/>
                <a:gd name="connsiteX30" fmla="*/ 1399828 w 1605881"/>
                <a:gd name="connsiteY30" fmla="*/ 45980 h 259887"/>
                <a:gd name="connsiteX31" fmla="*/ 1399828 w 1605881"/>
                <a:gd name="connsiteY31" fmla="*/ 42077 h 259887"/>
                <a:gd name="connsiteX32" fmla="*/ 1398781 w 1605881"/>
                <a:gd name="connsiteY32" fmla="*/ 34747 h 259887"/>
                <a:gd name="connsiteX33" fmla="*/ 1397734 w 1605881"/>
                <a:gd name="connsiteY33" fmla="*/ 42172 h 259887"/>
                <a:gd name="connsiteX34" fmla="*/ 1397734 w 1605881"/>
                <a:gd name="connsiteY34" fmla="*/ 45980 h 259887"/>
                <a:gd name="connsiteX35" fmla="*/ 1388503 w 1605881"/>
                <a:gd name="connsiteY35" fmla="*/ 45980 h 259887"/>
                <a:gd name="connsiteX36" fmla="*/ 1388503 w 1605881"/>
                <a:gd name="connsiteY36" fmla="*/ 42077 h 259887"/>
                <a:gd name="connsiteX37" fmla="*/ 1387455 w 1605881"/>
                <a:gd name="connsiteY37" fmla="*/ 34747 h 259887"/>
                <a:gd name="connsiteX38" fmla="*/ 1386408 w 1605881"/>
                <a:gd name="connsiteY38" fmla="*/ 42172 h 259887"/>
                <a:gd name="connsiteX39" fmla="*/ 1386408 w 1605881"/>
                <a:gd name="connsiteY39" fmla="*/ 54738 h 259887"/>
                <a:gd name="connsiteX40" fmla="*/ 1385171 w 1605881"/>
                <a:gd name="connsiteY40" fmla="*/ 54738 h 259887"/>
                <a:gd name="connsiteX41" fmla="*/ 1385171 w 1605881"/>
                <a:gd name="connsiteY41" fmla="*/ 63972 h 259887"/>
                <a:gd name="connsiteX42" fmla="*/ 1380603 w 1605881"/>
                <a:gd name="connsiteY42" fmla="*/ 178303 h 259887"/>
                <a:gd name="connsiteX43" fmla="*/ 1246883 w 1605881"/>
                <a:gd name="connsiteY43" fmla="*/ 178303 h 259887"/>
                <a:gd name="connsiteX44" fmla="*/ 1246883 w 1605881"/>
                <a:gd name="connsiteY44" fmla="*/ 172592 h 259887"/>
                <a:gd name="connsiteX45" fmla="*/ 1244408 w 1605881"/>
                <a:gd name="connsiteY45" fmla="*/ 172592 h 259887"/>
                <a:gd name="connsiteX46" fmla="*/ 1244408 w 1605881"/>
                <a:gd name="connsiteY46" fmla="*/ 167451 h 259887"/>
                <a:gd name="connsiteX47" fmla="*/ 1240220 w 1605881"/>
                <a:gd name="connsiteY47" fmla="*/ 158883 h 259887"/>
                <a:gd name="connsiteX48" fmla="*/ 1236033 w 1605881"/>
                <a:gd name="connsiteY48" fmla="*/ 167451 h 259887"/>
                <a:gd name="connsiteX49" fmla="*/ 1236033 w 1605881"/>
                <a:gd name="connsiteY49" fmla="*/ 172592 h 259887"/>
                <a:gd name="connsiteX50" fmla="*/ 1233558 w 1605881"/>
                <a:gd name="connsiteY50" fmla="*/ 172592 h 259887"/>
                <a:gd name="connsiteX51" fmla="*/ 1233558 w 1605881"/>
                <a:gd name="connsiteY51" fmla="*/ 178303 h 259887"/>
                <a:gd name="connsiteX52" fmla="*/ 1228038 w 1605881"/>
                <a:gd name="connsiteY52" fmla="*/ 178303 h 259887"/>
                <a:gd name="connsiteX53" fmla="*/ 1228038 w 1605881"/>
                <a:gd name="connsiteY53" fmla="*/ 185824 h 259887"/>
                <a:gd name="connsiteX54" fmla="*/ 1226040 w 1605881"/>
                <a:gd name="connsiteY54" fmla="*/ 194963 h 259887"/>
                <a:gd name="connsiteX55" fmla="*/ 1223660 w 1605881"/>
                <a:gd name="connsiteY55" fmla="*/ 217429 h 259887"/>
                <a:gd name="connsiteX56" fmla="*/ 1223660 w 1605881"/>
                <a:gd name="connsiteY56" fmla="*/ 258173 h 259887"/>
                <a:gd name="connsiteX57" fmla="*/ 1200152 w 1605881"/>
                <a:gd name="connsiteY57" fmla="*/ 258173 h 259887"/>
                <a:gd name="connsiteX58" fmla="*/ 1200152 w 1605881"/>
                <a:gd name="connsiteY58" fmla="*/ 214097 h 259887"/>
                <a:gd name="connsiteX59" fmla="*/ 1185590 w 1605881"/>
                <a:gd name="connsiteY59" fmla="*/ 209052 h 259887"/>
                <a:gd name="connsiteX60" fmla="*/ 1185590 w 1605881"/>
                <a:gd name="connsiteY60" fmla="*/ 126516 h 259887"/>
                <a:gd name="connsiteX61" fmla="*/ 1126582 w 1605881"/>
                <a:gd name="connsiteY61" fmla="*/ 129087 h 259887"/>
                <a:gd name="connsiteX62" fmla="*/ 1126582 w 1605881"/>
                <a:gd name="connsiteY62" fmla="*/ 258269 h 259887"/>
                <a:gd name="connsiteX63" fmla="*/ 1106405 w 1605881"/>
                <a:gd name="connsiteY63" fmla="*/ 258269 h 259887"/>
                <a:gd name="connsiteX64" fmla="*/ 1106405 w 1605881"/>
                <a:gd name="connsiteY64" fmla="*/ 212384 h 259887"/>
                <a:gd name="connsiteX65" fmla="*/ 1067954 w 1605881"/>
                <a:gd name="connsiteY65" fmla="*/ 203911 h 259887"/>
                <a:gd name="connsiteX66" fmla="*/ 1039783 w 1605881"/>
                <a:gd name="connsiteY66" fmla="*/ 210670 h 259887"/>
                <a:gd name="connsiteX67" fmla="*/ 1039783 w 1605881"/>
                <a:gd name="connsiteY67" fmla="*/ 226663 h 259887"/>
                <a:gd name="connsiteX68" fmla="*/ 1019986 w 1605881"/>
                <a:gd name="connsiteY68" fmla="*/ 223046 h 259887"/>
                <a:gd name="connsiteX69" fmla="*/ 1017131 w 1605881"/>
                <a:gd name="connsiteY69" fmla="*/ 66162 h 259887"/>
                <a:gd name="connsiteX70" fmla="*/ 1034834 w 1605881"/>
                <a:gd name="connsiteY70" fmla="*/ 59117 h 259887"/>
                <a:gd name="connsiteX71" fmla="*/ 1038070 w 1605881"/>
                <a:gd name="connsiteY71" fmla="*/ 37031 h 259887"/>
                <a:gd name="connsiteX72" fmla="*/ 1025411 w 1605881"/>
                <a:gd name="connsiteY72" fmla="*/ 32938 h 259887"/>
                <a:gd name="connsiteX73" fmla="*/ 1017131 w 1605881"/>
                <a:gd name="connsiteY73" fmla="*/ 32938 h 259887"/>
                <a:gd name="connsiteX74" fmla="*/ 1017131 w 1605881"/>
                <a:gd name="connsiteY74" fmla="*/ 19991 h 259887"/>
                <a:gd name="connsiteX75" fmla="*/ 1024174 w 1605881"/>
                <a:gd name="connsiteY75" fmla="*/ 19991 h 259887"/>
                <a:gd name="connsiteX76" fmla="*/ 1024174 w 1605881"/>
                <a:gd name="connsiteY76" fmla="*/ 1428 h 259887"/>
                <a:gd name="connsiteX77" fmla="*/ 1009422 w 1605881"/>
                <a:gd name="connsiteY77" fmla="*/ 0 h 259887"/>
                <a:gd name="connsiteX78" fmla="*/ 994670 w 1605881"/>
                <a:gd name="connsiteY78" fmla="*/ 1428 h 259887"/>
                <a:gd name="connsiteX79" fmla="*/ 994670 w 1605881"/>
                <a:gd name="connsiteY79" fmla="*/ 19991 h 259887"/>
                <a:gd name="connsiteX80" fmla="*/ 1001713 w 1605881"/>
                <a:gd name="connsiteY80" fmla="*/ 19991 h 259887"/>
                <a:gd name="connsiteX81" fmla="*/ 1001713 w 1605881"/>
                <a:gd name="connsiteY81" fmla="*/ 32938 h 259887"/>
                <a:gd name="connsiteX82" fmla="*/ 993433 w 1605881"/>
                <a:gd name="connsiteY82" fmla="*/ 32938 h 259887"/>
                <a:gd name="connsiteX83" fmla="*/ 980774 w 1605881"/>
                <a:gd name="connsiteY83" fmla="*/ 37031 h 259887"/>
                <a:gd name="connsiteX84" fmla="*/ 984010 w 1605881"/>
                <a:gd name="connsiteY84" fmla="*/ 59117 h 259887"/>
                <a:gd name="connsiteX85" fmla="*/ 1001713 w 1605881"/>
                <a:gd name="connsiteY85" fmla="*/ 66162 h 259887"/>
                <a:gd name="connsiteX86" fmla="*/ 999143 w 1605881"/>
                <a:gd name="connsiteY86" fmla="*/ 207719 h 259887"/>
                <a:gd name="connsiteX87" fmla="*/ 967164 w 1605881"/>
                <a:gd name="connsiteY87" fmla="*/ 208671 h 259887"/>
                <a:gd name="connsiteX88" fmla="*/ 967164 w 1605881"/>
                <a:gd name="connsiteY88" fmla="*/ 223807 h 259887"/>
                <a:gd name="connsiteX89" fmla="*/ 929761 w 1605881"/>
                <a:gd name="connsiteY89" fmla="*/ 223807 h 259887"/>
                <a:gd name="connsiteX90" fmla="*/ 929761 w 1605881"/>
                <a:gd name="connsiteY90" fmla="*/ 245703 h 259887"/>
                <a:gd name="connsiteX91" fmla="*/ 898448 w 1605881"/>
                <a:gd name="connsiteY91" fmla="*/ 245703 h 259887"/>
                <a:gd name="connsiteX92" fmla="*/ 898448 w 1605881"/>
                <a:gd name="connsiteY92" fmla="*/ 220666 h 259887"/>
                <a:gd name="connsiteX93" fmla="*/ 886742 w 1605881"/>
                <a:gd name="connsiteY93" fmla="*/ 220666 h 259887"/>
                <a:gd name="connsiteX94" fmla="*/ 886742 w 1605881"/>
                <a:gd name="connsiteY94" fmla="*/ 213621 h 259887"/>
                <a:gd name="connsiteX95" fmla="*/ 874179 w 1605881"/>
                <a:gd name="connsiteY95" fmla="*/ 201055 h 259887"/>
                <a:gd name="connsiteX96" fmla="*/ 861616 w 1605881"/>
                <a:gd name="connsiteY96" fmla="*/ 213621 h 259887"/>
                <a:gd name="connsiteX97" fmla="*/ 861616 w 1605881"/>
                <a:gd name="connsiteY97" fmla="*/ 220666 h 259887"/>
                <a:gd name="connsiteX98" fmla="*/ 848291 w 1605881"/>
                <a:gd name="connsiteY98" fmla="*/ 220666 h 259887"/>
                <a:gd name="connsiteX99" fmla="*/ 848291 w 1605881"/>
                <a:gd name="connsiteY99" fmla="*/ 258173 h 259887"/>
                <a:gd name="connsiteX100" fmla="*/ 828971 w 1605881"/>
                <a:gd name="connsiteY100" fmla="*/ 258173 h 259887"/>
                <a:gd name="connsiteX101" fmla="*/ 828971 w 1605881"/>
                <a:gd name="connsiteY101" fmla="*/ 212860 h 259887"/>
                <a:gd name="connsiteX102" fmla="*/ 828971 w 1605881"/>
                <a:gd name="connsiteY102" fmla="*/ 210575 h 259887"/>
                <a:gd name="connsiteX103" fmla="*/ 827258 w 1605881"/>
                <a:gd name="connsiteY103" fmla="*/ 209718 h 259887"/>
                <a:gd name="connsiteX104" fmla="*/ 827258 w 1605881"/>
                <a:gd name="connsiteY104" fmla="*/ 189917 h 259887"/>
                <a:gd name="connsiteX105" fmla="*/ 824593 w 1605881"/>
                <a:gd name="connsiteY105" fmla="*/ 186490 h 259887"/>
                <a:gd name="connsiteX106" fmla="*/ 824593 w 1605881"/>
                <a:gd name="connsiteY106" fmla="*/ 182397 h 259887"/>
                <a:gd name="connsiteX107" fmla="*/ 823165 w 1605881"/>
                <a:gd name="connsiteY107" fmla="*/ 182397 h 259887"/>
                <a:gd name="connsiteX108" fmla="*/ 815170 w 1605881"/>
                <a:gd name="connsiteY108" fmla="*/ 170212 h 259887"/>
                <a:gd name="connsiteX109" fmla="*/ 815170 w 1605881"/>
                <a:gd name="connsiteY109" fmla="*/ 167832 h 259887"/>
                <a:gd name="connsiteX110" fmla="*/ 812410 w 1605881"/>
                <a:gd name="connsiteY110" fmla="*/ 164595 h 259887"/>
                <a:gd name="connsiteX111" fmla="*/ 812315 w 1605881"/>
                <a:gd name="connsiteY111" fmla="*/ 164595 h 259887"/>
                <a:gd name="connsiteX112" fmla="*/ 812220 w 1605881"/>
                <a:gd name="connsiteY112" fmla="*/ 164595 h 259887"/>
                <a:gd name="connsiteX113" fmla="*/ 809460 w 1605881"/>
                <a:gd name="connsiteY113" fmla="*/ 167832 h 259887"/>
                <a:gd name="connsiteX114" fmla="*/ 809460 w 1605881"/>
                <a:gd name="connsiteY114" fmla="*/ 170212 h 259887"/>
                <a:gd name="connsiteX115" fmla="*/ 801465 w 1605881"/>
                <a:gd name="connsiteY115" fmla="*/ 182397 h 259887"/>
                <a:gd name="connsiteX116" fmla="*/ 799943 w 1605881"/>
                <a:gd name="connsiteY116" fmla="*/ 182397 h 259887"/>
                <a:gd name="connsiteX117" fmla="*/ 799943 w 1605881"/>
                <a:gd name="connsiteY117" fmla="*/ 186490 h 259887"/>
                <a:gd name="connsiteX118" fmla="*/ 797278 w 1605881"/>
                <a:gd name="connsiteY118" fmla="*/ 189917 h 259887"/>
                <a:gd name="connsiteX119" fmla="*/ 797278 w 1605881"/>
                <a:gd name="connsiteY119" fmla="*/ 209718 h 259887"/>
                <a:gd name="connsiteX120" fmla="*/ 795564 w 1605881"/>
                <a:gd name="connsiteY120" fmla="*/ 210575 h 259887"/>
                <a:gd name="connsiteX121" fmla="*/ 795564 w 1605881"/>
                <a:gd name="connsiteY121" fmla="*/ 212860 h 259887"/>
                <a:gd name="connsiteX122" fmla="*/ 705434 w 1605881"/>
                <a:gd name="connsiteY122" fmla="*/ 212860 h 259887"/>
                <a:gd name="connsiteX123" fmla="*/ 705434 w 1605881"/>
                <a:gd name="connsiteY123" fmla="*/ 199437 h 259887"/>
                <a:gd name="connsiteX124" fmla="*/ 701151 w 1605881"/>
                <a:gd name="connsiteY124" fmla="*/ 199437 h 259887"/>
                <a:gd name="connsiteX125" fmla="*/ 701151 w 1605881"/>
                <a:gd name="connsiteY125" fmla="*/ 185824 h 259887"/>
                <a:gd name="connsiteX126" fmla="*/ 700200 w 1605881"/>
                <a:gd name="connsiteY126" fmla="*/ 184396 h 259887"/>
                <a:gd name="connsiteX127" fmla="*/ 700200 w 1605881"/>
                <a:gd name="connsiteY127" fmla="*/ 165737 h 259887"/>
                <a:gd name="connsiteX128" fmla="*/ 702769 w 1605881"/>
                <a:gd name="connsiteY128" fmla="*/ 160978 h 259887"/>
                <a:gd name="connsiteX129" fmla="*/ 700200 w 1605881"/>
                <a:gd name="connsiteY129" fmla="*/ 154695 h 259887"/>
                <a:gd name="connsiteX130" fmla="*/ 692586 w 1605881"/>
                <a:gd name="connsiteY130" fmla="*/ 154695 h 259887"/>
                <a:gd name="connsiteX131" fmla="*/ 692586 w 1605881"/>
                <a:gd name="connsiteY131" fmla="*/ 145460 h 259887"/>
                <a:gd name="connsiteX132" fmla="*/ 693252 w 1605881"/>
                <a:gd name="connsiteY132" fmla="*/ 143081 h 259887"/>
                <a:gd name="connsiteX133" fmla="*/ 692586 w 1605881"/>
                <a:gd name="connsiteY133" fmla="*/ 140796 h 259887"/>
                <a:gd name="connsiteX134" fmla="*/ 690872 w 1605881"/>
                <a:gd name="connsiteY134" fmla="*/ 140796 h 259887"/>
                <a:gd name="connsiteX135" fmla="*/ 675169 w 1605881"/>
                <a:gd name="connsiteY135" fmla="*/ 115759 h 259887"/>
                <a:gd name="connsiteX136" fmla="*/ 673741 w 1605881"/>
                <a:gd name="connsiteY136" fmla="*/ 113474 h 259887"/>
                <a:gd name="connsiteX137" fmla="*/ 673741 w 1605881"/>
                <a:gd name="connsiteY137" fmla="*/ 105097 h 259887"/>
                <a:gd name="connsiteX138" fmla="*/ 673741 w 1605881"/>
                <a:gd name="connsiteY138" fmla="*/ 101670 h 259887"/>
                <a:gd name="connsiteX139" fmla="*/ 673741 w 1605881"/>
                <a:gd name="connsiteY139" fmla="*/ 99385 h 259887"/>
                <a:gd name="connsiteX140" fmla="*/ 671743 w 1605881"/>
                <a:gd name="connsiteY140" fmla="*/ 99385 h 259887"/>
                <a:gd name="connsiteX141" fmla="*/ 668697 w 1605881"/>
                <a:gd name="connsiteY141" fmla="*/ 95768 h 259887"/>
                <a:gd name="connsiteX142" fmla="*/ 667460 w 1605881"/>
                <a:gd name="connsiteY142" fmla="*/ 86438 h 259887"/>
                <a:gd name="connsiteX143" fmla="*/ 666222 w 1605881"/>
                <a:gd name="connsiteY143" fmla="*/ 95768 h 259887"/>
                <a:gd name="connsiteX144" fmla="*/ 663177 w 1605881"/>
                <a:gd name="connsiteY144" fmla="*/ 99385 h 259887"/>
                <a:gd name="connsiteX145" fmla="*/ 661178 w 1605881"/>
                <a:gd name="connsiteY145" fmla="*/ 99385 h 259887"/>
                <a:gd name="connsiteX146" fmla="*/ 661178 w 1605881"/>
                <a:gd name="connsiteY146" fmla="*/ 101670 h 259887"/>
                <a:gd name="connsiteX147" fmla="*/ 661178 w 1605881"/>
                <a:gd name="connsiteY147" fmla="*/ 105097 h 259887"/>
                <a:gd name="connsiteX148" fmla="*/ 661178 w 1605881"/>
                <a:gd name="connsiteY148" fmla="*/ 113474 h 259887"/>
                <a:gd name="connsiteX149" fmla="*/ 659751 w 1605881"/>
                <a:gd name="connsiteY149" fmla="*/ 115759 h 259887"/>
                <a:gd name="connsiteX150" fmla="*/ 644047 w 1605881"/>
                <a:gd name="connsiteY150" fmla="*/ 140796 h 259887"/>
                <a:gd name="connsiteX151" fmla="*/ 642333 w 1605881"/>
                <a:gd name="connsiteY151" fmla="*/ 140796 h 259887"/>
                <a:gd name="connsiteX152" fmla="*/ 641667 w 1605881"/>
                <a:gd name="connsiteY152" fmla="*/ 143081 h 259887"/>
                <a:gd name="connsiteX153" fmla="*/ 642333 w 1605881"/>
                <a:gd name="connsiteY153" fmla="*/ 145460 h 259887"/>
                <a:gd name="connsiteX154" fmla="*/ 642333 w 1605881"/>
                <a:gd name="connsiteY154" fmla="*/ 154695 h 259887"/>
                <a:gd name="connsiteX155" fmla="*/ 634720 w 1605881"/>
                <a:gd name="connsiteY155" fmla="*/ 154695 h 259887"/>
                <a:gd name="connsiteX156" fmla="*/ 632150 w 1605881"/>
                <a:gd name="connsiteY156" fmla="*/ 160978 h 259887"/>
                <a:gd name="connsiteX157" fmla="*/ 634720 w 1605881"/>
                <a:gd name="connsiteY157" fmla="*/ 165737 h 259887"/>
                <a:gd name="connsiteX158" fmla="*/ 634720 w 1605881"/>
                <a:gd name="connsiteY158" fmla="*/ 184396 h 259887"/>
                <a:gd name="connsiteX159" fmla="*/ 633768 w 1605881"/>
                <a:gd name="connsiteY159" fmla="*/ 185824 h 259887"/>
                <a:gd name="connsiteX160" fmla="*/ 633768 w 1605881"/>
                <a:gd name="connsiteY160" fmla="*/ 199437 h 259887"/>
                <a:gd name="connsiteX161" fmla="*/ 629485 w 1605881"/>
                <a:gd name="connsiteY161" fmla="*/ 199437 h 259887"/>
                <a:gd name="connsiteX162" fmla="*/ 629485 w 1605881"/>
                <a:gd name="connsiteY162" fmla="*/ 212860 h 259887"/>
                <a:gd name="connsiteX163" fmla="*/ 556772 w 1605881"/>
                <a:gd name="connsiteY163" fmla="*/ 212860 h 259887"/>
                <a:gd name="connsiteX164" fmla="*/ 556772 w 1605881"/>
                <a:gd name="connsiteY164" fmla="*/ 210575 h 259887"/>
                <a:gd name="connsiteX165" fmla="*/ 555059 w 1605881"/>
                <a:gd name="connsiteY165" fmla="*/ 209718 h 259887"/>
                <a:gd name="connsiteX166" fmla="*/ 555059 w 1605881"/>
                <a:gd name="connsiteY166" fmla="*/ 189917 h 259887"/>
                <a:gd name="connsiteX167" fmla="*/ 552393 w 1605881"/>
                <a:gd name="connsiteY167" fmla="*/ 186490 h 259887"/>
                <a:gd name="connsiteX168" fmla="*/ 552393 w 1605881"/>
                <a:gd name="connsiteY168" fmla="*/ 182397 h 259887"/>
                <a:gd name="connsiteX169" fmla="*/ 550871 w 1605881"/>
                <a:gd name="connsiteY169" fmla="*/ 182397 h 259887"/>
                <a:gd name="connsiteX170" fmla="*/ 542876 w 1605881"/>
                <a:gd name="connsiteY170" fmla="*/ 170212 h 259887"/>
                <a:gd name="connsiteX171" fmla="*/ 542876 w 1605881"/>
                <a:gd name="connsiteY171" fmla="*/ 167832 h 259887"/>
                <a:gd name="connsiteX172" fmla="*/ 540116 w 1605881"/>
                <a:gd name="connsiteY172" fmla="*/ 164595 h 259887"/>
                <a:gd name="connsiteX173" fmla="*/ 540021 w 1605881"/>
                <a:gd name="connsiteY173" fmla="*/ 164595 h 259887"/>
                <a:gd name="connsiteX174" fmla="*/ 539926 w 1605881"/>
                <a:gd name="connsiteY174" fmla="*/ 164595 h 259887"/>
                <a:gd name="connsiteX175" fmla="*/ 537166 w 1605881"/>
                <a:gd name="connsiteY175" fmla="*/ 167832 h 259887"/>
                <a:gd name="connsiteX176" fmla="*/ 537166 w 1605881"/>
                <a:gd name="connsiteY176" fmla="*/ 170212 h 259887"/>
                <a:gd name="connsiteX177" fmla="*/ 529171 w 1605881"/>
                <a:gd name="connsiteY177" fmla="*/ 182397 h 259887"/>
                <a:gd name="connsiteX178" fmla="*/ 527648 w 1605881"/>
                <a:gd name="connsiteY178" fmla="*/ 182397 h 259887"/>
                <a:gd name="connsiteX179" fmla="*/ 527648 w 1605881"/>
                <a:gd name="connsiteY179" fmla="*/ 186490 h 259887"/>
                <a:gd name="connsiteX180" fmla="*/ 524983 w 1605881"/>
                <a:gd name="connsiteY180" fmla="*/ 189917 h 259887"/>
                <a:gd name="connsiteX181" fmla="*/ 524983 w 1605881"/>
                <a:gd name="connsiteY181" fmla="*/ 209718 h 259887"/>
                <a:gd name="connsiteX182" fmla="*/ 523270 w 1605881"/>
                <a:gd name="connsiteY182" fmla="*/ 210575 h 259887"/>
                <a:gd name="connsiteX183" fmla="*/ 523270 w 1605881"/>
                <a:gd name="connsiteY183" fmla="*/ 212860 h 259887"/>
                <a:gd name="connsiteX184" fmla="*/ 523270 w 1605881"/>
                <a:gd name="connsiteY184" fmla="*/ 258173 h 259887"/>
                <a:gd name="connsiteX185" fmla="*/ 500047 w 1605881"/>
                <a:gd name="connsiteY185" fmla="*/ 258173 h 259887"/>
                <a:gd name="connsiteX186" fmla="*/ 500047 w 1605881"/>
                <a:gd name="connsiteY186" fmla="*/ 233327 h 259887"/>
                <a:gd name="connsiteX187" fmla="*/ 497002 w 1605881"/>
                <a:gd name="connsiteY187" fmla="*/ 233327 h 259887"/>
                <a:gd name="connsiteX188" fmla="*/ 497002 w 1605881"/>
                <a:gd name="connsiteY188" fmla="*/ 217619 h 259887"/>
                <a:gd name="connsiteX189" fmla="*/ 483392 w 1605881"/>
                <a:gd name="connsiteY189" fmla="*/ 212003 h 259887"/>
                <a:gd name="connsiteX190" fmla="*/ 483392 w 1605881"/>
                <a:gd name="connsiteY190" fmla="*/ 200865 h 259887"/>
                <a:gd name="connsiteX191" fmla="*/ 474826 w 1605881"/>
                <a:gd name="connsiteY191" fmla="*/ 200865 h 259887"/>
                <a:gd name="connsiteX192" fmla="*/ 468449 w 1605881"/>
                <a:gd name="connsiteY192" fmla="*/ 196010 h 259887"/>
                <a:gd name="connsiteX193" fmla="*/ 462073 w 1605881"/>
                <a:gd name="connsiteY193" fmla="*/ 200865 h 259887"/>
                <a:gd name="connsiteX194" fmla="*/ 451033 w 1605881"/>
                <a:gd name="connsiteY194" fmla="*/ 200865 h 259887"/>
                <a:gd name="connsiteX195" fmla="*/ 444656 w 1605881"/>
                <a:gd name="connsiteY195" fmla="*/ 196010 h 259887"/>
                <a:gd name="connsiteX196" fmla="*/ 438279 w 1605881"/>
                <a:gd name="connsiteY196" fmla="*/ 200865 h 259887"/>
                <a:gd name="connsiteX197" fmla="*/ 426097 w 1605881"/>
                <a:gd name="connsiteY197" fmla="*/ 200865 h 259887"/>
                <a:gd name="connsiteX198" fmla="*/ 419720 w 1605881"/>
                <a:gd name="connsiteY198" fmla="*/ 196010 h 259887"/>
                <a:gd name="connsiteX199" fmla="*/ 413343 w 1605881"/>
                <a:gd name="connsiteY199" fmla="*/ 200865 h 259887"/>
                <a:gd name="connsiteX200" fmla="*/ 401922 w 1605881"/>
                <a:gd name="connsiteY200" fmla="*/ 200865 h 259887"/>
                <a:gd name="connsiteX201" fmla="*/ 395926 w 1605881"/>
                <a:gd name="connsiteY201" fmla="*/ 197057 h 259887"/>
                <a:gd name="connsiteX202" fmla="*/ 389550 w 1605881"/>
                <a:gd name="connsiteY202" fmla="*/ 201626 h 259887"/>
                <a:gd name="connsiteX203" fmla="*/ 377273 w 1605881"/>
                <a:gd name="connsiteY203" fmla="*/ 201626 h 259887"/>
                <a:gd name="connsiteX204" fmla="*/ 370895 w 1605881"/>
                <a:gd name="connsiteY204" fmla="*/ 196771 h 259887"/>
                <a:gd name="connsiteX205" fmla="*/ 364519 w 1605881"/>
                <a:gd name="connsiteY205" fmla="*/ 201626 h 259887"/>
                <a:gd name="connsiteX206" fmla="*/ 353479 w 1605881"/>
                <a:gd name="connsiteY206" fmla="*/ 201626 h 259887"/>
                <a:gd name="connsiteX207" fmla="*/ 347102 w 1605881"/>
                <a:gd name="connsiteY207" fmla="*/ 196771 h 259887"/>
                <a:gd name="connsiteX208" fmla="*/ 340725 w 1605881"/>
                <a:gd name="connsiteY208" fmla="*/ 201626 h 259887"/>
                <a:gd name="connsiteX209" fmla="*/ 328543 w 1605881"/>
                <a:gd name="connsiteY209" fmla="*/ 201626 h 259887"/>
                <a:gd name="connsiteX210" fmla="*/ 322166 w 1605881"/>
                <a:gd name="connsiteY210" fmla="*/ 196771 h 259887"/>
                <a:gd name="connsiteX211" fmla="*/ 315790 w 1605881"/>
                <a:gd name="connsiteY211" fmla="*/ 201626 h 259887"/>
                <a:gd name="connsiteX212" fmla="*/ 306938 w 1605881"/>
                <a:gd name="connsiteY212" fmla="*/ 201626 h 259887"/>
                <a:gd name="connsiteX213" fmla="*/ 306938 w 1605881"/>
                <a:gd name="connsiteY213" fmla="*/ 232089 h 259887"/>
                <a:gd name="connsiteX214" fmla="*/ 290188 w 1605881"/>
                <a:gd name="connsiteY214" fmla="*/ 232089 h 259887"/>
                <a:gd name="connsiteX215" fmla="*/ 290188 w 1605881"/>
                <a:gd name="connsiteY215" fmla="*/ 236088 h 259887"/>
                <a:gd name="connsiteX216" fmla="*/ 284191 w 1605881"/>
                <a:gd name="connsiteY216" fmla="*/ 236088 h 259887"/>
                <a:gd name="connsiteX217" fmla="*/ 284191 w 1605881"/>
                <a:gd name="connsiteY217" fmla="*/ 250558 h 259887"/>
                <a:gd name="connsiteX218" fmla="*/ 270677 w 1605881"/>
                <a:gd name="connsiteY218" fmla="*/ 250558 h 259887"/>
                <a:gd name="connsiteX219" fmla="*/ 270677 w 1605881"/>
                <a:gd name="connsiteY219" fmla="*/ 245417 h 259887"/>
                <a:gd name="connsiteX220" fmla="*/ 219758 w 1605881"/>
                <a:gd name="connsiteY220" fmla="*/ 245417 h 259887"/>
                <a:gd name="connsiteX221" fmla="*/ 219758 w 1605881"/>
                <a:gd name="connsiteY221" fmla="*/ 181445 h 259887"/>
                <a:gd name="connsiteX222" fmla="*/ 218045 w 1605881"/>
                <a:gd name="connsiteY222" fmla="*/ 181445 h 259887"/>
                <a:gd name="connsiteX223" fmla="*/ 218045 w 1605881"/>
                <a:gd name="connsiteY223" fmla="*/ 168498 h 259887"/>
                <a:gd name="connsiteX224" fmla="*/ 212430 w 1605881"/>
                <a:gd name="connsiteY224" fmla="*/ 168498 h 259887"/>
                <a:gd name="connsiteX225" fmla="*/ 212430 w 1605881"/>
                <a:gd name="connsiteY225" fmla="*/ 162025 h 259887"/>
                <a:gd name="connsiteX226" fmla="*/ 205768 w 1605881"/>
                <a:gd name="connsiteY226" fmla="*/ 153933 h 259887"/>
                <a:gd name="connsiteX227" fmla="*/ 196631 w 1605881"/>
                <a:gd name="connsiteY227" fmla="*/ 146412 h 259887"/>
                <a:gd name="connsiteX228" fmla="*/ 188541 w 1605881"/>
                <a:gd name="connsiteY228" fmla="*/ 151458 h 259887"/>
                <a:gd name="connsiteX229" fmla="*/ 183307 w 1605881"/>
                <a:gd name="connsiteY229" fmla="*/ 151458 h 259887"/>
                <a:gd name="connsiteX230" fmla="*/ 180356 w 1605881"/>
                <a:gd name="connsiteY230" fmla="*/ 151458 h 259887"/>
                <a:gd name="connsiteX231" fmla="*/ 180356 w 1605881"/>
                <a:gd name="connsiteY231" fmla="*/ 128135 h 259887"/>
                <a:gd name="connsiteX232" fmla="*/ 177691 w 1605881"/>
                <a:gd name="connsiteY232" fmla="*/ 125850 h 259887"/>
                <a:gd name="connsiteX233" fmla="*/ 175407 w 1605881"/>
                <a:gd name="connsiteY233" fmla="*/ 125850 h 259887"/>
                <a:gd name="connsiteX234" fmla="*/ 175407 w 1605881"/>
                <a:gd name="connsiteY234" fmla="*/ 98338 h 259887"/>
                <a:gd name="connsiteX235" fmla="*/ 171219 w 1605881"/>
                <a:gd name="connsiteY235" fmla="*/ 93769 h 259887"/>
                <a:gd name="connsiteX236" fmla="*/ 167698 w 1605881"/>
                <a:gd name="connsiteY236" fmla="*/ 97481 h 259887"/>
                <a:gd name="connsiteX237" fmla="*/ 167698 w 1605881"/>
                <a:gd name="connsiteY237" fmla="*/ 78728 h 259887"/>
                <a:gd name="connsiteX238" fmla="*/ 164176 w 1605881"/>
                <a:gd name="connsiteY238" fmla="*/ 78728 h 259887"/>
                <a:gd name="connsiteX239" fmla="*/ 164176 w 1605881"/>
                <a:gd name="connsiteY239" fmla="*/ 75586 h 259887"/>
                <a:gd name="connsiteX240" fmla="*/ 161702 w 1605881"/>
                <a:gd name="connsiteY240" fmla="*/ 75586 h 259887"/>
                <a:gd name="connsiteX241" fmla="*/ 161702 w 1605881"/>
                <a:gd name="connsiteY241" fmla="*/ 64162 h 259887"/>
                <a:gd name="connsiteX242" fmla="*/ 155325 w 1605881"/>
                <a:gd name="connsiteY242" fmla="*/ 55214 h 259887"/>
                <a:gd name="connsiteX243" fmla="*/ 158561 w 1605881"/>
                <a:gd name="connsiteY243" fmla="*/ 46646 h 259887"/>
                <a:gd name="connsiteX244" fmla="*/ 154278 w 1605881"/>
                <a:gd name="connsiteY244" fmla="*/ 47884 h 259887"/>
                <a:gd name="connsiteX245" fmla="*/ 149996 w 1605881"/>
                <a:gd name="connsiteY245" fmla="*/ 46646 h 259887"/>
                <a:gd name="connsiteX246" fmla="*/ 153231 w 1605881"/>
                <a:gd name="connsiteY246" fmla="*/ 55214 h 259887"/>
                <a:gd name="connsiteX247" fmla="*/ 146855 w 1605881"/>
                <a:gd name="connsiteY247" fmla="*/ 64162 h 259887"/>
                <a:gd name="connsiteX248" fmla="*/ 146855 w 1605881"/>
                <a:gd name="connsiteY248" fmla="*/ 75586 h 259887"/>
                <a:gd name="connsiteX249" fmla="*/ 144380 w 1605881"/>
                <a:gd name="connsiteY249" fmla="*/ 75586 h 259887"/>
                <a:gd name="connsiteX250" fmla="*/ 144380 w 1605881"/>
                <a:gd name="connsiteY250" fmla="*/ 78728 h 259887"/>
                <a:gd name="connsiteX251" fmla="*/ 140859 w 1605881"/>
                <a:gd name="connsiteY251" fmla="*/ 78728 h 259887"/>
                <a:gd name="connsiteX252" fmla="*/ 140859 w 1605881"/>
                <a:gd name="connsiteY252" fmla="*/ 97481 h 259887"/>
                <a:gd name="connsiteX253" fmla="*/ 137337 w 1605881"/>
                <a:gd name="connsiteY253" fmla="*/ 93769 h 259887"/>
                <a:gd name="connsiteX254" fmla="*/ 133149 w 1605881"/>
                <a:gd name="connsiteY254" fmla="*/ 98338 h 259887"/>
                <a:gd name="connsiteX255" fmla="*/ 133149 w 1605881"/>
                <a:gd name="connsiteY255" fmla="*/ 125850 h 259887"/>
                <a:gd name="connsiteX256" fmla="*/ 130865 w 1605881"/>
                <a:gd name="connsiteY256" fmla="*/ 125850 h 259887"/>
                <a:gd name="connsiteX257" fmla="*/ 128200 w 1605881"/>
                <a:gd name="connsiteY257" fmla="*/ 128135 h 259887"/>
                <a:gd name="connsiteX258" fmla="*/ 128200 w 1605881"/>
                <a:gd name="connsiteY258" fmla="*/ 151458 h 259887"/>
                <a:gd name="connsiteX259" fmla="*/ 124584 w 1605881"/>
                <a:gd name="connsiteY259" fmla="*/ 151458 h 259887"/>
                <a:gd name="connsiteX260" fmla="*/ 120015 w 1605881"/>
                <a:gd name="connsiteY260" fmla="*/ 151458 h 259887"/>
                <a:gd name="connsiteX261" fmla="*/ 111925 w 1605881"/>
                <a:gd name="connsiteY261" fmla="*/ 146412 h 259887"/>
                <a:gd name="connsiteX262" fmla="*/ 102789 w 1605881"/>
                <a:gd name="connsiteY262" fmla="*/ 153933 h 259887"/>
                <a:gd name="connsiteX263" fmla="*/ 96126 w 1605881"/>
                <a:gd name="connsiteY263" fmla="*/ 162025 h 259887"/>
                <a:gd name="connsiteX264" fmla="*/ 96126 w 1605881"/>
                <a:gd name="connsiteY264" fmla="*/ 168498 h 259887"/>
                <a:gd name="connsiteX265" fmla="*/ 90511 w 1605881"/>
                <a:gd name="connsiteY265" fmla="*/ 168498 h 259887"/>
                <a:gd name="connsiteX266" fmla="*/ 90511 w 1605881"/>
                <a:gd name="connsiteY266" fmla="*/ 181445 h 259887"/>
                <a:gd name="connsiteX267" fmla="*/ 88893 w 1605881"/>
                <a:gd name="connsiteY267" fmla="*/ 181445 h 259887"/>
                <a:gd name="connsiteX268" fmla="*/ 88893 w 1605881"/>
                <a:gd name="connsiteY268" fmla="*/ 245131 h 259887"/>
                <a:gd name="connsiteX269" fmla="*/ 68431 w 1605881"/>
                <a:gd name="connsiteY269" fmla="*/ 243894 h 259887"/>
                <a:gd name="connsiteX270" fmla="*/ 68431 w 1605881"/>
                <a:gd name="connsiteY270" fmla="*/ 229519 h 259887"/>
                <a:gd name="connsiteX271" fmla="*/ 56439 w 1605881"/>
                <a:gd name="connsiteY271" fmla="*/ 229519 h 259887"/>
                <a:gd name="connsiteX272" fmla="*/ 56439 w 1605881"/>
                <a:gd name="connsiteY272" fmla="*/ 209528 h 259887"/>
                <a:gd name="connsiteX273" fmla="*/ 53203 w 1605881"/>
                <a:gd name="connsiteY273" fmla="*/ 209528 h 259887"/>
                <a:gd name="connsiteX274" fmla="*/ 53203 w 1605881"/>
                <a:gd name="connsiteY274" fmla="*/ 199818 h 259887"/>
                <a:gd name="connsiteX275" fmla="*/ 45113 w 1605881"/>
                <a:gd name="connsiteY275" fmla="*/ 199818 h 259887"/>
                <a:gd name="connsiteX276" fmla="*/ 42829 w 1605881"/>
                <a:gd name="connsiteY276" fmla="*/ 195439 h 259887"/>
                <a:gd name="connsiteX277" fmla="*/ 10184 w 1605881"/>
                <a:gd name="connsiteY277" fmla="*/ 195439 h 259887"/>
                <a:gd name="connsiteX278" fmla="*/ 7900 w 1605881"/>
                <a:gd name="connsiteY278" fmla="*/ 199818 h 259887"/>
                <a:gd name="connsiteX279" fmla="*/ 0 w 1605881"/>
                <a:gd name="connsiteY279" fmla="*/ 199818 h 259887"/>
                <a:gd name="connsiteX280" fmla="*/ 0 w 1605881"/>
                <a:gd name="connsiteY280" fmla="*/ 258173 h 259887"/>
                <a:gd name="connsiteX281" fmla="*/ 2189 w 1605881"/>
                <a:gd name="connsiteY281" fmla="*/ 255856 h 25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Lst>
              <a:rect l="l" t="t" r="r" b="b"/>
              <a:pathLst>
                <a:path w="1605881" h="259887">
                  <a:moveTo>
                    <a:pt x="1604559" y="257570"/>
                  </a:moveTo>
                  <a:lnTo>
                    <a:pt x="1605881" y="259887"/>
                  </a:lnTo>
                  <a:lnTo>
                    <a:pt x="1605881" y="217429"/>
                  </a:lnTo>
                  <a:lnTo>
                    <a:pt x="1603502" y="194963"/>
                  </a:lnTo>
                  <a:lnTo>
                    <a:pt x="1601408" y="185824"/>
                  </a:lnTo>
                  <a:lnTo>
                    <a:pt x="1601408" y="178303"/>
                  </a:lnTo>
                  <a:lnTo>
                    <a:pt x="1595888" y="178303"/>
                  </a:lnTo>
                  <a:lnTo>
                    <a:pt x="1595888" y="172592"/>
                  </a:lnTo>
                  <a:lnTo>
                    <a:pt x="1593413" y="172592"/>
                  </a:lnTo>
                  <a:lnTo>
                    <a:pt x="1593413" y="167451"/>
                  </a:lnTo>
                  <a:lnTo>
                    <a:pt x="1589225" y="158883"/>
                  </a:lnTo>
                  <a:lnTo>
                    <a:pt x="1585038" y="167451"/>
                  </a:lnTo>
                  <a:lnTo>
                    <a:pt x="1585038" y="172592"/>
                  </a:lnTo>
                  <a:lnTo>
                    <a:pt x="1582563" y="172592"/>
                  </a:lnTo>
                  <a:lnTo>
                    <a:pt x="1582563" y="178303"/>
                  </a:lnTo>
                  <a:lnTo>
                    <a:pt x="1448843" y="178303"/>
                  </a:lnTo>
                  <a:cubicBezTo>
                    <a:pt x="1448843" y="178303"/>
                    <a:pt x="1450461" y="90437"/>
                    <a:pt x="1444370" y="63972"/>
                  </a:cubicBezTo>
                  <a:lnTo>
                    <a:pt x="1444370" y="54738"/>
                  </a:lnTo>
                  <a:lnTo>
                    <a:pt x="1443133" y="54738"/>
                  </a:lnTo>
                  <a:lnTo>
                    <a:pt x="1443133" y="42172"/>
                  </a:lnTo>
                  <a:lnTo>
                    <a:pt x="1442086" y="34747"/>
                  </a:lnTo>
                  <a:lnTo>
                    <a:pt x="1441039" y="42077"/>
                  </a:lnTo>
                  <a:lnTo>
                    <a:pt x="1441039" y="45980"/>
                  </a:lnTo>
                  <a:lnTo>
                    <a:pt x="1431807" y="45980"/>
                  </a:lnTo>
                  <a:lnTo>
                    <a:pt x="1431807" y="42172"/>
                  </a:lnTo>
                  <a:lnTo>
                    <a:pt x="1430760" y="34747"/>
                  </a:lnTo>
                  <a:lnTo>
                    <a:pt x="1429713" y="42077"/>
                  </a:lnTo>
                  <a:lnTo>
                    <a:pt x="1429713" y="45980"/>
                  </a:lnTo>
                  <a:lnTo>
                    <a:pt x="1429713" y="46265"/>
                  </a:lnTo>
                  <a:lnTo>
                    <a:pt x="1399828" y="46265"/>
                  </a:lnTo>
                  <a:lnTo>
                    <a:pt x="1399828" y="45980"/>
                  </a:lnTo>
                  <a:lnTo>
                    <a:pt x="1399828" y="42077"/>
                  </a:lnTo>
                  <a:lnTo>
                    <a:pt x="1398781" y="34747"/>
                  </a:lnTo>
                  <a:lnTo>
                    <a:pt x="1397734" y="42172"/>
                  </a:lnTo>
                  <a:lnTo>
                    <a:pt x="1397734" y="45980"/>
                  </a:lnTo>
                  <a:lnTo>
                    <a:pt x="1388503" y="45980"/>
                  </a:lnTo>
                  <a:lnTo>
                    <a:pt x="1388503" y="42077"/>
                  </a:lnTo>
                  <a:lnTo>
                    <a:pt x="1387455" y="34747"/>
                  </a:lnTo>
                  <a:lnTo>
                    <a:pt x="1386408" y="42172"/>
                  </a:lnTo>
                  <a:lnTo>
                    <a:pt x="1386408" y="54738"/>
                  </a:lnTo>
                  <a:lnTo>
                    <a:pt x="1385171" y="54738"/>
                  </a:lnTo>
                  <a:lnTo>
                    <a:pt x="1385171" y="63972"/>
                  </a:lnTo>
                  <a:cubicBezTo>
                    <a:pt x="1379080" y="90532"/>
                    <a:pt x="1380603" y="178303"/>
                    <a:pt x="1380603" y="178303"/>
                  </a:cubicBezTo>
                  <a:lnTo>
                    <a:pt x="1246883" y="178303"/>
                  </a:lnTo>
                  <a:lnTo>
                    <a:pt x="1246883" y="172592"/>
                  </a:lnTo>
                  <a:lnTo>
                    <a:pt x="1244408" y="172592"/>
                  </a:lnTo>
                  <a:lnTo>
                    <a:pt x="1244408" y="167451"/>
                  </a:lnTo>
                  <a:lnTo>
                    <a:pt x="1240220" y="158883"/>
                  </a:lnTo>
                  <a:lnTo>
                    <a:pt x="1236033" y="167451"/>
                  </a:lnTo>
                  <a:lnTo>
                    <a:pt x="1236033" y="172592"/>
                  </a:lnTo>
                  <a:lnTo>
                    <a:pt x="1233558" y="172592"/>
                  </a:lnTo>
                  <a:lnTo>
                    <a:pt x="1233558" y="178303"/>
                  </a:lnTo>
                  <a:lnTo>
                    <a:pt x="1228038" y="178303"/>
                  </a:lnTo>
                  <a:lnTo>
                    <a:pt x="1228038" y="185824"/>
                  </a:lnTo>
                  <a:lnTo>
                    <a:pt x="1226040" y="194963"/>
                  </a:lnTo>
                  <a:lnTo>
                    <a:pt x="1223660" y="217429"/>
                  </a:lnTo>
                  <a:lnTo>
                    <a:pt x="1223660" y="258173"/>
                  </a:lnTo>
                  <a:lnTo>
                    <a:pt x="1200152" y="258173"/>
                  </a:lnTo>
                  <a:lnTo>
                    <a:pt x="1200152" y="214097"/>
                  </a:lnTo>
                  <a:lnTo>
                    <a:pt x="1185590" y="209052"/>
                  </a:lnTo>
                  <a:lnTo>
                    <a:pt x="1185590" y="126516"/>
                  </a:lnTo>
                  <a:lnTo>
                    <a:pt x="1126582" y="129087"/>
                  </a:lnTo>
                  <a:lnTo>
                    <a:pt x="1126582" y="258269"/>
                  </a:lnTo>
                  <a:lnTo>
                    <a:pt x="1106405" y="258269"/>
                  </a:lnTo>
                  <a:lnTo>
                    <a:pt x="1106405" y="212384"/>
                  </a:lnTo>
                  <a:lnTo>
                    <a:pt x="1067954" y="203911"/>
                  </a:lnTo>
                  <a:lnTo>
                    <a:pt x="1039783" y="210670"/>
                  </a:lnTo>
                  <a:lnTo>
                    <a:pt x="1039783" y="226663"/>
                  </a:lnTo>
                  <a:lnTo>
                    <a:pt x="1019986" y="223046"/>
                  </a:lnTo>
                  <a:cubicBezTo>
                    <a:pt x="1019034" y="170751"/>
                    <a:pt x="1018083" y="118457"/>
                    <a:pt x="1017131" y="66162"/>
                  </a:cubicBezTo>
                  <a:lnTo>
                    <a:pt x="1034834" y="59117"/>
                  </a:lnTo>
                  <a:lnTo>
                    <a:pt x="1038070" y="37031"/>
                  </a:lnTo>
                  <a:lnTo>
                    <a:pt x="1025411" y="32938"/>
                  </a:lnTo>
                  <a:lnTo>
                    <a:pt x="1017131" y="32938"/>
                  </a:lnTo>
                  <a:lnTo>
                    <a:pt x="1017131" y="19991"/>
                  </a:lnTo>
                  <a:lnTo>
                    <a:pt x="1024174" y="19991"/>
                  </a:lnTo>
                  <a:lnTo>
                    <a:pt x="1024174" y="1428"/>
                  </a:lnTo>
                  <a:lnTo>
                    <a:pt x="1009422" y="0"/>
                  </a:lnTo>
                  <a:lnTo>
                    <a:pt x="994670" y="1428"/>
                  </a:lnTo>
                  <a:lnTo>
                    <a:pt x="994670" y="19991"/>
                  </a:lnTo>
                  <a:lnTo>
                    <a:pt x="1001713" y="19991"/>
                  </a:lnTo>
                  <a:lnTo>
                    <a:pt x="1001713" y="32938"/>
                  </a:lnTo>
                  <a:lnTo>
                    <a:pt x="993433" y="32938"/>
                  </a:lnTo>
                  <a:lnTo>
                    <a:pt x="980774" y="37031"/>
                  </a:lnTo>
                  <a:lnTo>
                    <a:pt x="984010" y="59117"/>
                  </a:lnTo>
                  <a:lnTo>
                    <a:pt x="1001713" y="66162"/>
                  </a:lnTo>
                  <a:cubicBezTo>
                    <a:pt x="1000856" y="113348"/>
                    <a:pt x="1000000" y="160533"/>
                    <a:pt x="999143" y="207719"/>
                  </a:cubicBezTo>
                  <a:lnTo>
                    <a:pt x="967164" y="208671"/>
                  </a:lnTo>
                  <a:lnTo>
                    <a:pt x="967164" y="223807"/>
                  </a:lnTo>
                  <a:lnTo>
                    <a:pt x="929761" y="223807"/>
                  </a:lnTo>
                  <a:lnTo>
                    <a:pt x="929761" y="245703"/>
                  </a:lnTo>
                  <a:lnTo>
                    <a:pt x="898448" y="245703"/>
                  </a:lnTo>
                  <a:lnTo>
                    <a:pt x="898448" y="220666"/>
                  </a:lnTo>
                  <a:lnTo>
                    <a:pt x="886742" y="220666"/>
                  </a:lnTo>
                  <a:lnTo>
                    <a:pt x="886742" y="213621"/>
                  </a:lnTo>
                  <a:cubicBezTo>
                    <a:pt x="886742" y="206672"/>
                    <a:pt x="881127" y="201055"/>
                    <a:pt x="874179" y="201055"/>
                  </a:cubicBezTo>
                  <a:cubicBezTo>
                    <a:pt x="867231" y="201055"/>
                    <a:pt x="861616" y="206672"/>
                    <a:pt x="861616" y="213621"/>
                  </a:cubicBezTo>
                  <a:lnTo>
                    <a:pt x="861616" y="220666"/>
                  </a:lnTo>
                  <a:lnTo>
                    <a:pt x="848291" y="220666"/>
                  </a:lnTo>
                  <a:lnTo>
                    <a:pt x="848291" y="258173"/>
                  </a:lnTo>
                  <a:lnTo>
                    <a:pt x="828971" y="258173"/>
                  </a:lnTo>
                  <a:lnTo>
                    <a:pt x="828971" y="212860"/>
                  </a:lnTo>
                  <a:lnTo>
                    <a:pt x="828971" y="210575"/>
                  </a:lnTo>
                  <a:lnTo>
                    <a:pt x="827258" y="209718"/>
                  </a:lnTo>
                  <a:lnTo>
                    <a:pt x="827258" y="189917"/>
                  </a:lnTo>
                  <a:cubicBezTo>
                    <a:pt x="827258" y="189917"/>
                    <a:pt x="826782" y="187347"/>
                    <a:pt x="824593" y="186490"/>
                  </a:cubicBezTo>
                  <a:lnTo>
                    <a:pt x="824593" y="182397"/>
                  </a:lnTo>
                  <a:lnTo>
                    <a:pt x="823165" y="182397"/>
                  </a:lnTo>
                  <a:cubicBezTo>
                    <a:pt x="823165" y="182397"/>
                    <a:pt x="823832" y="172687"/>
                    <a:pt x="815170" y="170212"/>
                  </a:cubicBezTo>
                  <a:lnTo>
                    <a:pt x="815170" y="167832"/>
                  </a:lnTo>
                  <a:cubicBezTo>
                    <a:pt x="815170" y="167832"/>
                    <a:pt x="814885" y="165166"/>
                    <a:pt x="812410" y="164595"/>
                  </a:cubicBezTo>
                  <a:lnTo>
                    <a:pt x="812315" y="164595"/>
                  </a:lnTo>
                  <a:lnTo>
                    <a:pt x="812220" y="164595"/>
                  </a:lnTo>
                  <a:cubicBezTo>
                    <a:pt x="809746" y="165166"/>
                    <a:pt x="809460" y="167832"/>
                    <a:pt x="809460" y="167832"/>
                  </a:cubicBezTo>
                  <a:lnTo>
                    <a:pt x="809460" y="170212"/>
                  </a:lnTo>
                  <a:cubicBezTo>
                    <a:pt x="800799" y="172782"/>
                    <a:pt x="801465" y="182397"/>
                    <a:pt x="801465" y="182397"/>
                  </a:cubicBezTo>
                  <a:lnTo>
                    <a:pt x="799943" y="182397"/>
                  </a:lnTo>
                  <a:lnTo>
                    <a:pt x="799943" y="186490"/>
                  </a:lnTo>
                  <a:cubicBezTo>
                    <a:pt x="797754" y="187347"/>
                    <a:pt x="797278" y="189917"/>
                    <a:pt x="797278" y="189917"/>
                  </a:cubicBezTo>
                  <a:lnTo>
                    <a:pt x="797278" y="209718"/>
                  </a:lnTo>
                  <a:lnTo>
                    <a:pt x="795564" y="210575"/>
                  </a:lnTo>
                  <a:lnTo>
                    <a:pt x="795564" y="212860"/>
                  </a:lnTo>
                  <a:lnTo>
                    <a:pt x="705434" y="212860"/>
                  </a:lnTo>
                  <a:lnTo>
                    <a:pt x="705434" y="199437"/>
                  </a:lnTo>
                  <a:lnTo>
                    <a:pt x="701151" y="199437"/>
                  </a:lnTo>
                  <a:lnTo>
                    <a:pt x="701151" y="185824"/>
                  </a:lnTo>
                  <a:lnTo>
                    <a:pt x="700200" y="184396"/>
                  </a:lnTo>
                  <a:lnTo>
                    <a:pt x="700200" y="165737"/>
                  </a:lnTo>
                  <a:cubicBezTo>
                    <a:pt x="700200" y="165737"/>
                    <a:pt x="703150" y="162691"/>
                    <a:pt x="702769" y="160978"/>
                  </a:cubicBezTo>
                  <a:cubicBezTo>
                    <a:pt x="702389" y="159264"/>
                    <a:pt x="700200" y="154695"/>
                    <a:pt x="700200" y="154695"/>
                  </a:cubicBezTo>
                  <a:lnTo>
                    <a:pt x="692586" y="154695"/>
                  </a:lnTo>
                  <a:lnTo>
                    <a:pt x="692586" y="145460"/>
                  </a:lnTo>
                  <a:lnTo>
                    <a:pt x="693252" y="143081"/>
                  </a:lnTo>
                  <a:lnTo>
                    <a:pt x="692586" y="140796"/>
                  </a:lnTo>
                  <a:lnTo>
                    <a:pt x="690872" y="140796"/>
                  </a:lnTo>
                  <a:cubicBezTo>
                    <a:pt x="690872" y="140796"/>
                    <a:pt x="692205" y="126802"/>
                    <a:pt x="675169" y="115759"/>
                  </a:cubicBezTo>
                  <a:cubicBezTo>
                    <a:pt x="675169" y="115759"/>
                    <a:pt x="673836" y="114807"/>
                    <a:pt x="673741" y="113474"/>
                  </a:cubicBezTo>
                  <a:lnTo>
                    <a:pt x="673741" y="105097"/>
                  </a:lnTo>
                  <a:lnTo>
                    <a:pt x="673741" y="101670"/>
                  </a:lnTo>
                  <a:lnTo>
                    <a:pt x="673741" y="99385"/>
                  </a:lnTo>
                  <a:lnTo>
                    <a:pt x="671743" y="99385"/>
                  </a:lnTo>
                  <a:cubicBezTo>
                    <a:pt x="671743" y="99385"/>
                    <a:pt x="670981" y="97005"/>
                    <a:pt x="668697" y="95768"/>
                  </a:cubicBezTo>
                  <a:lnTo>
                    <a:pt x="667460" y="86438"/>
                  </a:lnTo>
                  <a:lnTo>
                    <a:pt x="666222" y="95768"/>
                  </a:lnTo>
                  <a:cubicBezTo>
                    <a:pt x="663938" y="97005"/>
                    <a:pt x="663177" y="99385"/>
                    <a:pt x="663177" y="99385"/>
                  </a:cubicBezTo>
                  <a:lnTo>
                    <a:pt x="661178" y="99385"/>
                  </a:lnTo>
                  <a:lnTo>
                    <a:pt x="661178" y="101670"/>
                  </a:lnTo>
                  <a:lnTo>
                    <a:pt x="661178" y="105097"/>
                  </a:lnTo>
                  <a:lnTo>
                    <a:pt x="661178" y="113474"/>
                  </a:lnTo>
                  <a:cubicBezTo>
                    <a:pt x="661083" y="114807"/>
                    <a:pt x="659751" y="115759"/>
                    <a:pt x="659751" y="115759"/>
                  </a:cubicBezTo>
                  <a:cubicBezTo>
                    <a:pt x="642714" y="126802"/>
                    <a:pt x="644047" y="140796"/>
                    <a:pt x="644047" y="140796"/>
                  </a:cubicBezTo>
                  <a:lnTo>
                    <a:pt x="642333" y="140796"/>
                  </a:lnTo>
                  <a:lnTo>
                    <a:pt x="641667" y="143081"/>
                  </a:lnTo>
                  <a:lnTo>
                    <a:pt x="642333" y="145460"/>
                  </a:lnTo>
                  <a:lnTo>
                    <a:pt x="642333" y="154695"/>
                  </a:lnTo>
                  <a:lnTo>
                    <a:pt x="634720" y="154695"/>
                  </a:lnTo>
                  <a:cubicBezTo>
                    <a:pt x="634720" y="154695"/>
                    <a:pt x="632436" y="159264"/>
                    <a:pt x="632150" y="160978"/>
                  </a:cubicBezTo>
                  <a:cubicBezTo>
                    <a:pt x="631769" y="162691"/>
                    <a:pt x="634720" y="165737"/>
                    <a:pt x="634720" y="165737"/>
                  </a:cubicBezTo>
                  <a:lnTo>
                    <a:pt x="634720" y="184396"/>
                  </a:lnTo>
                  <a:lnTo>
                    <a:pt x="633768" y="185824"/>
                  </a:lnTo>
                  <a:lnTo>
                    <a:pt x="633768" y="199437"/>
                  </a:lnTo>
                  <a:lnTo>
                    <a:pt x="629485" y="199437"/>
                  </a:lnTo>
                  <a:lnTo>
                    <a:pt x="629485" y="212860"/>
                  </a:lnTo>
                  <a:lnTo>
                    <a:pt x="556772" y="212860"/>
                  </a:lnTo>
                  <a:lnTo>
                    <a:pt x="556772" y="210575"/>
                  </a:lnTo>
                  <a:lnTo>
                    <a:pt x="555059" y="209718"/>
                  </a:lnTo>
                  <a:lnTo>
                    <a:pt x="555059" y="189917"/>
                  </a:lnTo>
                  <a:cubicBezTo>
                    <a:pt x="555059" y="189917"/>
                    <a:pt x="554583" y="187347"/>
                    <a:pt x="552393" y="186490"/>
                  </a:cubicBezTo>
                  <a:lnTo>
                    <a:pt x="552393" y="182397"/>
                  </a:lnTo>
                  <a:lnTo>
                    <a:pt x="550871" y="182397"/>
                  </a:lnTo>
                  <a:cubicBezTo>
                    <a:pt x="550871" y="182397"/>
                    <a:pt x="551537" y="172687"/>
                    <a:pt x="542876" y="170212"/>
                  </a:cubicBezTo>
                  <a:lnTo>
                    <a:pt x="542876" y="167832"/>
                  </a:lnTo>
                  <a:cubicBezTo>
                    <a:pt x="542876" y="167832"/>
                    <a:pt x="542591" y="165166"/>
                    <a:pt x="540116" y="164595"/>
                  </a:cubicBezTo>
                  <a:lnTo>
                    <a:pt x="540021" y="164595"/>
                  </a:lnTo>
                  <a:lnTo>
                    <a:pt x="539926" y="164595"/>
                  </a:lnTo>
                  <a:cubicBezTo>
                    <a:pt x="537451" y="165166"/>
                    <a:pt x="537166" y="167832"/>
                    <a:pt x="537166" y="167832"/>
                  </a:cubicBezTo>
                  <a:lnTo>
                    <a:pt x="537166" y="170212"/>
                  </a:lnTo>
                  <a:cubicBezTo>
                    <a:pt x="528504" y="172782"/>
                    <a:pt x="529171" y="182397"/>
                    <a:pt x="529171" y="182397"/>
                  </a:cubicBezTo>
                  <a:lnTo>
                    <a:pt x="527648" y="182397"/>
                  </a:lnTo>
                  <a:lnTo>
                    <a:pt x="527648" y="186490"/>
                  </a:lnTo>
                  <a:cubicBezTo>
                    <a:pt x="525459" y="187347"/>
                    <a:pt x="524983" y="189917"/>
                    <a:pt x="524983" y="189917"/>
                  </a:cubicBezTo>
                  <a:lnTo>
                    <a:pt x="524983" y="209718"/>
                  </a:lnTo>
                  <a:lnTo>
                    <a:pt x="523270" y="210575"/>
                  </a:lnTo>
                  <a:lnTo>
                    <a:pt x="523270" y="212860"/>
                  </a:lnTo>
                  <a:lnTo>
                    <a:pt x="523270" y="258173"/>
                  </a:lnTo>
                  <a:lnTo>
                    <a:pt x="500047" y="258173"/>
                  </a:lnTo>
                  <a:lnTo>
                    <a:pt x="500047" y="233327"/>
                  </a:lnTo>
                  <a:lnTo>
                    <a:pt x="497002" y="233327"/>
                  </a:lnTo>
                  <a:lnTo>
                    <a:pt x="497002" y="217619"/>
                  </a:lnTo>
                  <a:lnTo>
                    <a:pt x="483392" y="212003"/>
                  </a:lnTo>
                  <a:lnTo>
                    <a:pt x="483392" y="200865"/>
                  </a:lnTo>
                  <a:lnTo>
                    <a:pt x="474826" y="200865"/>
                  </a:lnTo>
                  <a:cubicBezTo>
                    <a:pt x="473970" y="198104"/>
                    <a:pt x="471495" y="196010"/>
                    <a:pt x="468449" y="196010"/>
                  </a:cubicBezTo>
                  <a:cubicBezTo>
                    <a:pt x="465404" y="196010"/>
                    <a:pt x="462930" y="198104"/>
                    <a:pt x="462073" y="200865"/>
                  </a:cubicBezTo>
                  <a:lnTo>
                    <a:pt x="451033" y="200865"/>
                  </a:lnTo>
                  <a:cubicBezTo>
                    <a:pt x="450176" y="198104"/>
                    <a:pt x="447701" y="196010"/>
                    <a:pt x="444656" y="196010"/>
                  </a:cubicBezTo>
                  <a:cubicBezTo>
                    <a:pt x="441610" y="196010"/>
                    <a:pt x="439136" y="198104"/>
                    <a:pt x="438279" y="200865"/>
                  </a:cubicBezTo>
                  <a:lnTo>
                    <a:pt x="426097" y="200865"/>
                  </a:lnTo>
                  <a:cubicBezTo>
                    <a:pt x="425240" y="198104"/>
                    <a:pt x="422766" y="196010"/>
                    <a:pt x="419720" y="196010"/>
                  </a:cubicBezTo>
                  <a:cubicBezTo>
                    <a:pt x="416674" y="196010"/>
                    <a:pt x="414200" y="198104"/>
                    <a:pt x="413343" y="200865"/>
                  </a:cubicBezTo>
                  <a:lnTo>
                    <a:pt x="401922" y="200865"/>
                  </a:lnTo>
                  <a:cubicBezTo>
                    <a:pt x="400876" y="198580"/>
                    <a:pt x="398592" y="197057"/>
                    <a:pt x="395926" y="197057"/>
                  </a:cubicBezTo>
                  <a:cubicBezTo>
                    <a:pt x="392976" y="197057"/>
                    <a:pt x="390501" y="198961"/>
                    <a:pt x="389550" y="201626"/>
                  </a:cubicBezTo>
                  <a:lnTo>
                    <a:pt x="377273" y="201626"/>
                  </a:lnTo>
                  <a:cubicBezTo>
                    <a:pt x="376416" y="198866"/>
                    <a:pt x="373941" y="196771"/>
                    <a:pt x="370895" y="196771"/>
                  </a:cubicBezTo>
                  <a:cubicBezTo>
                    <a:pt x="367850" y="196771"/>
                    <a:pt x="365376" y="198866"/>
                    <a:pt x="364519" y="201626"/>
                  </a:cubicBezTo>
                  <a:lnTo>
                    <a:pt x="353479" y="201626"/>
                  </a:lnTo>
                  <a:cubicBezTo>
                    <a:pt x="352622" y="198866"/>
                    <a:pt x="350147" y="196771"/>
                    <a:pt x="347102" y="196771"/>
                  </a:cubicBezTo>
                  <a:cubicBezTo>
                    <a:pt x="344056" y="196771"/>
                    <a:pt x="341582" y="198866"/>
                    <a:pt x="340725" y="201626"/>
                  </a:cubicBezTo>
                  <a:lnTo>
                    <a:pt x="328543" y="201626"/>
                  </a:lnTo>
                  <a:cubicBezTo>
                    <a:pt x="327686" y="198866"/>
                    <a:pt x="325212" y="196771"/>
                    <a:pt x="322166" y="196771"/>
                  </a:cubicBezTo>
                  <a:cubicBezTo>
                    <a:pt x="319120" y="196771"/>
                    <a:pt x="316646" y="198866"/>
                    <a:pt x="315790" y="201626"/>
                  </a:cubicBezTo>
                  <a:lnTo>
                    <a:pt x="306938" y="201626"/>
                  </a:lnTo>
                  <a:lnTo>
                    <a:pt x="306938" y="232089"/>
                  </a:lnTo>
                  <a:lnTo>
                    <a:pt x="290188" y="232089"/>
                  </a:lnTo>
                  <a:lnTo>
                    <a:pt x="290188" y="236088"/>
                  </a:lnTo>
                  <a:lnTo>
                    <a:pt x="284191" y="236088"/>
                  </a:lnTo>
                  <a:lnTo>
                    <a:pt x="284191" y="250558"/>
                  </a:lnTo>
                  <a:lnTo>
                    <a:pt x="270677" y="250558"/>
                  </a:lnTo>
                  <a:lnTo>
                    <a:pt x="270677" y="245417"/>
                  </a:lnTo>
                  <a:lnTo>
                    <a:pt x="219758" y="245417"/>
                  </a:lnTo>
                  <a:lnTo>
                    <a:pt x="219758" y="181445"/>
                  </a:lnTo>
                  <a:lnTo>
                    <a:pt x="218045" y="181445"/>
                  </a:lnTo>
                  <a:lnTo>
                    <a:pt x="218045" y="168498"/>
                  </a:lnTo>
                  <a:lnTo>
                    <a:pt x="212430" y="168498"/>
                  </a:lnTo>
                  <a:lnTo>
                    <a:pt x="212430" y="162025"/>
                  </a:lnTo>
                  <a:cubicBezTo>
                    <a:pt x="212430" y="162025"/>
                    <a:pt x="211002" y="153933"/>
                    <a:pt x="205768" y="153933"/>
                  </a:cubicBezTo>
                  <a:cubicBezTo>
                    <a:pt x="205768" y="153933"/>
                    <a:pt x="203864" y="146412"/>
                    <a:pt x="196631" y="146412"/>
                  </a:cubicBezTo>
                  <a:cubicBezTo>
                    <a:pt x="192158" y="146412"/>
                    <a:pt x="189683" y="149268"/>
                    <a:pt x="188541" y="151458"/>
                  </a:cubicBezTo>
                  <a:lnTo>
                    <a:pt x="183307" y="151458"/>
                  </a:lnTo>
                  <a:lnTo>
                    <a:pt x="180356" y="151458"/>
                  </a:lnTo>
                  <a:lnTo>
                    <a:pt x="180356" y="128135"/>
                  </a:lnTo>
                  <a:lnTo>
                    <a:pt x="177691" y="125850"/>
                  </a:lnTo>
                  <a:lnTo>
                    <a:pt x="175407" y="125850"/>
                  </a:lnTo>
                  <a:lnTo>
                    <a:pt x="175407" y="98338"/>
                  </a:lnTo>
                  <a:cubicBezTo>
                    <a:pt x="175407" y="98338"/>
                    <a:pt x="174360" y="93769"/>
                    <a:pt x="171219" y="93769"/>
                  </a:cubicBezTo>
                  <a:cubicBezTo>
                    <a:pt x="171219" y="93769"/>
                    <a:pt x="167698" y="93769"/>
                    <a:pt x="167698" y="97481"/>
                  </a:cubicBezTo>
                  <a:lnTo>
                    <a:pt x="167698" y="78728"/>
                  </a:lnTo>
                  <a:lnTo>
                    <a:pt x="164176" y="78728"/>
                  </a:lnTo>
                  <a:lnTo>
                    <a:pt x="164176" y="75586"/>
                  </a:lnTo>
                  <a:lnTo>
                    <a:pt x="161702" y="75586"/>
                  </a:lnTo>
                  <a:lnTo>
                    <a:pt x="161702" y="64162"/>
                  </a:lnTo>
                  <a:cubicBezTo>
                    <a:pt x="161702" y="64162"/>
                    <a:pt x="162653" y="58070"/>
                    <a:pt x="155325" y="55214"/>
                  </a:cubicBezTo>
                  <a:cubicBezTo>
                    <a:pt x="155325" y="55214"/>
                    <a:pt x="156277" y="48931"/>
                    <a:pt x="158561" y="46646"/>
                  </a:cubicBezTo>
                  <a:cubicBezTo>
                    <a:pt x="158561" y="46646"/>
                    <a:pt x="155040" y="47122"/>
                    <a:pt x="154278" y="47884"/>
                  </a:cubicBezTo>
                  <a:cubicBezTo>
                    <a:pt x="153517" y="47122"/>
                    <a:pt x="149996" y="46646"/>
                    <a:pt x="149996" y="46646"/>
                  </a:cubicBezTo>
                  <a:cubicBezTo>
                    <a:pt x="152280" y="48931"/>
                    <a:pt x="153231" y="55214"/>
                    <a:pt x="153231" y="55214"/>
                  </a:cubicBezTo>
                  <a:cubicBezTo>
                    <a:pt x="145903" y="58165"/>
                    <a:pt x="146855" y="64162"/>
                    <a:pt x="146855" y="64162"/>
                  </a:cubicBezTo>
                  <a:lnTo>
                    <a:pt x="146855" y="75586"/>
                  </a:lnTo>
                  <a:lnTo>
                    <a:pt x="144380" y="75586"/>
                  </a:lnTo>
                  <a:lnTo>
                    <a:pt x="144380" y="78728"/>
                  </a:lnTo>
                  <a:lnTo>
                    <a:pt x="140859" y="78728"/>
                  </a:lnTo>
                  <a:lnTo>
                    <a:pt x="140859" y="97481"/>
                  </a:lnTo>
                  <a:cubicBezTo>
                    <a:pt x="140859" y="93769"/>
                    <a:pt x="137337" y="93769"/>
                    <a:pt x="137337" y="93769"/>
                  </a:cubicBezTo>
                  <a:cubicBezTo>
                    <a:pt x="134196" y="93769"/>
                    <a:pt x="133149" y="98338"/>
                    <a:pt x="133149" y="98338"/>
                  </a:cubicBezTo>
                  <a:lnTo>
                    <a:pt x="133149" y="125850"/>
                  </a:lnTo>
                  <a:lnTo>
                    <a:pt x="130865" y="125850"/>
                  </a:lnTo>
                  <a:lnTo>
                    <a:pt x="128200" y="128135"/>
                  </a:lnTo>
                  <a:lnTo>
                    <a:pt x="128200" y="151458"/>
                  </a:lnTo>
                  <a:lnTo>
                    <a:pt x="124584" y="151458"/>
                  </a:lnTo>
                  <a:lnTo>
                    <a:pt x="120015" y="151458"/>
                  </a:lnTo>
                  <a:cubicBezTo>
                    <a:pt x="118778" y="149268"/>
                    <a:pt x="116399" y="146412"/>
                    <a:pt x="111925" y="146412"/>
                  </a:cubicBezTo>
                  <a:cubicBezTo>
                    <a:pt x="104597" y="146412"/>
                    <a:pt x="102789" y="153933"/>
                    <a:pt x="102789" y="153933"/>
                  </a:cubicBezTo>
                  <a:cubicBezTo>
                    <a:pt x="97554" y="153933"/>
                    <a:pt x="96126" y="162025"/>
                    <a:pt x="96126" y="162025"/>
                  </a:cubicBezTo>
                  <a:lnTo>
                    <a:pt x="96126" y="168498"/>
                  </a:lnTo>
                  <a:lnTo>
                    <a:pt x="90511" y="168498"/>
                  </a:lnTo>
                  <a:lnTo>
                    <a:pt x="90511" y="181445"/>
                  </a:lnTo>
                  <a:lnTo>
                    <a:pt x="88893" y="181445"/>
                  </a:lnTo>
                  <a:lnTo>
                    <a:pt x="88893" y="245131"/>
                  </a:lnTo>
                  <a:lnTo>
                    <a:pt x="68431" y="243894"/>
                  </a:lnTo>
                  <a:lnTo>
                    <a:pt x="68431" y="229519"/>
                  </a:lnTo>
                  <a:lnTo>
                    <a:pt x="56439" y="229519"/>
                  </a:lnTo>
                  <a:lnTo>
                    <a:pt x="56439" y="209528"/>
                  </a:lnTo>
                  <a:lnTo>
                    <a:pt x="53203" y="209528"/>
                  </a:lnTo>
                  <a:lnTo>
                    <a:pt x="53203" y="199818"/>
                  </a:lnTo>
                  <a:lnTo>
                    <a:pt x="45113" y="199818"/>
                  </a:lnTo>
                  <a:lnTo>
                    <a:pt x="42829" y="195439"/>
                  </a:lnTo>
                  <a:lnTo>
                    <a:pt x="10184" y="195439"/>
                  </a:lnTo>
                  <a:lnTo>
                    <a:pt x="7900" y="199818"/>
                  </a:lnTo>
                  <a:lnTo>
                    <a:pt x="0" y="199818"/>
                  </a:lnTo>
                  <a:lnTo>
                    <a:pt x="0" y="258173"/>
                  </a:lnTo>
                  <a:lnTo>
                    <a:pt x="2189" y="255856"/>
                  </a:lnTo>
                </a:path>
              </a:pathLst>
            </a:custGeom>
            <a:noFill/>
            <a:ln w="3175" cap="sq">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dirty="0"/>
            </a:p>
          </p:txBody>
        </p:sp>
        <p:cxnSp>
          <p:nvCxnSpPr>
            <p:cNvPr id="55" name="Straight Connector 54">
              <a:extLst>
                <a:ext uri="{FF2B5EF4-FFF2-40B4-BE49-F238E27FC236}">
                  <a16:creationId xmlns:a16="http://schemas.microsoft.com/office/drawing/2014/main" id="{6D183ABC-48C9-4564-AC2C-D50E271C7386}"/>
                </a:ext>
              </a:extLst>
            </p:cNvPr>
            <p:cNvCxnSpPr>
              <a:cxnSpLocks/>
              <a:stCxn id="54" idx="281"/>
            </p:cNvCxnSpPr>
            <p:nvPr userDrawn="1"/>
          </p:nvCxnSpPr>
          <p:spPr>
            <a:xfrm flipH="1">
              <a:off x="1" y="6596494"/>
              <a:ext cx="8861342" cy="4412"/>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73B7F9C-64F3-4B91-B9CB-B3D7BEC4D15B}"/>
                </a:ext>
              </a:extLst>
            </p:cNvPr>
            <p:cNvCxnSpPr>
              <a:cxnSpLocks/>
              <a:endCxn id="54" idx="1"/>
            </p:cNvCxnSpPr>
            <p:nvPr userDrawn="1"/>
          </p:nvCxnSpPr>
          <p:spPr>
            <a:xfrm flipH="1">
              <a:off x="11635504" y="6603287"/>
              <a:ext cx="556498" cy="18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5411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7FCDA-9EF0-E643-883B-B2D72BC769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F388A40-E0C4-6F48-9D07-2241A886FD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CBFE9DB-54E8-1B41-B197-A325D67434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8E8CD965-93F7-E243-83C8-5511092A3F4E}"/>
              </a:ext>
            </a:extLst>
          </p:cNvPr>
          <p:cNvSpPr>
            <a:spLocks noGrp="1"/>
          </p:cNvSpPr>
          <p:nvPr>
            <p:ph type="dt" sz="half" idx="10"/>
          </p:nvPr>
        </p:nvSpPr>
        <p:spPr/>
        <p:txBody>
          <a:bodyPr/>
          <a:lstStyle>
            <a:lvl1pPr>
              <a:defRPr/>
            </a:lvl1pPr>
          </a:lstStyle>
          <a:p>
            <a:pPr>
              <a:defRPr/>
            </a:pPr>
            <a:fld id="{D096D539-E6C8-AC41-AB9B-54A1DF38ABB9}" type="datetimeFigureOut">
              <a:rPr lang="en-GB"/>
              <a:pPr>
                <a:defRPr/>
              </a:pPr>
              <a:t>12/01/2022</a:t>
            </a:fld>
            <a:endParaRPr lang="en-GB"/>
          </a:p>
        </p:txBody>
      </p:sp>
      <p:sp>
        <p:nvSpPr>
          <p:cNvPr id="6" name="Footer Placeholder 4">
            <a:extLst>
              <a:ext uri="{FF2B5EF4-FFF2-40B4-BE49-F238E27FC236}">
                <a16:creationId xmlns:a16="http://schemas.microsoft.com/office/drawing/2014/main" id="{46B35B1B-CAE8-D74B-AECB-0DFBC8EFB43C}"/>
              </a:ext>
            </a:extLst>
          </p:cNvPr>
          <p:cNvSpPr>
            <a:spLocks noGrp="1"/>
          </p:cNvSpPr>
          <p:nvPr>
            <p:ph type="ftr" sz="quarter" idx="11"/>
          </p:nvPr>
        </p:nvSpPr>
        <p:spPr/>
        <p:txBody>
          <a:bodyPr/>
          <a:lstStyle>
            <a:lvl1pPr>
              <a:defRPr/>
            </a:lvl1pPr>
          </a:lstStyle>
          <a:p>
            <a:pPr>
              <a:defRPr/>
            </a:pPr>
            <a:endParaRPr lang="en-GB"/>
          </a:p>
        </p:txBody>
      </p:sp>
      <p:grpSp>
        <p:nvGrpSpPr>
          <p:cNvPr id="10" name="Graphic 42">
            <a:extLst>
              <a:ext uri="{FF2B5EF4-FFF2-40B4-BE49-F238E27FC236}">
                <a16:creationId xmlns:a16="http://schemas.microsoft.com/office/drawing/2014/main" id="{1168DC59-A2C2-FE46-8530-397842990D5A}"/>
              </a:ext>
            </a:extLst>
          </p:cNvPr>
          <p:cNvGrpSpPr>
            <a:grpSpLocks/>
          </p:cNvGrpSpPr>
          <p:nvPr userDrawn="1"/>
        </p:nvGrpSpPr>
        <p:grpSpPr bwMode="auto">
          <a:xfrm>
            <a:off x="10059988" y="368603"/>
            <a:ext cx="1800225" cy="501650"/>
            <a:chOff x="3991037" y="2824361"/>
            <a:chExt cx="4163037" cy="1159341"/>
          </a:xfrm>
        </p:grpSpPr>
        <p:sp>
          <p:nvSpPr>
            <p:cNvPr id="11" name="Freeform 44">
              <a:extLst>
                <a:ext uri="{FF2B5EF4-FFF2-40B4-BE49-F238E27FC236}">
                  <a16:creationId xmlns:a16="http://schemas.microsoft.com/office/drawing/2014/main" id="{061C005F-C031-7143-BAB7-48B84B1F7B0B}"/>
                </a:ext>
              </a:extLst>
            </p:cNvPr>
            <p:cNvSpPr>
              <a:spLocks/>
            </p:cNvSpPr>
            <p:nvPr/>
          </p:nvSpPr>
          <p:spPr bwMode="auto">
            <a:xfrm>
              <a:off x="6507415" y="2824361"/>
              <a:ext cx="1646659" cy="1159341"/>
            </a:xfrm>
            <a:custGeom>
              <a:avLst/>
              <a:gdLst>
                <a:gd name="T0" fmla="*/ 59 w 1646658"/>
                <a:gd name="T1" fmla="*/ 66685 h 1159341"/>
                <a:gd name="T2" fmla="*/ 289033 w 1646658"/>
                <a:gd name="T3" fmla="*/ 53571 h 1159341"/>
                <a:gd name="T4" fmla="*/ 535176 w 1646658"/>
                <a:gd name="T5" fmla="*/ 28199 h 1159341"/>
                <a:gd name="T6" fmla="*/ 862796 w 1646658"/>
                <a:gd name="T7" fmla="*/ 28009 h 1159341"/>
                <a:gd name="T8" fmla="*/ 1198505 w 1646658"/>
                <a:gd name="T9" fmla="*/ 56232 h 1159341"/>
                <a:gd name="T10" fmla="*/ 1450073 w 1646658"/>
                <a:gd name="T11" fmla="*/ 117335 h 1159341"/>
                <a:gd name="T12" fmla="*/ 1512608 w 1646658"/>
                <a:gd name="T13" fmla="*/ 744805 h 1159341"/>
                <a:gd name="T14" fmla="*/ 1649004 w 1646658"/>
                <a:gd name="T15" fmla="*/ 1163118 h 1159341"/>
                <a:gd name="T16" fmla="*/ 1239815 w 1646658"/>
                <a:gd name="T17" fmla="*/ 1068755 h 1159341"/>
                <a:gd name="T18" fmla="*/ 1086094 w 1646658"/>
                <a:gd name="T19" fmla="*/ 1035305 h 1159341"/>
                <a:gd name="T20" fmla="*/ 872981 w 1646658"/>
                <a:gd name="T21" fmla="*/ 1065239 h 1159341"/>
                <a:gd name="T22" fmla="*/ 667955 w 1646658"/>
                <a:gd name="T23" fmla="*/ 1010978 h 1159341"/>
                <a:gd name="T24" fmla="*/ 460172 w 1646658"/>
                <a:gd name="T25" fmla="*/ 1010408 h 1159341"/>
                <a:gd name="T26" fmla="*/ 176433 w 1646658"/>
                <a:gd name="T27" fmla="*/ 1009363 h 1159341"/>
                <a:gd name="T28" fmla="*/ 59 w 1646658"/>
                <a:gd name="T29" fmla="*/ 66685 h 11593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6658" h="1159341">
                  <a:moveTo>
                    <a:pt x="59" y="66685"/>
                  </a:moveTo>
                  <a:cubicBezTo>
                    <a:pt x="-3367" y="59083"/>
                    <a:pt x="142452" y="125698"/>
                    <a:pt x="289033" y="53571"/>
                  </a:cubicBezTo>
                  <a:cubicBezTo>
                    <a:pt x="401159" y="-1545"/>
                    <a:pt x="513379" y="26678"/>
                    <a:pt x="535176" y="28199"/>
                  </a:cubicBezTo>
                  <a:cubicBezTo>
                    <a:pt x="556972" y="29719"/>
                    <a:pt x="738200" y="86736"/>
                    <a:pt x="862794" y="28009"/>
                  </a:cubicBezTo>
                  <a:cubicBezTo>
                    <a:pt x="987388" y="-30719"/>
                    <a:pt x="1121786" y="14800"/>
                    <a:pt x="1198503" y="56232"/>
                  </a:cubicBezTo>
                  <a:cubicBezTo>
                    <a:pt x="1275220" y="97664"/>
                    <a:pt x="1450071" y="117335"/>
                    <a:pt x="1450071" y="117335"/>
                  </a:cubicBezTo>
                  <a:cubicBezTo>
                    <a:pt x="1450071" y="117335"/>
                    <a:pt x="1373734" y="459151"/>
                    <a:pt x="1512606" y="744805"/>
                  </a:cubicBezTo>
                  <a:cubicBezTo>
                    <a:pt x="1667182" y="1063053"/>
                    <a:pt x="1649002" y="1163118"/>
                    <a:pt x="1649002" y="1163118"/>
                  </a:cubicBezTo>
                  <a:cubicBezTo>
                    <a:pt x="1441409" y="1045378"/>
                    <a:pt x="1374496" y="1119785"/>
                    <a:pt x="1239813" y="1068755"/>
                  </a:cubicBezTo>
                  <a:cubicBezTo>
                    <a:pt x="1226392" y="1063624"/>
                    <a:pt x="1131876" y="1029034"/>
                    <a:pt x="1086092" y="1035305"/>
                  </a:cubicBezTo>
                  <a:cubicBezTo>
                    <a:pt x="1010708" y="1045663"/>
                    <a:pt x="972540" y="1072651"/>
                    <a:pt x="872979" y="1065239"/>
                  </a:cubicBezTo>
                  <a:cubicBezTo>
                    <a:pt x="836524" y="1062483"/>
                    <a:pt x="790931" y="1058302"/>
                    <a:pt x="667955" y="1010978"/>
                  </a:cubicBezTo>
                  <a:cubicBezTo>
                    <a:pt x="545075" y="963654"/>
                    <a:pt x="460172" y="1010408"/>
                    <a:pt x="460172" y="1010408"/>
                  </a:cubicBezTo>
                  <a:cubicBezTo>
                    <a:pt x="460172" y="1010408"/>
                    <a:pt x="325964" y="1056687"/>
                    <a:pt x="176433" y="1009363"/>
                  </a:cubicBezTo>
                  <a:cubicBezTo>
                    <a:pt x="176528" y="1009458"/>
                    <a:pt x="184237" y="482433"/>
                    <a:pt x="59" y="66685"/>
                  </a:cubicBezTo>
                  <a:close/>
                </a:path>
              </a:pathLst>
            </a:custGeom>
            <a:solidFill>
              <a:srgbClr val="F5333F"/>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2" name="Freeform 45">
              <a:extLst>
                <a:ext uri="{FF2B5EF4-FFF2-40B4-BE49-F238E27FC236}">
                  <a16:creationId xmlns:a16="http://schemas.microsoft.com/office/drawing/2014/main" id="{BA60761A-308A-C948-B654-FA87C1DCB124}"/>
                </a:ext>
              </a:extLst>
            </p:cNvPr>
            <p:cNvSpPr>
              <a:spLocks/>
            </p:cNvSpPr>
            <p:nvPr/>
          </p:nvSpPr>
          <p:spPr bwMode="auto">
            <a:xfrm>
              <a:off x="6507415" y="2824361"/>
              <a:ext cx="1646659" cy="1159341"/>
            </a:xfrm>
            <a:custGeom>
              <a:avLst/>
              <a:gdLst>
                <a:gd name="T0" fmla="*/ 59 w 1646658"/>
                <a:gd name="T1" fmla="*/ 66685 h 1159341"/>
                <a:gd name="T2" fmla="*/ 289033 w 1646658"/>
                <a:gd name="T3" fmla="*/ 53571 h 1159341"/>
                <a:gd name="T4" fmla="*/ 535176 w 1646658"/>
                <a:gd name="T5" fmla="*/ 28199 h 1159341"/>
                <a:gd name="T6" fmla="*/ 862796 w 1646658"/>
                <a:gd name="T7" fmla="*/ 28009 h 1159341"/>
                <a:gd name="T8" fmla="*/ 1198505 w 1646658"/>
                <a:gd name="T9" fmla="*/ 56232 h 1159341"/>
                <a:gd name="T10" fmla="*/ 1450073 w 1646658"/>
                <a:gd name="T11" fmla="*/ 117335 h 1159341"/>
                <a:gd name="T12" fmla="*/ 1512608 w 1646658"/>
                <a:gd name="T13" fmla="*/ 744805 h 1159341"/>
                <a:gd name="T14" fmla="*/ 1649004 w 1646658"/>
                <a:gd name="T15" fmla="*/ 1163118 h 1159341"/>
                <a:gd name="T16" fmla="*/ 1239815 w 1646658"/>
                <a:gd name="T17" fmla="*/ 1068755 h 1159341"/>
                <a:gd name="T18" fmla="*/ 1086094 w 1646658"/>
                <a:gd name="T19" fmla="*/ 1035305 h 1159341"/>
                <a:gd name="T20" fmla="*/ 872981 w 1646658"/>
                <a:gd name="T21" fmla="*/ 1065239 h 1159341"/>
                <a:gd name="T22" fmla="*/ 667955 w 1646658"/>
                <a:gd name="T23" fmla="*/ 1010978 h 1159341"/>
                <a:gd name="T24" fmla="*/ 460172 w 1646658"/>
                <a:gd name="T25" fmla="*/ 1010408 h 1159341"/>
                <a:gd name="T26" fmla="*/ 176433 w 1646658"/>
                <a:gd name="T27" fmla="*/ 1009363 h 1159341"/>
                <a:gd name="T28" fmla="*/ 59 w 1646658"/>
                <a:gd name="T29" fmla="*/ 66685 h 11593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6658" h="1159341">
                  <a:moveTo>
                    <a:pt x="59" y="66685"/>
                  </a:moveTo>
                  <a:cubicBezTo>
                    <a:pt x="-3367" y="59083"/>
                    <a:pt x="142452" y="125698"/>
                    <a:pt x="289033" y="53571"/>
                  </a:cubicBezTo>
                  <a:cubicBezTo>
                    <a:pt x="401159" y="-1545"/>
                    <a:pt x="513379" y="26678"/>
                    <a:pt x="535176" y="28199"/>
                  </a:cubicBezTo>
                  <a:cubicBezTo>
                    <a:pt x="556972" y="29719"/>
                    <a:pt x="738200" y="86736"/>
                    <a:pt x="862794" y="28009"/>
                  </a:cubicBezTo>
                  <a:cubicBezTo>
                    <a:pt x="987388" y="-30719"/>
                    <a:pt x="1121786" y="14800"/>
                    <a:pt x="1198503" y="56232"/>
                  </a:cubicBezTo>
                  <a:cubicBezTo>
                    <a:pt x="1275220" y="97664"/>
                    <a:pt x="1450071" y="117335"/>
                    <a:pt x="1450071" y="117335"/>
                  </a:cubicBezTo>
                  <a:cubicBezTo>
                    <a:pt x="1450071" y="117335"/>
                    <a:pt x="1373734" y="459151"/>
                    <a:pt x="1512606" y="744805"/>
                  </a:cubicBezTo>
                  <a:cubicBezTo>
                    <a:pt x="1667182" y="1063053"/>
                    <a:pt x="1649002" y="1163118"/>
                    <a:pt x="1649002" y="1163118"/>
                  </a:cubicBezTo>
                  <a:cubicBezTo>
                    <a:pt x="1441409" y="1045378"/>
                    <a:pt x="1374496" y="1119785"/>
                    <a:pt x="1239813" y="1068755"/>
                  </a:cubicBezTo>
                  <a:cubicBezTo>
                    <a:pt x="1226392" y="1063624"/>
                    <a:pt x="1131876" y="1029034"/>
                    <a:pt x="1086092" y="1035305"/>
                  </a:cubicBezTo>
                  <a:cubicBezTo>
                    <a:pt x="1010708" y="1045663"/>
                    <a:pt x="972540" y="1072651"/>
                    <a:pt x="872979" y="1065239"/>
                  </a:cubicBezTo>
                  <a:cubicBezTo>
                    <a:pt x="836524" y="1062483"/>
                    <a:pt x="790931" y="1058302"/>
                    <a:pt x="667955" y="1010978"/>
                  </a:cubicBezTo>
                  <a:cubicBezTo>
                    <a:pt x="545075" y="963654"/>
                    <a:pt x="460172" y="1010408"/>
                    <a:pt x="460172" y="1010408"/>
                  </a:cubicBezTo>
                  <a:cubicBezTo>
                    <a:pt x="460172" y="1010408"/>
                    <a:pt x="325964" y="1056687"/>
                    <a:pt x="176433" y="1009363"/>
                  </a:cubicBezTo>
                  <a:cubicBezTo>
                    <a:pt x="176528" y="1009458"/>
                    <a:pt x="184237" y="482433"/>
                    <a:pt x="59" y="66685"/>
                  </a:cubicBezTo>
                  <a:close/>
                </a:path>
              </a:pathLst>
            </a:custGeom>
            <a:noFill/>
            <a:ln w="485" cap="flat">
              <a:solidFill>
                <a:srgbClr val="E62E25"/>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13" name="Freeform 46">
              <a:extLst>
                <a:ext uri="{FF2B5EF4-FFF2-40B4-BE49-F238E27FC236}">
                  <a16:creationId xmlns:a16="http://schemas.microsoft.com/office/drawing/2014/main" id="{9538D538-2FD3-7E4A-9510-FB1AAC563562}"/>
                </a:ext>
              </a:extLst>
            </p:cNvPr>
            <p:cNvSpPr>
              <a:spLocks/>
            </p:cNvSpPr>
            <p:nvPr/>
          </p:nvSpPr>
          <p:spPr bwMode="auto">
            <a:xfrm>
              <a:off x="7078189" y="3652316"/>
              <a:ext cx="57110" cy="57017"/>
            </a:xfrm>
            <a:custGeom>
              <a:avLst/>
              <a:gdLst>
                <a:gd name="T0" fmla="*/ 30461 w 57109"/>
                <a:gd name="T1" fmla="*/ 60820 h 57016"/>
                <a:gd name="T2" fmla="*/ 0 w 57109"/>
                <a:gd name="T3" fmla="*/ 30411 h 57016"/>
                <a:gd name="T4" fmla="*/ 30461 w 57109"/>
                <a:gd name="T5" fmla="*/ 0 h 57016"/>
                <a:gd name="T6" fmla="*/ 60919 w 57109"/>
                <a:gd name="T7" fmla="*/ 30411 h 57016"/>
                <a:gd name="T8" fmla="*/ 30461 w 57109"/>
                <a:gd name="T9" fmla="*/ 60820 h 570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109" h="57016">
                  <a:moveTo>
                    <a:pt x="30459" y="60818"/>
                  </a:moveTo>
                  <a:cubicBezTo>
                    <a:pt x="13611" y="60818"/>
                    <a:pt x="0" y="47134"/>
                    <a:pt x="0" y="30409"/>
                  </a:cubicBezTo>
                  <a:cubicBezTo>
                    <a:pt x="0" y="13684"/>
                    <a:pt x="13706" y="0"/>
                    <a:pt x="30459" y="0"/>
                  </a:cubicBezTo>
                  <a:cubicBezTo>
                    <a:pt x="47210" y="0"/>
                    <a:pt x="60917" y="13684"/>
                    <a:pt x="60917" y="30409"/>
                  </a:cubicBezTo>
                  <a:cubicBezTo>
                    <a:pt x="60917" y="47134"/>
                    <a:pt x="47210" y="60818"/>
                    <a:pt x="30459" y="60818"/>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4" name="Freeform 47">
              <a:extLst>
                <a:ext uri="{FF2B5EF4-FFF2-40B4-BE49-F238E27FC236}">
                  <a16:creationId xmlns:a16="http://schemas.microsoft.com/office/drawing/2014/main" id="{C9D7CCF8-009F-0F47-B462-FFD64ECE65BA}"/>
                </a:ext>
              </a:extLst>
            </p:cNvPr>
            <p:cNvSpPr>
              <a:spLocks/>
            </p:cNvSpPr>
            <p:nvPr/>
          </p:nvSpPr>
          <p:spPr bwMode="auto">
            <a:xfrm>
              <a:off x="7318240" y="3648610"/>
              <a:ext cx="66628" cy="66520"/>
            </a:xfrm>
            <a:custGeom>
              <a:avLst/>
              <a:gdLst>
                <a:gd name="T0" fmla="*/ 36267 w 66627"/>
                <a:gd name="T1" fmla="*/ 72413 h 66519"/>
                <a:gd name="T2" fmla="*/ 0 w 66627"/>
                <a:gd name="T3" fmla="*/ 36208 h 66519"/>
                <a:gd name="T4" fmla="*/ 36267 w 66627"/>
                <a:gd name="T5" fmla="*/ 0 h 66519"/>
                <a:gd name="T6" fmla="*/ 72531 w 66627"/>
                <a:gd name="T7" fmla="*/ 36208 h 66519"/>
                <a:gd name="T8" fmla="*/ 36267 w 66627"/>
                <a:gd name="T9" fmla="*/ 72413 h 665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627" h="66519">
                  <a:moveTo>
                    <a:pt x="36265" y="72411"/>
                  </a:moveTo>
                  <a:cubicBezTo>
                    <a:pt x="16276" y="72411"/>
                    <a:pt x="0" y="56161"/>
                    <a:pt x="0" y="36206"/>
                  </a:cubicBezTo>
                  <a:cubicBezTo>
                    <a:pt x="0" y="16250"/>
                    <a:pt x="16276" y="0"/>
                    <a:pt x="36265" y="0"/>
                  </a:cubicBezTo>
                  <a:cubicBezTo>
                    <a:pt x="56253" y="0"/>
                    <a:pt x="72529" y="16250"/>
                    <a:pt x="72529" y="36206"/>
                  </a:cubicBezTo>
                  <a:cubicBezTo>
                    <a:pt x="72529" y="56161"/>
                    <a:pt x="56348" y="72411"/>
                    <a:pt x="36265" y="72411"/>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5" name="Freeform 48">
              <a:extLst>
                <a:ext uri="{FF2B5EF4-FFF2-40B4-BE49-F238E27FC236}">
                  <a16:creationId xmlns:a16="http://schemas.microsoft.com/office/drawing/2014/main" id="{1BDDC0A0-90C8-BF4C-9CF2-67C66C6927BE}"/>
                </a:ext>
              </a:extLst>
            </p:cNvPr>
            <p:cNvSpPr>
              <a:spLocks/>
            </p:cNvSpPr>
            <p:nvPr/>
          </p:nvSpPr>
          <p:spPr bwMode="auto">
            <a:xfrm>
              <a:off x="7032406" y="3448101"/>
              <a:ext cx="66628" cy="66520"/>
            </a:xfrm>
            <a:custGeom>
              <a:avLst/>
              <a:gdLst>
                <a:gd name="T0" fmla="*/ 36362 w 66627"/>
                <a:gd name="T1" fmla="*/ 72603 h 66519"/>
                <a:gd name="T2" fmla="*/ 0 w 66627"/>
                <a:gd name="T3" fmla="*/ 36303 h 66519"/>
                <a:gd name="T4" fmla="*/ 36362 w 66627"/>
                <a:gd name="T5" fmla="*/ 0 h 66519"/>
                <a:gd name="T6" fmla="*/ 72721 w 66627"/>
                <a:gd name="T7" fmla="*/ 36303 h 66519"/>
                <a:gd name="T8" fmla="*/ 36362 w 66627"/>
                <a:gd name="T9" fmla="*/ 72603 h 665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627" h="66519">
                  <a:moveTo>
                    <a:pt x="36360" y="72601"/>
                  </a:moveTo>
                  <a:cubicBezTo>
                    <a:pt x="16276" y="72601"/>
                    <a:pt x="0" y="56257"/>
                    <a:pt x="0" y="36301"/>
                  </a:cubicBezTo>
                  <a:cubicBezTo>
                    <a:pt x="0" y="16250"/>
                    <a:pt x="16276" y="0"/>
                    <a:pt x="36360" y="0"/>
                  </a:cubicBezTo>
                  <a:cubicBezTo>
                    <a:pt x="56443" y="0"/>
                    <a:pt x="72719" y="16250"/>
                    <a:pt x="72719" y="36301"/>
                  </a:cubicBezTo>
                  <a:cubicBezTo>
                    <a:pt x="72719" y="56352"/>
                    <a:pt x="56348" y="72601"/>
                    <a:pt x="36360" y="72601"/>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6" name="Freeform 49">
              <a:extLst>
                <a:ext uri="{FF2B5EF4-FFF2-40B4-BE49-F238E27FC236}">
                  <a16:creationId xmlns:a16="http://schemas.microsoft.com/office/drawing/2014/main" id="{EACD1BEE-1C69-F84B-9B64-367AF8BC1D2C}"/>
                </a:ext>
              </a:extLst>
            </p:cNvPr>
            <p:cNvSpPr>
              <a:spLocks/>
            </p:cNvSpPr>
            <p:nvPr/>
          </p:nvSpPr>
          <p:spPr bwMode="auto">
            <a:xfrm>
              <a:off x="7083715" y="3409804"/>
              <a:ext cx="47591" cy="57017"/>
            </a:xfrm>
            <a:custGeom>
              <a:avLst/>
              <a:gdLst>
                <a:gd name="T0" fmla="*/ 40828 w 47591"/>
                <a:gd name="T1" fmla="*/ 65761 h 57016"/>
                <a:gd name="T2" fmla="*/ 34736 w 47591"/>
                <a:gd name="T3" fmla="*/ 65191 h 57016"/>
                <a:gd name="T4" fmla="*/ 280 w 47591"/>
                <a:gd name="T5" fmla="*/ 20906 h 57016"/>
                <a:gd name="T6" fmla="*/ 4278 w 47591"/>
                <a:gd name="T7" fmla="*/ 3706 h 57016"/>
                <a:gd name="T8" fmla="*/ 12178 w 47591"/>
                <a:gd name="T9" fmla="*/ 0 h 57016"/>
                <a:gd name="T10" fmla="*/ 21601 w 47591"/>
                <a:gd name="T11" fmla="*/ 3326 h 57016"/>
                <a:gd name="T12" fmla="*/ 51774 w 47591"/>
                <a:gd name="T13" fmla="*/ 52172 h 57016"/>
                <a:gd name="T14" fmla="*/ 50822 w 47591"/>
                <a:gd name="T15" fmla="*/ 61770 h 57016"/>
                <a:gd name="T16" fmla="*/ 40828 w 47591"/>
                <a:gd name="T17" fmla="*/ 65761 h 57016"/>
                <a:gd name="T18" fmla="*/ 40828 w 47591"/>
                <a:gd name="T19" fmla="*/ 65761 h 570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591" h="57016">
                  <a:moveTo>
                    <a:pt x="40828" y="65759"/>
                  </a:moveTo>
                  <a:cubicBezTo>
                    <a:pt x="39115" y="65759"/>
                    <a:pt x="37116" y="65569"/>
                    <a:pt x="34736" y="65189"/>
                  </a:cubicBezTo>
                  <a:cubicBezTo>
                    <a:pt x="24837" y="63384"/>
                    <a:pt x="756" y="27083"/>
                    <a:pt x="280" y="20906"/>
                  </a:cubicBezTo>
                  <a:cubicBezTo>
                    <a:pt x="-577" y="15965"/>
                    <a:pt x="471" y="8172"/>
                    <a:pt x="4278" y="3706"/>
                  </a:cubicBezTo>
                  <a:cubicBezTo>
                    <a:pt x="6372" y="1235"/>
                    <a:pt x="9037" y="0"/>
                    <a:pt x="12178" y="0"/>
                  </a:cubicBezTo>
                  <a:cubicBezTo>
                    <a:pt x="15033" y="0"/>
                    <a:pt x="18174" y="1140"/>
                    <a:pt x="21601" y="3326"/>
                  </a:cubicBezTo>
                  <a:cubicBezTo>
                    <a:pt x="40352" y="15680"/>
                    <a:pt x="51298" y="50745"/>
                    <a:pt x="51774" y="52170"/>
                  </a:cubicBezTo>
                  <a:cubicBezTo>
                    <a:pt x="51964" y="52645"/>
                    <a:pt x="53678" y="57682"/>
                    <a:pt x="50822" y="61768"/>
                  </a:cubicBezTo>
                  <a:cubicBezTo>
                    <a:pt x="48823" y="64334"/>
                    <a:pt x="45492" y="65759"/>
                    <a:pt x="40828" y="6575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7" name="Freeform 50">
              <a:extLst>
                <a:ext uri="{FF2B5EF4-FFF2-40B4-BE49-F238E27FC236}">
                  <a16:creationId xmlns:a16="http://schemas.microsoft.com/office/drawing/2014/main" id="{239AA1A6-9125-5D45-8A44-8F683D2400EF}"/>
                </a:ext>
              </a:extLst>
            </p:cNvPr>
            <p:cNvSpPr>
              <a:spLocks/>
            </p:cNvSpPr>
            <p:nvPr/>
          </p:nvSpPr>
          <p:spPr bwMode="auto">
            <a:xfrm>
              <a:off x="7116653" y="3358869"/>
              <a:ext cx="66628" cy="66520"/>
            </a:xfrm>
            <a:custGeom>
              <a:avLst/>
              <a:gdLst>
                <a:gd name="T0" fmla="*/ 49107 w 66627"/>
                <a:gd name="T1" fmla="*/ 75739 h 66519"/>
                <a:gd name="T2" fmla="*/ 13221 w 66627"/>
                <a:gd name="T3" fmla="*/ 54073 h 66519"/>
                <a:gd name="T4" fmla="*/ 7224 w 66627"/>
                <a:gd name="T5" fmla="*/ 3706 h 66519"/>
                <a:gd name="T6" fmla="*/ 18741 w 66627"/>
                <a:gd name="T7" fmla="*/ 0 h 66519"/>
                <a:gd name="T8" fmla="*/ 54627 w 66627"/>
                <a:gd name="T9" fmla="*/ 21666 h 66519"/>
                <a:gd name="T10" fmla="*/ 60624 w 66627"/>
                <a:gd name="T11" fmla="*/ 72033 h 66519"/>
                <a:gd name="T12" fmla="*/ 49107 w 66627"/>
                <a:gd name="T13" fmla="*/ 75739 h 66519"/>
                <a:gd name="T14" fmla="*/ 49107 w 66627"/>
                <a:gd name="T15" fmla="*/ 75739 h 665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27" h="66519">
                  <a:moveTo>
                    <a:pt x="49105" y="75737"/>
                  </a:moveTo>
                  <a:cubicBezTo>
                    <a:pt x="37587" y="75737"/>
                    <a:pt x="23500" y="67185"/>
                    <a:pt x="13221" y="54071"/>
                  </a:cubicBezTo>
                  <a:cubicBezTo>
                    <a:pt x="-1723" y="34875"/>
                    <a:pt x="-4388" y="12829"/>
                    <a:pt x="7224" y="3706"/>
                  </a:cubicBezTo>
                  <a:cubicBezTo>
                    <a:pt x="10365" y="1235"/>
                    <a:pt x="14268" y="0"/>
                    <a:pt x="18741" y="0"/>
                  </a:cubicBezTo>
                  <a:cubicBezTo>
                    <a:pt x="30258" y="0"/>
                    <a:pt x="44345" y="8552"/>
                    <a:pt x="54625" y="21666"/>
                  </a:cubicBezTo>
                  <a:cubicBezTo>
                    <a:pt x="69569" y="40862"/>
                    <a:pt x="72234" y="62908"/>
                    <a:pt x="60622" y="72031"/>
                  </a:cubicBezTo>
                  <a:cubicBezTo>
                    <a:pt x="57480" y="74502"/>
                    <a:pt x="53578" y="75737"/>
                    <a:pt x="49105" y="75737"/>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8" name="Freeform 51">
              <a:extLst>
                <a:ext uri="{FF2B5EF4-FFF2-40B4-BE49-F238E27FC236}">
                  <a16:creationId xmlns:a16="http://schemas.microsoft.com/office/drawing/2014/main" id="{21F0298C-DCDC-8E49-9019-9B887B3ED256}"/>
                </a:ext>
              </a:extLst>
            </p:cNvPr>
            <p:cNvSpPr>
              <a:spLocks/>
            </p:cNvSpPr>
            <p:nvPr/>
          </p:nvSpPr>
          <p:spPr bwMode="auto">
            <a:xfrm>
              <a:off x="7156905" y="3311260"/>
              <a:ext cx="28555" cy="28508"/>
            </a:xfrm>
            <a:custGeom>
              <a:avLst/>
              <a:gdLst>
                <a:gd name="T0" fmla="*/ 14470 w 28554"/>
                <a:gd name="T1" fmla="*/ 28889 h 28508"/>
                <a:gd name="T2" fmla="*/ 0 w 28554"/>
                <a:gd name="T3" fmla="*/ 14444 h 28508"/>
                <a:gd name="T4" fmla="*/ 14470 w 28554"/>
                <a:gd name="T5" fmla="*/ 0 h 28508"/>
                <a:gd name="T6" fmla="*/ 28938 w 28554"/>
                <a:gd name="T7" fmla="*/ 14444 h 28508"/>
                <a:gd name="T8" fmla="*/ 14470 w 28554"/>
                <a:gd name="T9" fmla="*/ 28889 h 285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54" h="28508">
                  <a:moveTo>
                    <a:pt x="14468" y="28889"/>
                  </a:moveTo>
                  <a:cubicBezTo>
                    <a:pt x="6473" y="28889"/>
                    <a:pt x="0" y="22427"/>
                    <a:pt x="0" y="14444"/>
                  </a:cubicBezTo>
                  <a:cubicBezTo>
                    <a:pt x="0" y="6462"/>
                    <a:pt x="6473" y="0"/>
                    <a:pt x="14468" y="0"/>
                  </a:cubicBezTo>
                  <a:cubicBezTo>
                    <a:pt x="22463" y="0"/>
                    <a:pt x="28936" y="6462"/>
                    <a:pt x="28936" y="14444"/>
                  </a:cubicBezTo>
                  <a:cubicBezTo>
                    <a:pt x="28936" y="22427"/>
                    <a:pt x="22463" y="28889"/>
                    <a:pt x="14468" y="2888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9" name="Freeform 52">
              <a:extLst>
                <a:ext uri="{FF2B5EF4-FFF2-40B4-BE49-F238E27FC236}">
                  <a16:creationId xmlns:a16="http://schemas.microsoft.com/office/drawing/2014/main" id="{49C28D2F-2FBD-7142-BCB4-E9252EEC88B4}"/>
                </a:ext>
              </a:extLst>
            </p:cNvPr>
            <p:cNvSpPr>
              <a:spLocks/>
            </p:cNvSpPr>
            <p:nvPr/>
          </p:nvSpPr>
          <p:spPr bwMode="auto">
            <a:xfrm>
              <a:off x="7198357" y="3371128"/>
              <a:ext cx="28555" cy="28508"/>
            </a:xfrm>
            <a:custGeom>
              <a:avLst/>
              <a:gdLst>
                <a:gd name="T0" fmla="*/ 15184 w 28554"/>
                <a:gd name="T1" fmla="*/ 30409 h 28508"/>
                <a:gd name="T2" fmla="*/ 9661 w 28554"/>
                <a:gd name="T3" fmla="*/ 29934 h 28508"/>
                <a:gd name="T4" fmla="*/ 1570 w 28554"/>
                <a:gd name="T5" fmla="*/ 23947 h 28508"/>
                <a:gd name="T6" fmla="*/ 1094 w 28554"/>
                <a:gd name="T7" fmla="*/ 11308 h 28508"/>
                <a:gd name="T8" fmla="*/ 13468 w 28554"/>
                <a:gd name="T9" fmla="*/ 0 h 28508"/>
                <a:gd name="T10" fmla="*/ 18801 w 28554"/>
                <a:gd name="T11" fmla="*/ 1235 h 28508"/>
                <a:gd name="T12" fmla="*/ 34981 w 28554"/>
                <a:gd name="T13" fmla="*/ 12164 h 28508"/>
                <a:gd name="T14" fmla="*/ 24702 w 28554"/>
                <a:gd name="T15" fmla="*/ 29839 h 28508"/>
                <a:gd name="T16" fmla="*/ 23274 w 28554"/>
                <a:gd name="T17" fmla="*/ 29934 h 28508"/>
                <a:gd name="T18" fmla="*/ 15184 w 28554"/>
                <a:gd name="T19" fmla="*/ 30409 h 28508"/>
                <a:gd name="T20" fmla="*/ 15184 w 28554"/>
                <a:gd name="T21" fmla="*/ 30409 h 285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554" h="28508">
                  <a:moveTo>
                    <a:pt x="15182" y="30409"/>
                  </a:moveTo>
                  <a:cubicBezTo>
                    <a:pt x="12707" y="30409"/>
                    <a:pt x="10898" y="30219"/>
                    <a:pt x="9661" y="29934"/>
                  </a:cubicBezTo>
                  <a:cubicBezTo>
                    <a:pt x="8328" y="29649"/>
                    <a:pt x="3950" y="28318"/>
                    <a:pt x="1570" y="23947"/>
                  </a:cubicBezTo>
                  <a:cubicBezTo>
                    <a:pt x="-333" y="20526"/>
                    <a:pt x="-524" y="16250"/>
                    <a:pt x="1094" y="11308"/>
                  </a:cubicBezTo>
                  <a:cubicBezTo>
                    <a:pt x="4331" y="1425"/>
                    <a:pt x="10232" y="0"/>
                    <a:pt x="13468" y="0"/>
                  </a:cubicBezTo>
                  <a:cubicBezTo>
                    <a:pt x="16419" y="0"/>
                    <a:pt x="18608" y="1140"/>
                    <a:pt x="18799" y="1235"/>
                  </a:cubicBezTo>
                  <a:lnTo>
                    <a:pt x="34979" y="12164"/>
                  </a:lnTo>
                  <a:lnTo>
                    <a:pt x="24700" y="29839"/>
                  </a:lnTo>
                  <a:lnTo>
                    <a:pt x="23272" y="29934"/>
                  </a:lnTo>
                  <a:cubicBezTo>
                    <a:pt x="23272" y="30029"/>
                    <a:pt x="19084" y="30409"/>
                    <a:pt x="15182" y="3040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0" name="Freeform 53">
              <a:extLst>
                <a:ext uri="{FF2B5EF4-FFF2-40B4-BE49-F238E27FC236}">
                  <a16:creationId xmlns:a16="http://schemas.microsoft.com/office/drawing/2014/main" id="{AC45CD99-9592-6C43-BC07-9F88E7B50D49}"/>
                </a:ext>
              </a:extLst>
            </p:cNvPr>
            <p:cNvSpPr>
              <a:spLocks/>
            </p:cNvSpPr>
            <p:nvPr/>
          </p:nvSpPr>
          <p:spPr bwMode="auto">
            <a:xfrm>
              <a:off x="7143389" y="3275625"/>
              <a:ext cx="190365" cy="380112"/>
            </a:xfrm>
            <a:custGeom>
              <a:avLst/>
              <a:gdLst>
                <a:gd name="T0" fmla="*/ 125355 w 190365"/>
                <a:gd name="T1" fmla="*/ 384105 h 380111"/>
                <a:gd name="T2" fmla="*/ 107842 w 190365"/>
                <a:gd name="T3" fmla="*/ 382395 h 380111"/>
                <a:gd name="T4" fmla="*/ 47306 w 190365"/>
                <a:gd name="T5" fmla="*/ 375077 h 380111"/>
                <a:gd name="T6" fmla="*/ 46735 w 190365"/>
                <a:gd name="T7" fmla="*/ 374697 h 380111"/>
                <a:gd name="T8" fmla="*/ 29126 w 190365"/>
                <a:gd name="T9" fmla="*/ 345904 h 380111"/>
                <a:gd name="T10" fmla="*/ 27984 w 190365"/>
                <a:gd name="T11" fmla="*/ 302571 h 380111"/>
                <a:gd name="T12" fmla="*/ 28460 w 190365"/>
                <a:gd name="T13" fmla="*/ 300956 h 380111"/>
                <a:gd name="T14" fmla="*/ 36169 w 190365"/>
                <a:gd name="T15" fmla="*/ 294114 h 380111"/>
                <a:gd name="T16" fmla="*/ 38644 w 190365"/>
                <a:gd name="T17" fmla="*/ 294304 h 380111"/>
                <a:gd name="T18" fmla="*/ 48067 w 190365"/>
                <a:gd name="T19" fmla="*/ 294969 h 380111"/>
                <a:gd name="T20" fmla="*/ 57395 w 190365"/>
                <a:gd name="T21" fmla="*/ 294019 h 380111"/>
                <a:gd name="T22" fmla="*/ 64153 w 190365"/>
                <a:gd name="T23" fmla="*/ 290027 h 380111"/>
                <a:gd name="T24" fmla="*/ 60727 w 190365"/>
                <a:gd name="T25" fmla="*/ 282900 h 380111"/>
                <a:gd name="T26" fmla="*/ 47782 w 190365"/>
                <a:gd name="T27" fmla="*/ 271402 h 380111"/>
                <a:gd name="T28" fmla="*/ 476 w 190365"/>
                <a:gd name="T29" fmla="*/ 214195 h 380111"/>
                <a:gd name="T30" fmla="*/ 0 w 190365"/>
                <a:gd name="T31" fmla="*/ 212770 h 380111"/>
                <a:gd name="T32" fmla="*/ 8281 w 190365"/>
                <a:gd name="T33" fmla="*/ 202887 h 380111"/>
                <a:gd name="T34" fmla="*/ 11803 w 190365"/>
                <a:gd name="T35" fmla="*/ 196045 h 380111"/>
                <a:gd name="T36" fmla="*/ 14468 w 190365"/>
                <a:gd name="T37" fmla="*/ 178558 h 380111"/>
                <a:gd name="T38" fmla="*/ 16752 w 190365"/>
                <a:gd name="T39" fmla="*/ 178558 h 380111"/>
                <a:gd name="T40" fmla="*/ 58727 w 190365"/>
                <a:gd name="T41" fmla="*/ 146438 h 380111"/>
                <a:gd name="T42" fmla="*/ 67389 w 190365"/>
                <a:gd name="T43" fmla="*/ 141497 h 380111"/>
                <a:gd name="T44" fmla="*/ 83189 w 190365"/>
                <a:gd name="T45" fmla="*/ 149479 h 380111"/>
                <a:gd name="T46" fmla="*/ 86616 w 190365"/>
                <a:gd name="T47" fmla="*/ 196235 h 380111"/>
                <a:gd name="T48" fmla="*/ 87473 w 190365"/>
                <a:gd name="T49" fmla="*/ 204312 h 380111"/>
                <a:gd name="T50" fmla="*/ 91946 w 190365"/>
                <a:gd name="T51" fmla="*/ 206308 h 380111"/>
                <a:gd name="T52" fmla="*/ 99466 w 190365"/>
                <a:gd name="T53" fmla="*/ 200226 h 380111"/>
                <a:gd name="T54" fmla="*/ 132018 w 190365"/>
                <a:gd name="T55" fmla="*/ 141877 h 380111"/>
                <a:gd name="T56" fmla="*/ 127069 w 190365"/>
                <a:gd name="T57" fmla="*/ 110327 h 380111"/>
                <a:gd name="T58" fmla="*/ 93945 w 190365"/>
                <a:gd name="T59" fmla="*/ 87426 h 380111"/>
                <a:gd name="T60" fmla="*/ 88901 w 190365"/>
                <a:gd name="T61" fmla="*/ 87711 h 380111"/>
                <a:gd name="T62" fmla="*/ 80049 w 190365"/>
                <a:gd name="T63" fmla="*/ 88376 h 380111"/>
                <a:gd name="T64" fmla="*/ 70150 w 190365"/>
                <a:gd name="T65" fmla="*/ 85525 h 380111"/>
                <a:gd name="T66" fmla="*/ 61107 w 190365"/>
                <a:gd name="T67" fmla="*/ 73552 h 380111"/>
                <a:gd name="T68" fmla="*/ 72815 w 190365"/>
                <a:gd name="T69" fmla="*/ 56542 h 380111"/>
                <a:gd name="T70" fmla="*/ 76146 w 190365"/>
                <a:gd name="T71" fmla="*/ 55686 h 380111"/>
                <a:gd name="T72" fmla="*/ 81381 w 190365"/>
                <a:gd name="T73" fmla="*/ 56447 h 380111"/>
                <a:gd name="T74" fmla="*/ 88234 w 190365"/>
                <a:gd name="T75" fmla="*/ 57302 h 380111"/>
                <a:gd name="T76" fmla="*/ 96801 w 190365"/>
                <a:gd name="T77" fmla="*/ 50365 h 380111"/>
                <a:gd name="T78" fmla="*/ 96229 w 190365"/>
                <a:gd name="T79" fmla="*/ 45708 h 380111"/>
                <a:gd name="T80" fmla="*/ 83475 w 190365"/>
                <a:gd name="T81" fmla="*/ 40292 h 380111"/>
                <a:gd name="T82" fmla="*/ 79382 w 190365"/>
                <a:gd name="T83" fmla="*/ 40482 h 380111"/>
                <a:gd name="T84" fmla="*/ 56158 w 190365"/>
                <a:gd name="T85" fmla="*/ 24802 h 380111"/>
                <a:gd name="T86" fmla="*/ 60917 w 190365"/>
                <a:gd name="T87" fmla="*/ 6842 h 380111"/>
                <a:gd name="T88" fmla="*/ 77764 w 190365"/>
                <a:gd name="T89" fmla="*/ 0 h 380111"/>
                <a:gd name="T90" fmla="*/ 81286 w 190365"/>
                <a:gd name="T91" fmla="*/ 285 h 380111"/>
                <a:gd name="T92" fmla="*/ 183893 w 190365"/>
                <a:gd name="T93" fmla="*/ 120020 h 380111"/>
                <a:gd name="T94" fmla="*/ 148770 w 190365"/>
                <a:gd name="T95" fmla="*/ 265890 h 380111"/>
                <a:gd name="T96" fmla="*/ 144963 w 190365"/>
                <a:gd name="T97" fmla="*/ 281285 h 380111"/>
                <a:gd name="T98" fmla="*/ 174660 w 190365"/>
                <a:gd name="T99" fmla="*/ 335356 h 380111"/>
                <a:gd name="T100" fmla="*/ 151436 w 190365"/>
                <a:gd name="T101" fmla="*/ 377168 h 380111"/>
                <a:gd name="T102" fmla="*/ 125355 w 190365"/>
                <a:gd name="T103" fmla="*/ 384105 h 380111"/>
                <a:gd name="T104" fmla="*/ 125355 w 190365"/>
                <a:gd name="T105" fmla="*/ 384105 h 380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0365" h="380111">
                  <a:moveTo>
                    <a:pt x="125355" y="384103"/>
                  </a:moveTo>
                  <a:cubicBezTo>
                    <a:pt x="115932" y="384103"/>
                    <a:pt x="108127" y="382488"/>
                    <a:pt x="107842" y="382393"/>
                  </a:cubicBezTo>
                  <a:lnTo>
                    <a:pt x="47306" y="375075"/>
                  </a:lnTo>
                  <a:lnTo>
                    <a:pt x="46735" y="374695"/>
                  </a:lnTo>
                  <a:cubicBezTo>
                    <a:pt x="46068" y="374220"/>
                    <a:pt x="31410" y="363862"/>
                    <a:pt x="29126" y="345902"/>
                  </a:cubicBezTo>
                  <a:cubicBezTo>
                    <a:pt x="27127" y="329842"/>
                    <a:pt x="26080" y="308651"/>
                    <a:pt x="27984" y="302569"/>
                  </a:cubicBezTo>
                  <a:lnTo>
                    <a:pt x="28460" y="300954"/>
                  </a:lnTo>
                  <a:cubicBezTo>
                    <a:pt x="29221" y="298103"/>
                    <a:pt x="30173" y="294112"/>
                    <a:pt x="36169" y="294112"/>
                  </a:cubicBezTo>
                  <a:cubicBezTo>
                    <a:pt x="36836" y="294112"/>
                    <a:pt x="37692" y="294207"/>
                    <a:pt x="38644" y="294302"/>
                  </a:cubicBezTo>
                  <a:cubicBezTo>
                    <a:pt x="42356" y="294777"/>
                    <a:pt x="45497" y="294967"/>
                    <a:pt x="48067" y="294967"/>
                  </a:cubicBezTo>
                  <a:cubicBezTo>
                    <a:pt x="54254" y="294967"/>
                    <a:pt x="57300" y="294017"/>
                    <a:pt x="57395" y="294017"/>
                  </a:cubicBezTo>
                  <a:cubicBezTo>
                    <a:pt x="59108" y="293636"/>
                    <a:pt x="63392" y="292401"/>
                    <a:pt x="64153" y="290025"/>
                  </a:cubicBezTo>
                  <a:cubicBezTo>
                    <a:pt x="64724" y="288315"/>
                    <a:pt x="63487" y="285844"/>
                    <a:pt x="60727" y="282898"/>
                  </a:cubicBezTo>
                  <a:cubicBezTo>
                    <a:pt x="57776" y="279762"/>
                    <a:pt x="53207" y="275961"/>
                    <a:pt x="47782" y="271400"/>
                  </a:cubicBezTo>
                  <a:cubicBezTo>
                    <a:pt x="31410" y="257811"/>
                    <a:pt x="8947" y="239185"/>
                    <a:pt x="476" y="214193"/>
                  </a:cubicBezTo>
                  <a:lnTo>
                    <a:pt x="0" y="212768"/>
                  </a:lnTo>
                  <a:lnTo>
                    <a:pt x="8281" y="202885"/>
                  </a:lnTo>
                  <a:lnTo>
                    <a:pt x="11803" y="196043"/>
                  </a:lnTo>
                  <a:lnTo>
                    <a:pt x="14468" y="178558"/>
                  </a:lnTo>
                  <a:lnTo>
                    <a:pt x="16752" y="178558"/>
                  </a:lnTo>
                  <a:cubicBezTo>
                    <a:pt x="18370" y="178558"/>
                    <a:pt x="56062" y="178177"/>
                    <a:pt x="58727" y="146438"/>
                  </a:cubicBezTo>
                  <a:cubicBezTo>
                    <a:pt x="59013" y="143492"/>
                    <a:pt x="62440" y="141497"/>
                    <a:pt x="67389" y="141497"/>
                  </a:cubicBezTo>
                  <a:cubicBezTo>
                    <a:pt x="70245" y="141497"/>
                    <a:pt x="77478" y="142257"/>
                    <a:pt x="83189" y="149479"/>
                  </a:cubicBezTo>
                  <a:cubicBezTo>
                    <a:pt x="88329" y="155941"/>
                    <a:pt x="93089" y="169340"/>
                    <a:pt x="86616" y="196233"/>
                  </a:cubicBezTo>
                  <a:cubicBezTo>
                    <a:pt x="85759" y="199749"/>
                    <a:pt x="86045" y="202505"/>
                    <a:pt x="87473" y="204310"/>
                  </a:cubicBezTo>
                  <a:cubicBezTo>
                    <a:pt x="88805" y="206021"/>
                    <a:pt x="90899" y="206306"/>
                    <a:pt x="91946" y="206306"/>
                  </a:cubicBezTo>
                  <a:cubicBezTo>
                    <a:pt x="94992" y="206306"/>
                    <a:pt x="98704" y="204405"/>
                    <a:pt x="99466" y="200224"/>
                  </a:cubicBezTo>
                  <a:cubicBezTo>
                    <a:pt x="99751" y="198989"/>
                    <a:pt x="105938" y="169245"/>
                    <a:pt x="132018" y="141877"/>
                  </a:cubicBezTo>
                  <a:cubicBezTo>
                    <a:pt x="142488" y="130853"/>
                    <a:pt x="127259" y="110518"/>
                    <a:pt x="127069" y="110327"/>
                  </a:cubicBezTo>
                  <a:cubicBezTo>
                    <a:pt x="126307" y="108712"/>
                    <a:pt x="118217" y="87426"/>
                    <a:pt x="93945" y="87426"/>
                  </a:cubicBezTo>
                  <a:cubicBezTo>
                    <a:pt x="92327" y="87426"/>
                    <a:pt x="90709" y="87521"/>
                    <a:pt x="88901" y="87711"/>
                  </a:cubicBezTo>
                  <a:cubicBezTo>
                    <a:pt x="84808" y="88186"/>
                    <a:pt x="82143" y="88376"/>
                    <a:pt x="80049" y="88376"/>
                  </a:cubicBezTo>
                  <a:cubicBezTo>
                    <a:pt x="75765" y="88376"/>
                    <a:pt x="73767" y="87331"/>
                    <a:pt x="70150" y="85525"/>
                  </a:cubicBezTo>
                  <a:cubicBezTo>
                    <a:pt x="65771" y="83340"/>
                    <a:pt x="61393" y="79158"/>
                    <a:pt x="61107" y="73552"/>
                  </a:cubicBezTo>
                  <a:cubicBezTo>
                    <a:pt x="60727" y="67660"/>
                    <a:pt x="64724" y="61958"/>
                    <a:pt x="72815" y="56542"/>
                  </a:cubicBezTo>
                  <a:cubicBezTo>
                    <a:pt x="73671" y="55971"/>
                    <a:pt x="74813" y="55686"/>
                    <a:pt x="76146" y="55686"/>
                  </a:cubicBezTo>
                  <a:cubicBezTo>
                    <a:pt x="77574" y="55686"/>
                    <a:pt x="79287" y="55971"/>
                    <a:pt x="81381" y="56447"/>
                  </a:cubicBezTo>
                  <a:cubicBezTo>
                    <a:pt x="83570" y="56827"/>
                    <a:pt x="85950" y="57302"/>
                    <a:pt x="88234" y="57302"/>
                  </a:cubicBezTo>
                  <a:cubicBezTo>
                    <a:pt x="91470" y="57302"/>
                    <a:pt x="95087" y="56447"/>
                    <a:pt x="96801" y="50365"/>
                  </a:cubicBezTo>
                  <a:cubicBezTo>
                    <a:pt x="97277" y="48559"/>
                    <a:pt x="97086" y="47039"/>
                    <a:pt x="96229" y="45708"/>
                  </a:cubicBezTo>
                  <a:cubicBezTo>
                    <a:pt x="93660" y="42002"/>
                    <a:pt x="86235" y="40577"/>
                    <a:pt x="83475" y="40292"/>
                  </a:cubicBezTo>
                  <a:cubicBezTo>
                    <a:pt x="83380" y="40292"/>
                    <a:pt x="81667" y="40482"/>
                    <a:pt x="79382" y="40482"/>
                  </a:cubicBezTo>
                  <a:cubicBezTo>
                    <a:pt x="65676" y="40482"/>
                    <a:pt x="57205" y="34780"/>
                    <a:pt x="56158" y="24802"/>
                  </a:cubicBezTo>
                  <a:cubicBezTo>
                    <a:pt x="55396" y="17295"/>
                    <a:pt x="56919" y="11308"/>
                    <a:pt x="60917" y="6842"/>
                  </a:cubicBezTo>
                  <a:cubicBezTo>
                    <a:pt x="66437" y="665"/>
                    <a:pt x="74528" y="0"/>
                    <a:pt x="77764" y="0"/>
                  </a:cubicBezTo>
                  <a:cubicBezTo>
                    <a:pt x="79001" y="0"/>
                    <a:pt x="80239" y="95"/>
                    <a:pt x="81286" y="285"/>
                  </a:cubicBezTo>
                  <a:cubicBezTo>
                    <a:pt x="93755" y="2186"/>
                    <a:pt x="160954" y="54166"/>
                    <a:pt x="183893" y="120020"/>
                  </a:cubicBezTo>
                  <a:cubicBezTo>
                    <a:pt x="202072" y="172286"/>
                    <a:pt x="190175" y="221415"/>
                    <a:pt x="148770" y="265888"/>
                  </a:cubicBezTo>
                  <a:cubicBezTo>
                    <a:pt x="140109" y="275201"/>
                    <a:pt x="144773" y="281093"/>
                    <a:pt x="144963" y="281283"/>
                  </a:cubicBezTo>
                  <a:cubicBezTo>
                    <a:pt x="145820" y="281948"/>
                    <a:pt x="174660" y="305610"/>
                    <a:pt x="174660" y="335354"/>
                  </a:cubicBezTo>
                  <a:cubicBezTo>
                    <a:pt x="174660" y="350748"/>
                    <a:pt x="166855" y="364812"/>
                    <a:pt x="151436" y="377166"/>
                  </a:cubicBezTo>
                  <a:cubicBezTo>
                    <a:pt x="145439" y="381727"/>
                    <a:pt x="136777" y="384103"/>
                    <a:pt x="125355" y="384103"/>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1" name="Freeform 54">
              <a:extLst>
                <a:ext uri="{FF2B5EF4-FFF2-40B4-BE49-F238E27FC236}">
                  <a16:creationId xmlns:a16="http://schemas.microsoft.com/office/drawing/2014/main" id="{18B2C47D-80E7-204F-B757-060714819656}"/>
                </a:ext>
              </a:extLst>
            </p:cNvPr>
            <p:cNvSpPr>
              <a:spLocks/>
            </p:cNvSpPr>
            <p:nvPr/>
          </p:nvSpPr>
          <p:spPr bwMode="auto">
            <a:xfrm>
              <a:off x="7244493" y="3207015"/>
              <a:ext cx="142774" cy="161548"/>
            </a:xfrm>
            <a:custGeom>
              <a:avLst/>
              <a:gdLst>
                <a:gd name="T0" fmla="*/ 123529 w 142773"/>
                <a:gd name="T1" fmla="*/ 168201 h 161547"/>
                <a:gd name="T2" fmla="*/ 111155 w 142773"/>
                <a:gd name="T3" fmla="*/ 165541 h 161547"/>
                <a:gd name="T4" fmla="*/ 38148 w 142773"/>
                <a:gd name="T5" fmla="*/ 112515 h 161547"/>
                <a:gd name="T6" fmla="*/ 1217 w 142773"/>
                <a:gd name="T7" fmla="*/ 15204 h 161547"/>
                <a:gd name="T8" fmla="*/ 4358 w 142773"/>
                <a:gd name="T9" fmla="*/ 7887 h 161547"/>
                <a:gd name="T10" fmla="*/ 22443 w 142773"/>
                <a:gd name="T11" fmla="*/ 0 h 161547"/>
                <a:gd name="T12" fmla="*/ 42050 w 142773"/>
                <a:gd name="T13" fmla="*/ 21286 h 161547"/>
                <a:gd name="T14" fmla="*/ 59659 w 142773"/>
                <a:gd name="T15" fmla="*/ 53786 h 161547"/>
                <a:gd name="T16" fmla="*/ 60992 w 142773"/>
                <a:gd name="T17" fmla="*/ 54451 h 161547"/>
                <a:gd name="T18" fmla="*/ 94117 w 142773"/>
                <a:gd name="T19" fmla="*/ 93890 h 161547"/>
                <a:gd name="T20" fmla="*/ 122292 w 142773"/>
                <a:gd name="T21" fmla="*/ 124679 h 161547"/>
                <a:gd name="T22" fmla="*/ 143327 w 142773"/>
                <a:gd name="T23" fmla="*/ 140833 h 161547"/>
                <a:gd name="T24" fmla="*/ 140472 w 142773"/>
                <a:gd name="T25" fmla="*/ 159174 h 161547"/>
                <a:gd name="T26" fmla="*/ 123529 w 142773"/>
                <a:gd name="T27" fmla="*/ 168201 h 161547"/>
                <a:gd name="T28" fmla="*/ 123529 w 142773"/>
                <a:gd name="T29" fmla="*/ 168201 h 1615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2773" h="161547">
                  <a:moveTo>
                    <a:pt x="123527" y="168199"/>
                  </a:moveTo>
                  <a:cubicBezTo>
                    <a:pt x="116864" y="168199"/>
                    <a:pt x="111343" y="165634"/>
                    <a:pt x="111153" y="165539"/>
                  </a:cubicBezTo>
                  <a:cubicBezTo>
                    <a:pt x="109630" y="165064"/>
                    <a:pt x="68511" y="150239"/>
                    <a:pt x="38148" y="112513"/>
                  </a:cubicBezTo>
                  <a:cubicBezTo>
                    <a:pt x="9117" y="76403"/>
                    <a:pt x="-4303" y="40957"/>
                    <a:pt x="1217" y="15204"/>
                  </a:cubicBezTo>
                  <a:cubicBezTo>
                    <a:pt x="837" y="13399"/>
                    <a:pt x="1979" y="10548"/>
                    <a:pt x="4358" y="7887"/>
                  </a:cubicBezTo>
                  <a:cubicBezTo>
                    <a:pt x="8546" y="3136"/>
                    <a:pt x="15780" y="0"/>
                    <a:pt x="22443" y="0"/>
                  </a:cubicBezTo>
                  <a:cubicBezTo>
                    <a:pt x="27583" y="0"/>
                    <a:pt x="39766" y="2091"/>
                    <a:pt x="42050" y="21286"/>
                  </a:cubicBezTo>
                  <a:cubicBezTo>
                    <a:pt x="45001" y="46469"/>
                    <a:pt x="54520" y="51220"/>
                    <a:pt x="59659" y="53786"/>
                  </a:cubicBezTo>
                  <a:lnTo>
                    <a:pt x="60992" y="54451"/>
                  </a:lnTo>
                  <a:cubicBezTo>
                    <a:pt x="76792" y="63004"/>
                    <a:pt x="87834" y="76307"/>
                    <a:pt x="94115" y="93888"/>
                  </a:cubicBezTo>
                  <a:cubicBezTo>
                    <a:pt x="102968" y="118880"/>
                    <a:pt x="106680" y="120020"/>
                    <a:pt x="122290" y="124677"/>
                  </a:cubicBezTo>
                  <a:cubicBezTo>
                    <a:pt x="133236" y="127908"/>
                    <a:pt x="140660" y="133704"/>
                    <a:pt x="143325" y="140831"/>
                  </a:cubicBezTo>
                  <a:cubicBezTo>
                    <a:pt x="145419" y="146533"/>
                    <a:pt x="144467" y="152900"/>
                    <a:pt x="140470" y="159172"/>
                  </a:cubicBezTo>
                  <a:cubicBezTo>
                    <a:pt x="136662" y="165064"/>
                    <a:pt x="130856" y="168199"/>
                    <a:pt x="123527" y="16819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2" name="Freeform 55">
              <a:extLst>
                <a:ext uri="{FF2B5EF4-FFF2-40B4-BE49-F238E27FC236}">
                  <a16:creationId xmlns:a16="http://schemas.microsoft.com/office/drawing/2014/main" id="{1994B338-499E-A94E-85B7-BE3828CBD38F}"/>
                </a:ext>
              </a:extLst>
            </p:cNvPr>
            <p:cNvSpPr>
              <a:spLocks/>
            </p:cNvSpPr>
            <p:nvPr/>
          </p:nvSpPr>
          <p:spPr bwMode="auto">
            <a:xfrm>
              <a:off x="7313409" y="3178886"/>
              <a:ext cx="95183" cy="76022"/>
            </a:xfrm>
            <a:custGeom>
              <a:avLst/>
              <a:gdLst>
                <a:gd name="T0" fmla="*/ 16348 w 95182"/>
                <a:gd name="T1" fmla="*/ 77638 h 76022"/>
                <a:gd name="T2" fmla="*/ 928 w 95182"/>
                <a:gd name="T3" fmla="*/ 67090 h 76022"/>
                <a:gd name="T4" fmla="*/ 5973 w 95182"/>
                <a:gd name="T5" fmla="*/ 46184 h 76022"/>
                <a:gd name="T6" fmla="*/ 83168 w 95182"/>
                <a:gd name="T7" fmla="*/ 1425 h 76022"/>
                <a:gd name="T8" fmla="*/ 91449 w 95182"/>
                <a:gd name="T9" fmla="*/ 0 h 76022"/>
                <a:gd name="T10" fmla="*/ 100777 w 95182"/>
                <a:gd name="T11" fmla="*/ 4086 h 76022"/>
                <a:gd name="T12" fmla="*/ 99634 w 95182"/>
                <a:gd name="T13" fmla="*/ 19196 h 76022"/>
                <a:gd name="T14" fmla="*/ 99349 w 95182"/>
                <a:gd name="T15" fmla="*/ 19766 h 76022"/>
                <a:gd name="T16" fmla="*/ 27008 w 95182"/>
                <a:gd name="T17" fmla="*/ 75737 h 76022"/>
                <a:gd name="T18" fmla="*/ 26532 w 95182"/>
                <a:gd name="T19" fmla="*/ 75927 h 76022"/>
                <a:gd name="T20" fmla="*/ 16348 w 95182"/>
                <a:gd name="T21" fmla="*/ 77638 h 76022"/>
                <a:gd name="T22" fmla="*/ 16348 w 95182"/>
                <a:gd name="T23" fmla="*/ 77638 h 760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5182" h="76022">
                  <a:moveTo>
                    <a:pt x="16348" y="77638"/>
                  </a:moveTo>
                  <a:cubicBezTo>
                    <a:pt x="8733" y="77638"/>
                    <a:pt x="3022" y="73742"/>
                    <a:pt x="928" y="67090"/>
                  </a:cubicBezTo>
                  <a:cubicBezTo>
                    <a:pt x="-1451" y="59678"/>
                    <a:pt x="928" y="49700"/>
                    <a:pt x="5973" y="46184"/>
                  </a:cubicBezTo>
                  <a:cubicBezTo>
                    <a:pt x="13492" y="40862"/>
                    <a:pt x="80310" y="3041"/>
                    <a:pt x="83166" y="1425"/>
                  </a:cubicBezTo>
                  <a:cubicBezTo>
                    <a:pt x="83832" y="1140"/>
                    <a:pt x="87544" y="0"/>
                    <a:pt x="91447" y="0"/>
                  </a:cubicBezTo>
                  <a:cubicBezTo>
                    <a:pt x="96967" y="0"/>
                    <a:pt x="99537" y="2186"/>
                    <a:pt x="100775" y="4086"/>
                  </a:cubicBezTo>
                  <a:cubicBezTo>
                    <a:pt x="102964" y="7507"/>
                    <a:pt x="102583" y="12449"/>
                    <a:pt x="99632" y="19196"/>
                  </a:cubicBezTo>
                  <a:lnTo>
                    <a:pt x="99347" y="19766"/>
                  </a:lnTo>
                  <a:lnTo>
                    <a:pt x="27008" y="75737"/>
                  </a:lnTo>
                  <a:lnTo>
                    <a:pt x="26532" y="75927"/>
                  </a:lnTo>
                  <a:cubicBezTo>
                    <a:pt x="22725" y="77068"/>
                    <a:pt x="19298" y="77638"/>
                    <a:pt x="16348" y="77638"/>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3" name="Freeform 56">
              <a:extLst>
                <a:ext uri="{FF2B5EF4-FFF2-40B4-BE49-F238E27FC236}">
                  <a16:creationId xmlns:a16="http://schemas.microsoft.com/office/drawing/2014/main" id="{BF73EF40-7CA6-E948-AAA1-EEC41D46517D}"/>
                </a:ext>
              </a:extLst>
            </p:cNvPr>
            <p:cNvSpPr>
              <a:spLocks/>
            </p:cNvSpPr>
            <p:nvPr/>
          </p:nvSpPr>
          <p:spPr bwMode="auto">
            <a:xfrm>
              <a:off x="7343010" y="3179647"/>
              <a:ext cx="123737" cy="114034"/>
            </a:xfrm>
            <a:custGeom>
              <a:avLst/>
              <a:gdLst>
                <a:gd name="T0" fmla="*/ 17585 w 123737"/>
                <a:gd name="T1" fmla="*/ 115271 h 114033"/>
                <a:gd name="T2" fmla="*/ 1309 w 123737"/>
                <a:gd name="T3" fmla="*/ 104723 h 114033"/>
                <a:gd name="T4" fmla="*/ 4260 w 123737"/>
                <a:gd name="T5" fmla="*/ 85527 h 114033"/>
                <a:gd name="T6" fmla="*/ 71364 w 123737"/>
                <a:gd name="T7" fmla="*/ 31739 h 114033"/>
                <a:gd name="T8" fmla="*/ 107533 w 123737"/>
                <a:gd name="T9" fmla="*/ 2851 h 114033"/>
                <a:gd name="T10" fmla="*/ 116005 w 123737"/>
                <a:gd name="T11" fmla="*/ 0 h 114033"/>
                <a:gd name="T12" fmla="*/ 126665 w 123737"/>
                <a:gd name="T13" fmla="*/ 5037 h 114033"/>
                <a:gd name="T14" fmla="*/ 126189 w 123737"/>
                <a:gd name="T15" fmla="*/ 18530 h 114033"/>
                <a:gd name="T16" fmla="*/ 125999 w 123737"/>
                <a:gd name="T17" fmla="*/ 19006 h 114033"/>
                <a:gd name="T18" fmla="*/ 28341 w 123737"/>
                <a:gd name="T19" fmla="*/ 113560 h 114033"/>
                <a:gd name="T20" fmla="*/ 27770 w 123737"/>
                <a:gd name="T21" fmla="*/ 113750 h 114033"/>
                <a:gd name="T22" fmla="*/ 17585 w 123737"/>
                <a:gd name="T23" fmla="*/ 115271 h 114033"/>
                <a:gd name="T24" fmla="*/ 17585 w 123737"/>
                <a:gd name="T25" fmla="*/ 115271 h 1140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3737" h="114033">
                  <a:moveTo>
                    <a:pt x="17585" y="115269"/>
                  </a:moveTo>
                  <a:cubicBezTo>
                    <a:pt x="9781" y="115269"/>
                    <a:pt x="3879" y="111373"/>
                    <a:pt x="1309" y="104721"/>
                  </a:cubicBezTo>
                  <a:cubicBezTo>
                    <a:pt x="-1260" y="97974"/>
                    <a:pt x="72" y="89326"/>
                    <a:pt x="4260" y="85525"/>
                  </a:cubicBezTo>
                  <a:cubicBezTo>
                    <a:pt x="8353" y="81819"/>
                    <a:pt x="43285" y="54071"/>
                    <a:pt x="71364" y="31739"/>
                  </a:cubicBezTo>
                  <a:cubicBezTo>
                    <a:pt x="89353" y="17390"/>
                    <a:pt x="106391" y="3801"/>
                    <a:pt x="107533" y="2851"/>
                  </a:cubicBezTo>
                  <a:cubicBezTo>
                    <a:pt x="109342" y="1045"/>
                    <a:pt x="112483" y="0"/>
                    <a:pt x="116005" y="0"/>
                  </a:cubicBezTo>
                  <a:cubicBezTo>
                    <a:pt x="120668" y="0"/>
                    <a:pt x="124666" y="1901"/>
                    <a:pt x="126665" y="5037"/>
                  </a:cubicBezTo>
                  <a:cubicBezTo>
                    <a:pt x="128188" y="7412"/>
                    <a:pt x="129330" y="11688"/>
                    <a:pt x="126189" y="18530"/>
                  </a:cubicBezTo>
                  <a:lnTo>
                    <a:pt x="125999" y="19006"/>
                  </a:lnTo>
                  <a:lnTo>
                    <a:pt x="28341" y="113558"/>
                  </a:lnTo>
                  <a:lnTo>
                    <a:pt x="27770" y="113748"/>
                  </a:lnTo>
                  <a:cubicBezTo>
                    <a:pt x="24058" y="114699"/>
                    <a:pt x="20631" y="115269"/>
                    <a:pt x="17585" y="11526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4" name="Freeform 57">
              <a:extLst>
                <a:ext uri="{FF2B5EF4-FFF2-40B4-BE49-F238E27FC236}">
                  <a16:creationId xmlns:a16="http://schemas.microsoft.com/office/drawing/2014/main" id="{B3709975-A0E0-0C4E-A017-2A4CF931EF09}"/>
                </a:ext>
              </a:extLst>
            </p:cNvPr>
            <p:cNvSpPr>
              <a:spLocks/>
            </p:cNvSpPr>
            <p:nvPr/>
          </p:nvSpPr>
          <p:spPr bwMode="auto">
            <a:xfrm>
              <a:off x="7185798" y="3666760"/>
              <a:ext cx="104701" cy="66520"/>
            </a:xfrm>
            <a:custGeom>
              <a:avLst/>
              <a:gdLst>
                <a:gd name="T0" fmla="*/ 84567 w 104700"/>
                <a:gd name="T1" fmla="*/ 68042 h 66519"/>
                <a:gd name="T2" fmla="*/ 21268 w 104700"/>
                <a:gd name="T3" fmla="*/ 49892 h 66519"/>
                <a:gd name="T4" fmla="*/ 994 w 104700"/>
                <a:gd name="T5" fmla="*/ 22332 h 66519"/>
                <a:gd name="T6" fmla="*/ 2612 w 104700"/>
                <a:gd name="T7" fmla="*/ 7222 h 66519"/>
                <a:gd name="T8" fmla="*/ 17461 w 104700"/>
                <a:gd name="T9" fmla="*/ 0 h 66519"/>
                <a:gd name="T10" fmla="*/ 70289 w 104700"/>
                <a:gd name="T11" fmla="*/ 5132 h 66519"/>
                <a:gd name="T12" fmla="*/ 103889 w 104700"/>
                <a:gd name="T13" fmla="*/ 26988 h 66519"/>
                <a:gd name="T14" fmla="*/ 111599 w 104700"/>
                <a:gd name="T15" fmla="*/ 56924 h 66519"/>
                <a:gd name="T16" fmla="*/ 92562 w 104700"/>
                <a:gd name="T17" fmla="*/ 67662 h 66519"/>
                <a:gd name="T18" fmla="*/ 84567 w 104700"/>
                <a:gd name="T19" fmla="*/ 68042 h 66519"/>
                <a:gd name="T20" fmla="*/ 84567 w 104700"/>
                <a:gd name="T21" fmla="*/ 68042 h 665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4700" h="66519">
                  <a:moveTo>
                    <a:pt x="84565" y="68040"/>
                  </a:moveTo>
                  <a:cubicBezTo>
                    <a:pt x="60769" y="68040"/>
                    <a:pt x="27836" y="55306"/>
                    <a:pt x="21268" y="49890"/>
                  </a:cubicBezTo>
                  <a:cubicBezTo>
                    <a:pt x="9371" y="40197"/>
                    <a:pt x="2898" y="28984"/>
                    <a:pt x="994" y="22332"/>
                  </a:cubicBezTo>
                  <a:cubicBezTo>
                    <a:pt x="-719" y="16250"/>
                    <a:pt x="-243" y="11213"/>
                    <a:pt x="2612" y="7222"/>
                  </a:cubicBezTo>
                  <a:cubicBezTo>
                    <a:pt x="7467" y="475"/>
                    <a:pt x="17080" y="0"/>
                    <a:pt x="17461" y="0"/>
                  </a:cubicBezTo>
                  <a:cubicBezTo>
                    <a:pt x="17461" y="0"/>
                    <a:pt x="70287" y="5132"/>
                    <a:pt x="70287" y="5132"/>
                  </a:cubicBezTo>
                  <a:cubicBezTo>
                    <a:pt x="71430" y="5132"/>
                    <a:pt x="90276" y="5702"/>
                    <a:pt x="103887" y="26988"/>
                  </a:cubicBezTo>
                  <a:cubicBezTo>
                    <a:pt x="112263" y="40102"/>
                    <a:pt x="114833" y="49795"/>
                    <a:pt x="111597" y="56922"/>
                  </a:cubicBezTo>
                  <a:cubicBezTo>
                    <a:pt x="108932" y="62623"/>
                    <a:pt x="102745" y="66140"/>
                    <a:pt x="92560" y="67660"/>
                  </a:cubicBezTo>
                  <a:cubicBezTo>
                    <a:pt x="89990" y="67945"/>
                    <a:pt x="87325" y="68040"/>
                    <a:pt x="84565" y="68040"/>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5" name="Freeform 58">
              <a:extLst>
                <a:ext uri="{FF2B5EF4-FFF2-40B4-BE49-F238E27FC236}">
                  <a16:creationId xmlns:a16="http://schemas.microsoft.com/office/drawing/2014/main" id="{49124DF4-DA0B-624B-A276-FA11957166BF}"/>
                </a:ext>
              </a:extLst>
            </p:cNvPr>
            <p:cNvSpPr>
              <a:spLocks/>
            </p:cNvSpPr>
            <p:nvPr/>
          </p:nvSpPr>
          <p:spPr bwMode="auto">
            <a:xfrm>
              <a:off x="7013560" y="3008501"/>
              <a:ext cx="666278" cy="741218"/>
            </a:xfrm>
            <a:custGeom>
              <a:avLst/>
              <a:gdLst>
                <a:gd name="T0" fmla="*/ 406715 w 666278"/>
                <a:gd name="T1" fmla="*/ 350558 h 741218"/>
                <a:gd name="T2" fmla="*/ 350748 w 666278"/>
                <a:gd name="T3" fmla="*/ 449957 h 741218"/>
                <a:gd name="T4" fmla="*/ 311342 w 666278"/>
                <a:gd name="T5" fmla="*/ 540234 h 741218"/>
                <a:gd name="T6" fmla="*/ 339516 w 666278"/>
                <a:gd name="T7" fmla="*/ 617017 h 741218"/>
                <a:gd name="T8" fmla="*/ 407191 w 666278"/>
                <a:gd name="T9" fmla="*/ 679260 h 741218"/>
                <a:gd name="T10" fmla="*/ 262704 w 666278"/>
                <a:gd name="T11" fmla="*/ 743214 h 741218"/>
                <a:gd name="T12" fmla="*/ 171900 w 666278"/>
                <a:gd name="T13" fmla="*/ 727154 h 741218"/>
                <a:gd name="T14" fmla="*/ 40833 w 666278"/>
                <a:gd name="T15" fmla="*/ 673083 h 741218"/>
                <a:gd name="T16" fmla="*/ 134208 w 666278"/>
                <a:gd name="T17" fmla="*/ 621673 h 741218"/>
                <a:gd name="T18" fmla="*/ 134779 w 666278"/>
                <a:gd name="T19" fmla="*/ 540424 h 741218"/>
                <a:gd name="T20" fmla="*/ 107366 w 666278"/>
                <a:gd name="T21" fmla="*/ 500227 h 741218"/>
                <a:gd name="T22" fmla="*/ 0 w 666278"/>
                <a:gd name="T23" fmla="*/ 472099 h 741218"/>
                <a:gd name="T24" fmla="*/ 54159 w 666278"/>
                <a:gd name="T25" fmla="*/ 378782 h 741218"/>
                <a:gd name="T26" fmla="*/ 127545 w 666278"/>
                <a:gd name="T27" fmla="*/ 323285 h 741218"/>
                <a:gd name="T28" fmla="*/ 168283 w 666278"/>
                <a:gd name="T29" fmla="*/ 283088 h 741218"/>
                <a:gd name="T30" fmla="*/ 307916 w 666278"/>
                <a:gd name="T31" fmla="*/ 196328 h 741218"/>
                <a:gd name="T32" fmla="*/ 95088 w 666278"/>
                <a:gd name="T33" fmla="*/ 701972 h 741218"/>
                <a:gd name="T34" fmla="*/ 67294 w 666278"/>
                <a:gd name="T35" fmla="*/ 674223 h 741218"/>
                <a:gd name="T36" fmla="*/ 374639 w 666278"/>
                <a:gd name="T37" fmla="*/ 676314 h 741218"/>
                <a:gd name="T38" fmla="*/ 21511 w 666278"/>
                <a:gd name="T39" fmla="*/ 475900 h 741218"/>
                <a:gd name="T40" fmla="*/ 55206 w 666278"/>
                <a:gd name="T41" fmla="*/ 442260 h 741218"/>
                <a:gd name="T42" fmla="*/ 105367 w 666278"/>
                <a:gd name="T43" fmla="*/ 463737 h 741218"/>
                <a:gd name="T44" fmla="*/ 73100 w 666278"/>
                <a:gd name="T45" fmla="*/ 421924 h 741218"/>
                <a:gd name="T46" fmla="*/ 162096 w 666278"/>
                <a:gd name="T47" fmla="*/ 420309 h 741218"/>
                <a:gd name="T48" fmla="*/ 146010 w 666278"/>
                <a:gd name="T49" fmla="*/ 317203 h 741218"/>
                <a:gd name="T50" fmla="*/ 157813 w 666278"/>
                <a:gd name="T51" fmla="*/ 305420 h 741218"/>
                <a:gd name="T52" fmla="*/ 207879 w 666278"/>
                <a:gd name="T53" fmla="*/ 389995 h 741218"/>
                <a:gd name="T54" fmla="*/ 188462 w 666278"/>
                <a:gd name="T55" fmla="*/ 374790 h 741218"/>
                <a:gd name="T56" fmla="*/ 188462 w 666278"/>
                <a:gd name="T57" fmla="*/ 291546 h 741218"/>
                <a:gd name="T58" fmla="*/ 204072 w 666278"/>
                <a:gd name="T59" fmla="*/ 325756 h 741218"/>
                <a:gd name="T60" fmla="*/ 259087 w 666278"/>
                <a:gd name="T61" fmla="*/ 375646 h 741218"/>
                <a:gd name="T62" fmla="*/ 213780 w 666278"/>
                <a:gd name="T63" fmla="*/ 462501 h 741218"/>
                <a:gd name="T64" fmla="*/ 144011 w 666278"/>
                <a:gd name="T65" fmla="*/ 464212 h 741218"/>
                <a:gd name="T66" fmla="*/ 192650 w 666278"/>
                <a:gd name="T67" fmla="*/ 547836 h 741218"/>
                <a:gd name="T68" fmla="*/ 160573 w 666278"/>
                <a:gd name="T69" fmla="*/ 570168 h 741218"/>
                <a:gd name="T70" fmla="*/ 238528 w 666278"/>
                <a:gd name="T71" fmla="*/ 646570 h 741218"/>
                <a:gd name="T72" fmla="*/ 276506 w 666278"/>
                <a:gd name="T73" fmla="*/ 530921 h 741218"/>
                <a:gd name="T74" fmla="*/ 271175 w 666278"/>
                <a:gd name="T75" fmla="*/ 309316 h 741218"/>
                <a:gd name="T76" fmla="*/ 352461 w 666278"/>
                <a:gd name="T77" fmla="*/ 325756 h 741218"/>
                <a:gd name="T78" fmla="*/ 270224 w 666278"/>
                <a:gd name="T79" fmla="*/ 219990 h 741218"/>
                <a:gd name="T80" fmla="*/ 307249 w 666278"/>
                <a:gd name="T81" fmla="*/ 218754 h 741218"/>
                <a:gd name="T82" fmla="*/ 384252 w 666278"/>
                <a:gd name="T83" fmla="*/ 174091 h 741218"/>
                <a:gd name="T84" fmla="*/ 356268 w 666278"/>
                <a:gd name="T85" fmla="*/ 282138 h 741218"/>
                <a:gd name="T86" fmla="*/ 189699 w 666278"/>
                <a:gd name="T87" fmla="*/ 660920 h 741218"/>
                <a:gd name="T88" fmla="*/ 264322 w 666278"/>
                <a:gd name="T89" fmla="*/ 723068 h 741218"/>
                <a:gd name="T90" fmla="*/ 189699 w 666278"/>
                <a:gd name="T91" fmla="*/ 660920 h 74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66278" h="741218">
                  <a:moveTo>
                    <a:pt x="670276" y="0"/>
                  </a:moveTo>
                  <a:lnTo>
                    <a:pt x="383872" y="309221"/>
                  </a:lnTo>
                  <a:cubicBezTo>
                    <a:pt x="401956" y="326326"/>
                    <a:pt x="406715" y="342576"/>
                    <a:pt x="406715" y="350558"/>
                  </a:cubicBezTo>
                  <a:cubicBezTo>
                    <a:pt x="406620" y="398928"/>
                    <a:pt x="355317" y="399973"/>
                    <a:pt x="347797" y="395411"/>
                  </a:cubicBezTo>
                  <a:cubicBezTo>
                    <a:pt x="346750" y="394746"/>
                    <a:pt x="350558" y="411471"/>
                    <a:pt x="351224" y="420499"/>
                  </a:cubicBezTo>
                  <a:cubicBezTo>
                    <a:pt x="352081" y="431997"/>
                    <a:pt x="351414" y="438554"/>
                    <a:pt x="350748" y="449957"/>
                  </a:cubicBezTo>
                  <a:cubicBezTo>
                    <a:pt x="349987" y="464022"/>
                    <a:pt x="347131" y="471814"/>
                    <a:pt x="342657" y="485213"/>
                  </a:cubicBezTo>
                  <a:cubicBezTo>
                    <a:pt x="339326" y="495286"/>
                    <a:pt x="336090" y="500607"/>
                    <a:pt x="330569" y="509825"/>
                  </a:cubicBezTo>
                  <a:cubicBezTo>
                    <a:pt x="328380" y="513626"/>
                    <a:pt x="311342" y="534057"/>
                    <a:pt x="311342" y="540234"/>
                  </a:cubicBezTo>
                  <a:cubicBezTo>
                    <a:pt x="311342" y="550022"/>
                    <a:pt x="317910" y="554108"/>
                    <a:pt x="322954" y="562566"/>
                  </a:cubicBezTo>
                  <a:cubicBezTo>
                    <a:pt x="330379" y="574919"/>
                    <a:pt x="332663" y="583092"/>
                    <a:pt x="336375" y="596966"/>
                  </a:cubicBezTo>
                  <a:cubicBezTo>
                    <a:pt x="337803" y="602477"/>
                    <a:pt x="339516" y="617017"/>
                    <a:pt x="339516" y="617017"/>
                  </a:cubicBezTo>
                  <a:cubicBezTo>
                    <a:pt x="343228" y="618062"/>
                    <a:pt x="345513" y="617207"/>
                    <a:pt x="349415" y="617112"/>
                  </a:cubicBezTo>
                  <a:cubicBezTo>
                    <a:pt x="380635" y="616256"/>
                    <a:pt x="407191" y="644100"/>
                    <a:pt x="407191" y="671658"/>
                  </a:cubicBezTo>
                  <a:lnTo>
                    <a:pt x="407191" y="679260"/>
                  </a:lnTo>
                  <a:cubicBezTo>
                    <a:pt x="407191" y="706058"/>
                    <a:pt x="387203" y="721928"/>
                    <a:pt x="361979" y="731145"/>
                  </a:cubicBezTo>
                  <a:cubicBezTo>
                    <a:pt x="339707" y="739223"/>
                    <a:pt x="326096" y="743214"/>
                    <a:pt x="302490" y="743214"/>
                  </a:cubicBezTo>
                  <a:lnTo>
                    <a:pt x="262704" y="743214"/>
                  </a:lnTo>
                  <a:cubicBezTo>
                    <a:pt x="249093" y="743214"/>
                    <a:pt x="241859" y="738938"/>
                    <a:pt x="228724" y="735612"/>
                  </a:cubicBezTo>
                  <a:cubicBezTo>
                    <a:pt x="212257" y="731525"/>
                    <a:pt x="202644" y="730005"/>
                    <a:pt x="185797" y="728009"/>
                  </a:cubicBezTo>
                  <a:cubicBezTo>
                    <a:pt x="180371" y="727439"/>
                    <a:pt x="177325" y="727249"/>
                    <a:pt x="171900" y="727154"/>
                  </a:cubicBezTo>
                  <a:cubicBezTo>
                    <a:pt x="154481" y="726774"/>
                    <a:pt x="144582" y="726774"/>
                    <a:pt x="127164" y="727154"/>
                  </a:cubicBezTo>
                  <a:cubicBezTo>
                    <a:pt x="114410" y="727439"/>
                    <a:pt x="107176" y="730290"/>
                    <a:pt x="94516" y="728960"/>
                  </a:cubicBezTo>
                  <a:cubicBezTo>
                    <a:pt x="64344" y="725539"/>
                    <a:pt x="40833" y="703302"/>
                    <a:pt x="40833" y="673083"/>
                  </a:cubicBezTo>
                  <a:cubicBezTo>
                    <a:pt x="40833" y="652652"/>
                    <a:pt x="49495" y="638398"/>
                    <a:pt x="66818" y="627470"/>
                  </a:cubicBezTo>
                  <a:cubicBezTo>
                    <a:pt x="77003" y="621008"/>
                    <a:pt x="84617" y="620913"/>
                    <a:pt x="96610" y="619012"/>
                  </a:cubicBezTo>
                  <a:lnTo>
                    <a:pt x="134208" y="621673"/>
                  </a:lnTo>
                  <a:cubicBezTo>
                    <a:pt x="134874" y="621483"/>
                    <a:pt x="135254" y="621103"/>
                    <a:pt x="135730" y="620818"/>
                  </a:cubicBezTo>
                  <a:lnTo>
                    <a:pt x="133446" y="544225"/>
                  </a:lnTo>
                  <a:cubicBezTo>
                    <a:pt x="133541" y="542610"/>
                    <a:pt x="133256" y="540424"/>
                    <a:pt x="134779" y="540424"/>
                  </a:cubicBezTo>
                  <a:cubicBezTo>
                    <a:pt x="138491" y="540424"/>
                    <a:pt x="149056" y="542230"/>
                    <a:pt x="149056" y="542230"/>
                  </a:cubicBezTo>
                  <a:lnTo>
                    <a:pt x="149913" y="541374"/>
                  </a:lnTo>
                  <a:lnTo>
                    <a:pt x="107366" y="500227"/>
                  </a:lnTo>
                  <a:cubicBezTo>
                    <a:pt x="100798" y="504884"/>
                    <a:pt x="92327" y="528451"/>
                    <a:pt x="56158" y="529686"/>
                  </a:cubicBezTo>
                  <a:cubicBezTo>
                    <a:pt x="31505" y="530541"/>
                    <a:pt x="0" y="512296"/>
                    <a:pt x="0" y="478751"/>
                  </a:cubicBezTo>
                  <a:lnTo>
                    <a:pt x="0" y="472099"/>
                  </a:lnTo>
                  <a:cubicBezTo>
                    <a:pt x="0" y="457085"/>
                    <a:pt x="8091" y="443211"/>
                    <a:pt x="20084" y="433233"/>
                  </a:cubicBezTo>
                  <a:cubicBezTo>
                    <a:pt x="41880" y="415177"/>
                    <a:pt x="54254" y="422114"/>
                    <a:pt x="53778" y="421259"/>
                  </a:cubicBezTo>
                  <a:cubicBezTo>
                    <a:pt x="44736" y="402919"/>
                    <a:pt x="50732" y="388379"/>
                    <a:pt x="54159" y="378782"/>
                  </a:cubicBezTo>
                  <a:cubicBezTo>
                    <a:pt x="63963" y="351699"/>
                    <a:pt x="81952" y="359111"/>
                    <a:pt x="84998" y="359491"/>
                  </a:cubicBezTo>
                  <a:cubicBezTo>
                    <a:pt x="86331" y="359681"/>
                    <a:pt x="86806" y="354644"/>
                    <a:pt x="87283" y="351414"/>
                  </a:cubicBezTo>
                  <a:cubicBezTo>
                    <a:pt x="91090" y="325376"/>
                    <a:pt x="116123" y="323285"/>
                    <a:pt x="127545" y="323285"/>
                  </a:cubicBezTo>
                  <a:lnTo>
                    <a:pt x="127545" y="315683"/>
                  </a:lnTo>
                  <a:cubicBezTo>
                    <a:pt x="127545" y="297628"/>
                    <a:pt x="142584" y="283088"/>
                    <a:pt x="160668" y="283088"/>
                  </a:cubicBezTo>
                  <a:lnTo>
                    <a:pt x="168283" y="283088"/>
                  </a:lnTo>
                  <a:cubicBezTo>
                    <a:pt x="171424" y="245457"/>
                    <a:pt x="212733" y="245647"/>
                    <a:pt x="212543" y="245077"/>
                  </a:cubicBezTo>
                  <a:cubicBezTo>
                    <a:pt x="200455" y="202790"/>
                    <a:pt x="229580" y="177037"/>
                    <a:pt x="253757" y="175802"/>
                  </a:cubicBezTo>
                  <a:cubicBezTo>
                    <a:pt x="284596" y="174281"/>
                    <a:pt x="304489" y="199369"/>
                    <a:pt x="307916" y="196328"/>
                  </a:cubicBezTo>
                  <a:cubicBezTo>
                    <a:pt x="312389" y="192147"/>
                    <a:pt x="669705" y="-95"/>
                    <a:pt x="670276" y="0"/>
                  </a:cubicBezTo>
                  <a:close/>
                  <a:moveTo>
                    <a:pt x="67294" y="674223"/>
                  </a:moveTo>
                  <a:cubicBezTo>
                    <a:pt x="67294" y="689523"/>
                    <a:pt x="79668" y="701972"/>
                    <a:pt x="95088" y="701972"/>
                  </a:cubicBezTo>
                  <a:cubicBezTo>
                    <a:pt x="110412" y="701972"/>
                    <a:pt x="122881" y="689523"/>
                    <a:pt x="122881" y="674223"/>
                  </a:cubicBezTo>
                  <a:cubicBezTo>
                    <a:pt x="122881" y="658924"/>
                    <a:pt x="110412" y="646475"/>
                    <a:pt x="95088" y="646475"/>
                  </a:cubicBezTo>
                  <a:cubicBezTo>
                    <a:pt x="79668" y="646475"/>
                    <a:pt x="67294" y="658924"/>
                    <a:pt x="67294" y="674223"/>
                  </a:cubicBezTo>
                  <a:close/>
                  <a:moveTo>
                    <a:pt x="307440" y="676314"/>
                  </a:moveTo>
                  <a:cubicBezTo>
                    <a:pt x="307440" y="694845"/>
                    <a:pt x="322479" y="709859"/>
                    <a:pt x="341039" y="709859"/>
                  </a:cubicBezTo>
                  <a:cubicBezTo>
                    <a:pt x="359600" y="709859"/>
                    <a:pt x="374639" y="694845"/>
                    <a:pt x="374639" y="676314"/>
                  </a:cubicBezTo>
                  <a:cubicBezTo>
                    <a:pt x="374639" y="657784"/>
                    <a:pt x="359600" y="642769"/>
                    <a:pt x="341039" y="642769"/>
                  </a:cubicBezTo>
                  <a:cubicBezTo>
                    <a:pt x="322479" y="642769"/>
                    <a:pt x="307440" y="657784"/>
                    <a:pt x="307440" y="676314"/>
                  </a:cubicBezTo>
                  <a:close/>
                  <a:moveTo>
                    <a:pt x="21511" y="475900"/>
                  </a:moveTo>
                  <a:cubicBezTo>
                    <a:pt x="21511" y="494526"/>
                    <a:pt x="36550" y="509540"/>
                    <a:pt x="55206" y="509540"/>
                  </a:cubicBezTo>
                  <a:cubicBezTo>
                    <a:pt x="73767" y="509540"/>
                    <a:pt x="88901" y="494431"/>
                    <a:pt x="88901" y="475900"/>
                  </a:cubicBezTo>
                  <a:cubicBezTo>
                    <a:pt x="88901" y="457370"/>
                    <a:pt x="73862" y="442260"/>
                    <a:pt x="55206" y="442260"/>
                  </a:cubicBezTo>
                  <a:cubicBezTo>
                    <a:pt x="36550" y="442260"/>
                    <a:pt x="21511" y="457275"/>
                    <a:pt x="21511" y="475900"/>
                  </a:cubicBezTo>
                  <a:close/>
                  <a:moveTo>
                    <a:pt x="73100" y="421924"/>
                  </a:moveTo>
                  <a:cubicBezTo>
                    <a:pt x="73576" y="427531"/>
                    <a:pt x="97372" y="462311"/>
                    <a:pt x="105367" y="463737"/>
                  </a:cubicBezTo>
                  <a:cubicBezTo>
                    <a:pt x="124023" y="467158"/>
                    <a:pt x="119264" y="454139"/>
                    <a:pt x="119264" y="454139"/>
                  </a:cubicBezTo>
                  <a:cubicBezTo>
                    <a:pt x="119264" y="454139"/>
                    <a:pt x="108318" y="418693"/>
                    <a:pt x="90138" y="406720"/>
                  </a:cubicBezTo>
                  <a:cubicBezTo>
                    <a:pt x="75289" y="396932"/>
                    <a:pt x="71863" y="414417"/>
                    <a:pt x="73100" y="421924"/>
                  </a:cubicBezTo>
                  <a:close/>
                  <a:moveTo>
                    <a:pt x="111935" y="356260"/>
                  </a:moveTo>
                  <a:cubicBezTo>
                    <a:pt x="101655" y="364242"/>
                    <a:pt x="104511" y="385148"/>
                    <a:pt x="118407" y="402824"/>
                  </a:cubicBezTo>
                  <a:cubicBezTo>
                    <a:pt x="132209" y="420499"/>
                    <a:pt x="151816" y="428386"/>
                    <a:pt x="162096" y="420309"/>
                  </a:cubicBezTo>
                  <a:cubicBezTo>
                    <a:pt x="172376" y="412326"/>
                    <a:pt x="169520" y="391420"/>
                    <a:pt x="155624" y="373745"/>
                  </a:cubicBezTo>
                  <a:cubicBezTo>
                    <a:pt x="141822" y="356070"/>
                    <a:pt x="122214" y="348183"/>
                    <a:pt x="111935" y="356260"/>
                  </a:cubicBezTo>
                  <a:close/>
                  <a:moveTo>
                    <a:pt x="146010" y="317203"/>
                  </a:moveTo>
                  <a:cubicBezTo>
                    <a:pt x="146010" y="323665"/>
                    <a:pt x="151245" y="328987"/>
                    <a:pt x="157813" y="328987"/>
                  </a:cubicBezTo>
                  <a:cubicBezTo>
                    <a:pt x="164285" y="328987"/>
                    <a:pt x="169615" y="323760"/>
                    <a:pt x="169615" y="317203"/>
                  </a:cubicBezTo>
                  <a:cubicBezTo>
                    <a:pt x="169615" y="310742"/>
                    <a:pt x="164381" y="305420"/>
                    <a:pt x="157813" y="305420"/>
                  </a:cubicBezTo>
                  <a:cubicBezTo>
                    <a:pt x="151340" y="305420"/>
                    <a:pt x="146010" y="310646"/>
                    <a:pt x="146010" y="317203"/>
                  </a:cubicBezTo>
                  <a:close/>
                  <a:moveTo>
                    <a:pt x="195029" y="389995"/>
                  </a:moveTo>
                  <a:cubicBezTo>
                    <a:pt x="198646" y="390850"/>
                    <a:pt x="207879" y="389995"/>
                    <a:pt x="207879" y="389995"/>
                  </a:cubicBezTo>
                  <a:lnTo>
                    <a:pt x="216255" y="375646"/>
                  </a:lnTo>
                  <a:lnTo>
                    <a:pt x="202358" y="366238"/>
                  </a:lnTo>
                  <a:cubicBezTo>
                    <a:pt x="202358" y="366238"/>
                    <a:pt x="192935" y="361106"/>
                    <a:pt x="188462" y="374790"/>
                  </a:cubicBezTo>
                  <a:cubicBezTo>
                    <a:pt x="184940" y="385243"/>
                    <a:pt x="191412" y="389140"/>
                    <a:pt x="195029" y="389995"/>
                  </a:cubicBezTo>
                  <a:close/>
                  <a:moveTo>
                    <a:pt x="210449" y="269975"/>
                  </a:moveTo>
                  <a:cubicBezTo>
                    <a:pt x="202454" y="268739"/>
                    <a:pt x="186368" y="272160"/>
                    <a:pt x="188462" y="291546"/>
                  </a:cubicBezTo>
                  <a:cubicBezTo>
                    <a:pt x="190175" y="307511"/>
                    <a:pt x="213304" y="304565"/>
                    <a:pt x="213304" y="304565"/>
                  </a:cubicBezTo>
                  <a:cubicBezTo>
                    <a:pt x="213304" y="304565"/>
                    <a:pt x="232341" y="306275"/>
                    <a:pt x="229105" y="318059"/>
                  </a:cubicBezTo>
                  <a:cubicBezTo>
                    <a:pt x="224821" y="333928"/>
                    <a:pt x="207879" y="323190"/>
                    <a:pt x="204072" y="325756"/>
                  </a:cubicBezTo>
                  <a:cubicBezTo>
                    <a:pt x="186748" y="337254"/>
                    <a:pt x="194649" y="346852"/>
                    <a:pt x="200645" y="349893"/>
                  </a:cubicBezTo>
                  <a:cubicBezTo>
                    <a:pt x="206641" y="352934"/>
                    <a:pt x="207022" y="353314"/>
                    <a:pt x="218444" y="351984"/>
                  </a:cubicBezTo>
                  <a:cubicBezTo>
                    <a:pt x="249188" y="348468"/>
                    <a:pt x="259087" y="375646"/>
                    <a:pt x="259087" y="375646"/>
                  </a:cubicBezTo>
                  <a:cubicBezTo>
                    <a:pt x="259087" y="375646"/>
                    <a:pt x="276030" y="397882"/>
                    <a:pt x="263846" y="410616"/>
                  </a:cubicBezTo>
                  <a:cubicBezTo>
                    <a:pt x="240527" y="435133"/>
                    <a:pt x="233197" y="461741"/>
                    <a:pt x="231960" y="467633"/>
                  </a:cubicBezTo>
                  <a:cubicBezTo>
                    <a:pt x="229580" y="479416"/>
                    <a:pt x="209687" y="479416"/>
                    <a:pt x="213780" y="462501"/>
                  </a:cubicBezTo>
                  <a:cubicBezTo>
                    <a:pt x="227391" y="405960"/>
                    <a:pt x="191793" y="408525"/>
                    <a:pt x="191317" y="413562"/>
                  </a:cubicBezTo>
                  <a:cubicBezTo>
                    <a:pt x="188366" y="448532"/>
                    <a:pt x="146581" y="448152"/>
                    <a:pt x="146581" y="448152"/>
                  </a:cubicBezTo>
                  <a:lnTo>
                    <a:pt x="144011" y="464212"/>
                  </a:lnTo>
                  <a:lnTo>
                    <a:pt x="140204" y="471434"/>
                  </a:lnTo>
                  <a:lnTo>
                    <a:pt x="132970" y="480176"/>
                  </a:lnTo>
                  <a:cubicBezTo>
                    <a:pt x="144107" y="512866"/>
                    <a:pt x="180847" y="535293"/>
                    <a:pt x="192650" y="547836"/>
                  </a:cubicBezTo>
                  <a:cubicBezTo>
                    <a:pt x="204452" y="560475"/>
                    <a:pt x="188176" y="563421"/>
                    <a:pt x="188176" y="563421"/>
                  </a:cubicBezTo>
                  <a:cubicBezTo>
                    <a:pt x="188176" y="563421"/>
                    <a:pt x="181704" y="565512"/>
                    <a:pt x="168283" y="563801"/>
                  </a:cubicBezTo>
                  <a:cubicBezTo>
                    <a:pt x="161430" y="562946"/>
                    <a:pt x="161906" y="565987"/>
                    <a:pt x="160573" y="570168"/>
                  </a:cubicBezTo>
                  <a:cubicBezTo>
                    <a:pt x="158955" y="575394"/>
                    <a:pt x="159716" y="595350"/>
                    <a:pt x="161906" y="612455"/>
                  </a:cubicBezTo>
                  <a:cubicBezTo>
                    <a:pt x="164000" y="629465"/>
                    <a:pt x="178372" y="639348"/>
                    <a:pt x="178372" y="639348"/>
                  </a:cubicBezTo>
                  <a:lnTo>
                    <a:pt x="238528" y="646570"/>
                  </a:lnTo>
                  <a:cubicBezTo>
                    <a:pt x="238528" y="646570"/>
                    <a:pt x="266416" y="652462"/>
                    <a:pt x="279551" y="641914"/>
                  </a:cubicBezTo>
                  <a:cubicBezTo>
                    <a:pt x="333234" y="598771"/>
                    <a:pt x="272698" y="549927"/>
                    <a:pt x="272698" y="549927"/>
                  </a:cubicBezTo>
                  <a:cubicBezTo>
                    <a:pt x="272698" y="549927"/>
                    <a:pt x="266035" y="542230"/>
                    <a:pt x="276506" y="530921"/>
                  </a:cubicBezTo>
                  <a:cubicBezTo>
                    <a:pt x="396055" y="402539"/>
                    <a:pt x="226915" y="272540"/>
                    <a:pt x="210449" y="269975"/>
                  </a:cubicBezTo>
                  <a:close/>
                  <a:moveTo>
                    <a:pt x="234816" y="214288"/>
                  </a:moveTo>
                  <a:cubicBezTo>
                    <a:pt x="229009" y="240801"/>
                    <a:pt x="245095" y="276817"/>
                    <a:pt x="271175" y="309316"/>
                  </a:cubicBezTo>
                  <a:cubicBezTo>
                    <a:pt x="301443" y="346947"/>
                    <a:pt x="343228" y="361582"/>
                    <a:pt x="343228" y="361582"/>
                  </a:cubicBezTo>
                  <a:cubicBezTo>
                    <a:pt x="343228" y="361582"/>
                    <a:pt x="360552" y="369659"/>
                    <a:pt x="369118" y="356260"/>
                  </a:cubicBezTo>
                  <a:cubicBezTo>
                    <a:pt x="377970" y="342386"/>
                    <a:pt x="369499" y="330887"/>
                    <a:pt x="352461" y="325756"/>
                  </a:cubicBezTo>
                  <a:cubicBezTo>
                    <a:pt x="336090" y="320814"/>
                    <a:pt x="331711" y="319389"/>
                    <a:pt x="322479" y="293256"/>
                  </a:cubicBezTo>
                  <a:cubicBezTo>
                    <a:pt x="313246" y="267219"/>
                    <a:pt x="295352" y="257811"/>
                    <a:pt x="290592" y="255245"/>
                  </a:cubicBezTo>
                  <a:cubicBezTo>
                    <a:pt x="285833" y="252679"/>
                    <a:pt x="273650" y="248878"/>
                    <a:pt x="270224" y="219990"/>
                  </a:cubicBezTo>
                  <a:cubicBezTo>
                    <a:pt x="266607" y="188536"/>
                    <a:pt x="233483" y="203550"/>
                    <a:pt x="234816" y="214288"/>
                  </a:cubicBezTo>
                  <a:close/>
                  <a:moveTo>
                    <a:pt x="384252" y="174091"/>
                  </a:moveTo>
                  <a:cubicBezTo>
                    <a:pt x="384252" y="174091"/>
                    <a:pt x="314769" y="213338"/>
                    <a:pt x="307249" y="218754"/>
                  </a:cubicBezTo>
                  <a:cubicBezTo>
                    <a:pt x="299730" y="224076"/>
                    <a:pt x="297826" y="252299"/>
                    <a:pt x="325429" y="243747"/>
                  </a:cubicBezTo>
                  <a:lnTo>
                    <a:pt x="396816" y="188441"/>
                  </a:lnTo>
                  <a:cubicBezTo>
                    <a:pt x="406335" y="167249"/>
                    <a:pt x="384252" y="174091"/>
                    <a:pt x="384252" y="174091"/>
                  </a:cubicBezTo>
                  <a:close/>
                  <a:moveTo>
                    <a:pt x="438792" y="175802"/>
                  </a:moveTo>
                  <a:cubicBezTo>
                    <a:pt x="436983" y="177512"/>
                    <a:pt x="342372" y="252394"/>
                    <a:pt x="335519" y="258571"/>
                  </a:cubicBezTo>
                  <a:cubicBezTo>
                    <a:pt x="328665" y="264748"/>
                    <a:pt x="330379" y="290215"/>
                    <a:pt x="356268" y="282138"/>
                  </a:cubicBezTo>
                  <a:lnTo>
                    <a:pt x="453164" y="188441"/>
                  </a:lnTo>
                  <a:cubicBezTo>
                    <a:pt x="460398" y="172856"/>
                    <a:pt x="443075" y="171526"/>
                    <a:pt x="438792" y="175802"/>
                  </a:cubicBezTo>
                  <a:close/>
                  <a:moveTo>
                    <a:pt x="189699" y="660920"/>
                  </a:moveTo>
                  <a:cubicBezTo>
                    <a:pt x="189699" y="660920"/>
                    <a:pt x="170472" y="661775"/>
                    <a:pt x="175707" y="679830"/>
                  </a:cubicBezTo>
                  <a:cubicBezTo>
                    <a:pt x="177801" y="686957"/>
                    <a:pt x="184559" y="697505"/>
                    <a:pt x="195124" y="706058"/>
                  </a:cubicBezTo>
                  <a:cubicBezTo>
                    <a:pt x="201502" y="711284"/>
                    <a:pt x="240241" y="726489"/>
                    <a:pt x="264322" y="723068"/>
                  </a:cubicBezTo>
                  <a:cubicBezTo>
                    <a:pt x="279075" y="720977"/>
                    <a:pt x="291259" y="713755"/>
                    <a:pt x="273841" y="686577"/>
                  </a:cubicBezTo>
                  <a:cubicBezTo>
                    <a:pt x="260420" y="665766"/>
                    <a:pt x="242145" y="665956"/>
                    <a:pt x="242145" y="665956"/>
                  </a:cubicBezTo>
                  <a:lnTo>
                    <a:pt x="189699" y="660920"/>
                  </a:lnTo>
                  <a:close/>
                </a:path>
              </a:pathLst>
            </a:custGeom>
            <a:solidFill>
              <a:srgbClr val="000000"/>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grpSp>
          <p:nvGrpSpPr>
            <p:cNvPr id="26" name="Graphic 42">
              <a:extLst>
                <a:ext uri="{FF2B5EF4-FFF2-40B4-BE49-F238E27FC236}">
                  <a16:creationId xmlns:a16="http://schemas.microsoft.com/office/drawing/2014/main" id="{0529F516-B6DA-2145-90DE-AE2B8E7C58E0}"/>
                </a:ext>
              </a:extLst>
            </p:cNvPr>
            <p:cNvGrpSpPr/>
            <p:nvPr/>
          </p:nvGrpSpPr>
          <p:grpSpPr>
            <a:xfrm>
              <a:off x="3991037" y="2890857"/>
              <a:ext cx="2312937" cy="589173"/>
              <a:chOff x="3991037" y="2890857"/>
              <a:chExt cx="2312937" cy="589173"/>
            </a:xfrm>
            <a:solidFill>
              <a:srgbClr val="1A1A18"/>
            </a:solidFill>
          </p:grpSpPr>
          <p:sp>
            <p:nvSpPr>
              <p:cNvPr id="50" name="Freeform 49">
                <a:extLst>
                  <a:ext uri="{FF2B5EF4-FFF2-40B4-BE49-F238E27FC236}">
                    <a16:creationId xmlns:a16="http://schemas.microsoft.com/office/drawing/2014/main" id="{FD1267AC-4A6E-9244-BBF6-04E85D1EF0E3}"/>
                  </a:ext>
                </a:extLst>
              </p:cNvPr>
              <p:cNvSpPr/>
              <p:nvPr/>
            </p:nvSpPr>
            <p:spPr>
              <a:xfrm>
                <a:off x="3991037" y="2890857"/>
                <a:ext cx="504468" cy="589173"/>
              </a:xfrm>
              <a:custGeom>
                <a:avLst/>
                <a:gdLst>
                  <a:gd name="connsiteX0" fmla="*/ 396245 w 504467"/>
                  <a:gd name="connsiteY0" fmla="*/ 294397 h 589173"/>
                  <a:gd name="connsiteX1" fmla="*/ 396245 w 504467"/>
                  <a:gd name="connsiteY1" fmla="*/ 292686 h 589173"/>
                  <a:gd name="connsiteX2" fmla="*/ 502183 w 504467"/>
                  <a:gd name="connsiteY2" fmla="*/ 157936 h 589173"/>
                  <a:gd name="connsiteX3" fmla="*/ 272413 w 504467"/>
                  <a:gd name="connsiteY3" fmla="*/ 0 h 589173"/>
                  <a:gd name="connsiteX4" fmla="*/ 0 w 504467"/>
                  <a:gd name="connsiteY4" fmla="*/ 0 h 589173"/>
                  <a:gd name="connsiteX5" fmla="*/ 0 w 504467"/>
                  <a:gd name="connsiteY5" fmla="*/ 593925 h 589173"/>
                  <a:gd name="connsiteX6" fmla="*/ 295066 w 504467"/>
                  <a:gd name="connsiteY6" fmla="*/ 593925 h 589173"/>
                  <a:gd name="connsiteX7" fmla="*/ 509703 w 504467"/>
                  <a:gd name="connsiteY7" fmla="*/ 432567 h 589173"/>
                  <a:gd name="connsiteX8" fmla="*/ 396245 w 504467"/>
                  <a:gd name="connsiteY8" fmla="*/ 294397 h 589173"/>
                  <a:gd name="connsiteX9" fmla="*/ 167331 w 504467"/>
                  <a:gd name="connsiteY9" fmla="*/ 113273 h 589173"/>
                  <a:gd name="connsiteX10" fmla="*/ 247760 w 504467"/>
                  <a:gd name="connsiteY10" fmla="*/ 113273 h 589173"/>
                  <a:gd name="connsiteX11" fmla="*/ 337613 w 504467"/>
                  <a:gd name="connsiteY11" fmla="*/ 176752 h 589173"/>
                  <a:gd name="connsiteX12" fmla="*/ 255375 w 504467"/>
                  <a:gd name="connsiteY12" fmla="*/ 237665 h 589173"/>
                  <a:gd name="connsiteX13" fmla="*/ 167426 w 504467"/>
                  <a:gd name="connsiteY13" fmla="*/ 237665 h 589173"/>
                  <a:gd name="connsiteX14" fmla="*/ 167426 w 504467"/>
                  <a:gd name="connsiteY14" fmla="*/ 113273 h 589173"/>
                  <a:gd name="connsiteX15" fmla="*/ 259087 w 504467"/>
                  <a:gd name="connsiteY15" fmla="*/ 480651 h 589173"/>
                  <a:gd name="connsiteX16" fmla="*/ 165427 w 504467"/>
                  <a:gd name="connsiteY16" fmla="*/ 480651 h 589173"/>
                  <a:gd name="connsiteX17" fmla="*/ 165427 w 504467"/>
                  <a:gd name="connsiteY17" fmla="*/ 351033 h 589173"/>
                  <a:gd name="connsiteX18" fmla="*/ 254328 w 504467"/>
                  <a:gd name="connsiteY18" fmla="*/ 351033 h 589173"/>
                  <a:gd name="connsiteX19" fmla="*/ 339421 w 504467"/>
                  <a:gd name="connsiteY19" fmla="*/ 417173 h 589173"/>
                  <a:gd name="connsiteX20" fmla="*/ 259087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245" y="294397"/>
                    </a:moveTo>
                    <a:lnTo>
                      <a:pt x="396245" y="292686"/>
                    </a:lnTo>
                    <a:cubicBezTo>
                      <a:pt x="463349" y="274631"/>
                      <a:pt x="502183" y="220560"/>
                      <a:pt x="502183" y="157936"/>
                    </a:cubicBezTo>
                    <a:cubicBezTo>
                      <a:pt x="502183" y="39532"/>
                      <a:pt x="399101" y="0"/>
                      <a:pt x="272413" y="0"/>
                    </a:cubicBezTo>
                    <a:lnTo>
                      <a:pt x="0" y="0"/>
                    </a:lnTo>
                    <a:lnTo>
                      <a:pt x="0" y="593925"/>
                    </a:lnTo>
                    <a:lnTo>
                      <a:pt x="295066" y="593925"/>
                    </a:lnTo>
                    <a:cubicBezTo>
                      <a:pt x="424610" y="593925"/>
                      <a:pt x="509703" y="544130"/>
                      <a:pt x="509703" y="432567"/>
                    </a:cubicBezTo>
                    <a:cubicBezTo>
                      <a:pt x="509703" y="362152"/>
                      <a:pt x="470963" y="313307"/>
                      <a:pt x="396245" y="294397"/>
                    </a:cubicBezTo>
                    <a:close/>
                    <a:moveTo>
                      <a:pt x="167331" y="113273"/>
                    </a:moveTo>
                    <a:lnTo>
                      <a:pt x="247760" y="113273"/>
                    </a:lnTo>
                    <a:cubicBezTo>
                      <a:pt x="295066" y="113273"/>
                      <a:pt x="337613" y="124392"/>
                      <a:pt x="337613" y="176752"/>
                    </a:cubicBezTo>
                    <a:cubicBezTo>
                      <a:pt x="337613" y="212768"/>
                      <a:pt x="310200" y="237665"/>
                      <a:pt x="255375" y="237665"/>
                    </a:cubicBezTo>
                    <a:lnTo>
                      <a:pt x="167426" y="237665"/>
                    </a:lnTo>
                    <a:lnTo>
                      <a:pt x="167426" y="113273"/>
                    </a:lnTo>
                    <a:close/>
                    <a:moveTo>
                      <a:pt x="259087" y="480651"/>
                    </a:moveTo>
                    <a:lnTo>
                      <a:pt x="165427" y="480651"/>
                    </a:lnTo>
                    <a:lnTo>
                      <a:pt x="165427" y="351033"/>
                    </a:lnTo>
                    <a:lnTo>
                      <a:pt x="254328" y="351033"/>
                    </a:lnTo>
                    <a:cubicBezTo>
                      <a:pt x="304489" y="351033"/>
                      <a:pt x="339421" y="374220"/>
                      <a:pt x="339421" y="417173"/>
                    </a:cubicBezTo>
                    <a:cubicBezTo>
                      <a:pt x="339516" y="462596"/>
                      <a:pt x="310200" y="480651"/>
                      <a:pt x="259087" y="480651"/>
                    </a:cubicBez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1" name="Freeform 50">
                <a:extLst>
                  <a:ext uri="{FF2B5EF4-FFF2-40B4-BE49-F238E27FC236}">
                    <a16:creationId xmlns:a16="http://schemas.microsoft.com/office/drawing/2014/main" id="{FB93E1E3-A224-5F4E-BA61-641E1E0C7FC9}"/>
                  </a:ext>
                </a:extLst>
              </p:cNvPr>
              <p:cNvSpPr/>
              <p:nvPr/>
            </p:nvSpPr>
            <p:spPr>
              <a:xfrm>
                <a:off x="4527867" y="2890857"/>
                <a:ext cx="161810" cy="589173"/>
              </a:xfrm>
              <a:custGeom>
                <a:avLst/>
                <a:gdLst>
                  <a:gd name="connsiteX0" fmla="*/ 0 w 161810"/>
                  <a:gd name="connsiteY0" fmla="*/ 0 h 589173"/>
                  <a:gd name="connsiteX1" fmla="*/ 170186 w 161810"/>
                  <a:gd name="connsiteY1" fmla="*/ 0 h 589173"/>
                  <a:gd name="connsiteX2" fmla="*/ 170186 w 161810"/>
                  <a:gd name="connsiteY2" fmla="*/ 593925 h 589173"/>
                  <a:gd name="connsiteX3" fmla="*/ 0 w 161810"/>
                  <a:gd name="connsiteY3" fmla="*/ 593925 h 589173"/>
                </a:gdLst>
                <a:ahLst/>
                <a:cxnLst>
                  <a:cxn ang="0">
                    <a:pos x="connsiteX0" y="connsiteY0"/>
                  </a:cxn>
                  <a:cxn ang="0">
                    <a:pos x="connsiteX1" y="connsiteY1"/>
                  </a:cxn>
                  <a:cxn ang="0">
                    <a:pos x="connsiteX2" y="connsiteY2"/>
                  </a:cxn>
                  <a:cxn ang="0">
                    <a:pos x="connsiteX3" y="connsiteY3"/>
                  </a:cxn>
                </a:cxnLst>
                <a:rect l="l" t="t" r="r" b="b"/>
                <a:pathLst>
                  <a:path w="161810" h="589173">
                    <a:moveTo>
                      <a:pt x="0" y="0"/>
                    </a:moveTo>
                    <a:lnTo>
                      <a:pt x="170186" y="0"/>
                    </a:lnTo>
                    <a:lnTo>
                      <a:pt x="170186" y="593925"/>
                    </a:lnTo>
                    <a:lnTo>
                      <a:pt x="0" y="593925"/>
                    </a:ln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2" name="Freeform 51">
                <a:extLst>
                  <a:ext uri="{FF2B5EF4-FFF2-40B4-BE49-F238E27FC236}">
                    <a16:creationId xmlns:a16="http://schemas.microsoft.com/office/drawing/2014/main" id="{33EBBA1E-A444-D44B-A182-56793E38A580}"/>
                  </a:ext>
                </a:extLst>
              </p:cNvPr>
              <p:cNvSpPr/>
              <p:nvPr/>
            </p:nvSpPr>
            <p:spPr>
              <a:xfrm>
                <a:off x="4736697" y="2890857"/>
                <a:ext cx="504468" cy="589173"/>
              </a:xfrm>
              <a:custGeom>
                <a:avLst/>
                <a:gdLst>
                  <a:gd name="connsiteX0" fmla="*/ 396340 w 504467"/>
                  <a:gd name="connsiteY0" fmla="*/ 294397 h 589173"/>
                  <a:gd name="connsiteX1" fmla="*/ 396340 w 504467"/>
                  <a:gd name="connsiteY1" fmla="*/ 292686 h 589173"/>
                  <a:gd name="connsiteX2" fmla="*/ 502279 w 504467"/>
                  <a:gd name="connsiteY2" fmla="*/ 157936 h 589173"/>
                  <a:gd name="connsiteX3" fmla="*/ 272508 w 504467"/>
                  <a:gd name="connsiteY3" fmla="*/ 0 h 589173"/>
                  <a:gd name="connsiteX4" fmla="*/ 0 w 504467"/>
                  <a:gd name="connsiteY4" fmla="*/ 0 h 589173"/>
                  <a:gd name="connsiteX5" fmla="*/ 95 w 504467"/>
                  <a:gd name="connsiteY5" fmla="*/ 593925 h 589173"/>
                  <a:gd name="connsiteX6" fmla="*/ 295161 w 504467"/>
                  <a:gd name="connsiteY6" fmla="*/ 593925 h 589173"/>
                  <a:gd name="connsiteX7" fmla="*/ 509798 w 504467"/>
                  <a:gd name="connsiteY7" fmla="*/ 432567 h 589173"/>
                  <a:gd name="connsiteX8" fmla="*/ 396340 w 504467"/>
                  <a:gd name="connsiteY8" fmla="*/ 294397 h 589173"/>
                  <a:gd name="connsiteX9" fmla="*/ 167521 w 504467"/>
                  <a:gd name="connsiteY9" fmla="*/ 113273 h 589173"/>
                  <a:gd name="connsiteX10" fmla="*/ 247951 w 504467"/>
                  <a:gd name="connsiteY10" fmla="*/ 113273 h 589173"/>
                  <a:gd name="connsiteX11" fmla="*/ 337803 w 504467"/>
                  <a:gd name="connsiteY11" fmla="*/ 176752 h 589173"/>
                  <a:gd name="connsiteX12" fmla="*/ 255565 w 504467"/>
                  <a:gd name="connsiteY12" fmla="*/ 237665 h 589173"/>
                  <a:gd name="connsiteX13" fmla="*/ 167617 w 504467"/>
                  <a:gd name="connsiteY13" fmla="*/ 237665 h 589173"/>
                  <a:gd name="connsiteX14" fmla="*/ 167617 w 504467"/>
                  <a:gd name="connsiteY14" fmla="*/ 113273 h 589173"/>
                  <a:gd name="connsiteX15" fmla="*/ 259182 w 504467"/>
                  <a:gd name="connsiteY15" fmla="*/ 480651 h 589173"/>
                  <a:gd name="connsiteX16" fmla="*/ 165523 w 504467"/>
                  <a:gd name="connsiteY16" fmla="*/ 480651 h 589173"/>
                  <a:gd name="connsiteX17" fmla="*/ 165523 w 504467"/>
                  <a:gd name="connsiteY17" fmla="*/ 351033 h 589173"/>
                  <a:gd name="connsiteX18" fmla="*/ 254423 w 504467"/>
                  <a:gd name="connsiteY18" fmla="*/ 351033 h 589173"/>
                  <a:gd name="connsiteX19" fmla="*/ 339516 w 504467"/>
                  <a:gd name="connsiteY19" fmla="*/ 417173 h 589173"/>
                  <a:gd name="connsiteX20" fmla="*/ 259182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340" y="294397"/>
                    </a:moveTo>
                    <a:lnTo>
                      <a:pt x="396340" y="292686"/>
                    </a:lnTo>
                    <a:cubicBezTo>
                      <a:pt x="463444" y="274631"/>
                      <a:pt x="502279" y="220560"/>
                      <a:pt x="502279" y="157936"/>
                    </a:cubicBezTo>
                    <a:cubicBezTo>
                      <a:pt x="502279" y="39532"/>
                      <a:pt x="399196" y="0"/>
                      <a:pt x="272508" y="0"/>
                    </a:cubicBezTo>
                    <a:lnTo>
                      <a:pt x="0" y="0"/>
                    </a:lnTo>
                    <a:lnTo>
                      <a:pt x="95" y="593925"/>
                    </a:lnTo>
                    <a:lnTo>
                      <a:pt x="295161" y="593925"/>
                    </a:lnTo>
                    <a:cubicBezTo>
                      <a:pt x="424705" y="593925"/>
                      <a:pt x="509798" y="544130"/>
                      <a:pt x="509798" y="432567"/>
                    </a:cubicBezTo>
                    <a:cubicBezTo>
                      <a:pt x="509798" y="362152"/>
                      <a:pt x="471059" y="313307"/>
                      <a:pt x="396340" y="294397"/>
                    </a:cubicBezTo>
                    <a:close/>
                    <a:moveTo>
                      <a:pt x="167521" y="113273"/>
                    </a:moveTo>
                    <a:lnTo>
                      <a:pt x="247951" y="113273"/>
                    </a:lnTo>
                    <a:cubicBezTo>
                      <a:pt x="295256" y="113273"/>
                      <a:pt x="337803" y="124392"/>
                      <a:pt x="337803" y="176752"/>
                    </a:cubicBezTo>
                    <a:cubicBezTo>
                      <a:pt x="337803" y="212768"/>
                      <a:pt x="310390" y="237665"/>
                      <a:pt x="255565" y="237665"/>
                    </a:cubicBezTo>
                    <a:lnTo>
                      <a:pt x="167617" y="237665"/>
                    </a:lnTo>
                    <a:lnTo>
                      <a:pt x="167617" y="113273"/>
                    </a:lnTo>
                    <a:close/>
                    <a:moveTo>
                      <a:pt x="259182" y="480651"/>
                    </a:moveTo>
                    <a:lnTo>
                      <a:pt x="165523" y="480651"/>
                    </a:lnTo>
                    <a:lnTo>
                      <a:pt x="165523" y="351033"/>
                    </a:lnTo>
                    <a:lnTo>
                      <a:pt x="254423" y="351033"/>
                    </a:lnTo>
                    <a:cubicBezTo>
                      <a:pt x="304584" y="351033"/>
                      <a:pt x="339516" y="374220"/>
                      <a:pt x="339516" y="417173"/>
                    </a:cubicBezTo>
                    <a:cubicBezTo>
                      <a:pt x="339611" y="462596"/>
                      <a:pt x="310295" y="480651"/>
                      <a:pt x="259182" y="480651"/>
                    </a:cubicBez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3" name="Freeform 52">
                <a:extLst>
                  <a:ext uri="{FF2B5EF4-FFF2-40B4-BE49-F238E27FC236}">
                    <a16:creationId xmlns:a16="http://schemas.microsoft.com/office/drawing/2014/main" id="{E9228351-5CA1-7649-A2D3-B99DD665712C}"/>
                  </a:ext>
                </a:extLst>
              </p:cNvPr>
              <p:cNvSpPr/>
              <p:nvPr/>
            </p:nvSpPr>
            <p:spPr>
              <a:xfrm>
                <a:off x="5270101" y="2890857"/>
                <a:ext cx="504468" cy="589173"/>
              </a:xfrm>
              <a:custGeom>
                <a:avLst/>
                <a:gdLst>
                  <a:gd name="connsiteX0" fmla="*/ 396436 w 504467"/>
                  <a:gd name="connsiteY0" fmla="*/ 294397 h 589173"/>
                  <a:gd name="connsiteX1" fmla="*/ 396436 w 504467"/>
                  <a:gd name="connsiteY1" fmla="*/ 292686 h 589173"/>
                  <a:gd name="connsiteX2" fmla="*/ 502374 w 504467"/>
                  <a:gd name="connsiteY2" fmla="*/ 157936 h 589173"/>
                  <a:gd name="connsiteX3" fmla="*/ 272603 w 504467"/>
                  <a:gd name="connsiteY3" fmla="*/ 0 h 589173"/>
                  <a:gd name="connsiteX4" fmla="*/ 0 w 504467"/>
                  <a:gd name="connsiteY4" fmla="*/ 0 h 589173"/>
                  <a:gd name="connsiteX5" fmla="*/ 190 w 504467"/>
                  <a:gd name="connsiteY5" fmla="*/ 593925 h 589173"/>
                  <a:gd name="connsiteX6" fmla="*/ 295256 w 504467"/>
                  <a:gd name="connsiteY6" fmla="*/ 593925 h 589173"/>
                  <a:gd name="connsiteX7" fmla="*/ 509893 w 504467"/>
                  <a:gd name="connsiteY7" fmla="*/ 432567 h 589173"/>
                  <a:gd name="connsiteX8" fmla="*/ 396436 w 504467"/>
                  <a:gd name="connsiteY8" fmla="*/ 294397 h 589173"/>
                  <a:gd name="connsiteX9" fmla="*/ 167521 w 504467"/>
                  <a:gd name="connsiteY9" fmla="*/ 113273 h 589173"/>
                  <a:gd name="connsiteX10" fmla="*/ 247951 w 504467"/>
                  <a:gd name="connsiteY10" fmla="*/ 113273 h 589173"/>
                  <a:gd name="connsiteX11" fmla="*/ 337803 w 504467"/>
                  <a:gd name="connsiteY11" fmla="*/ 176752 h 589173"/>
                  <a:gd name="connsiteX12" fmla="*/ 255565 w 504467"/>
                  <a:gd name="connsiteY12" fmla="*/ 237665 h 589173"/>
                  <a:gd name="connsiteX13" fmla="*/ 167617 w 504467"/>
                  <a:gd name="connsiteY13" fmla="*/ 237665 h 589173"/>
                  <a:gd name="connsiteX14" fmla="*/ 167617 w 504467"/>
                  <a:gd name="connsiteY14" fmla="*/ 113273 h 589173"/>
                  <a:gd name="connsiteX15" fmla="*/ 259277 w 504467"/>
                  <a:gd name="connsiteY15" fmla="*/ 480651 h 589173"/>
                  <a:gd name="connsiteX16" fmla="*/ 165618 w 504467"/>
                  <a:gd name="connsiteY16" fmla="*/ 480651 h 589173"/>
                  <a:gd name="connsiteX17" fmla="*/ 165618 w 504467"/>
                  <a:gd name="connsiteY17" fmla="*/ 351033 h 589173"/>
                  <a:gd name="connsiteX18" fmla="*/ 254518 w 504467"/>
                  <a:gd name="connsiteY18" fmla="*/ 351033 h 589173"/>
                  <a:gd name="connsiteX19" fmla="*/ 339612 w 504467"/>
                  <a:gd name="connsiteY19" fmla="*/ 417173 h 589173"/>
                  <a:gd name="connsiteX20" fmla="*/ 259277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436" y="294397"/>
                    </a:moveTo>
                    <a:lnTo>
                      <a:pt x="396436" y="292686"/>
                    </a:lnTo>
                    <a:cubicBezTo>
                      <a:pt x="463539" y="274631"/>
                      <a:pt x="502374" y="220560"/>
                      <a:pt x="502374" y="157936"/>
                    </a:cubicBezTo>
                    <a:cubicBezTo>
                      <a:pt x="502374" y="39532"/>
                      <a:pt x="399291" y="0"/>
                      <a:pt x="272603" y="0"/>
                    </a:cubicBezTo>
                    <a:lnTo>
                      <a:pt x="0" y="0"/>
                    </a:lnTo>
                    <a:lnTo>
                      <a:pt x="190" y="593925"/>
                    </a:lnTo>
                    <a:lnTo>
                      <a:pt x="295256" y="593925"/>
                    </a:lnTo>
                    <a:cubicBezTo>
                      <a:pt x="424800" y="593925"/>
                      <a:pt x="509893" y="544130"/>
                      <a:pt x="509893" y="432567"/>
                    </a:cubicBezTo>
                    <a:cubicBezTo>
                      <a:pt x="509893" y="362152"/>
                      <a:pt x="471154" y="313307"/>
                      <a:pt x="396436" y="294397"/>
                    </a:cubicBezTo>
                    <a:close/>
                    <a:moveTo>
                      <a:pt x="167521" y="113273"/>
                    </a:moveTo>
                    <a:lnTo>
                      <a:pt x="247951" y="113273"/>
                    </a:lnTo>
                    <a:cubicBezTo>
                      <a:pt x="295256" y="113273"/>
                      <a:pt x="337803" y="124392"/>
                      <a:pt x="337803" y="176752"/>
                    </a:cubicBezTo>
                    <a:cubicBezTo>
                      <a:pt x="337803" y="212768"/>
                      <a:pt x="310390" y="237665"/>
                      <a:pt x="255565" y="237665"/>
                    </a:cubicBezTo>
                    <a:lnTo>
                      <a:pt x="167617" y="237665"/>
                    </a:lnTo>
                    <a:lnTo>
                      <a:pt x="167617" y="113273"/>
                    </a:lnTo>
                    <a:close/>
                    <a:moveTo>
                      <a:pt x="259277" y="480651"/>
                    </a:moveTo>
                    <a:lnTo>
                      <a:pt x="165618" y="480651"/>
                    </a:lnTo>
                    <a:lnTo>
                      <a:pt x="165618" y="351033"/>
                    </a:lnTo>
                    <a:lnTo>
                      <a:pt x="254518" y="351033"/>
                    </a:lnTo>
                    <a:cubicBezTo>
                      <a:pt x="304680" y="351033"/>
                      <a:pt x="339612" y="374220"/>
                      <a:pt x="339612" y="417173"/>
                    </a:cubicBezTo>
                    <a:cubicBezTo>
                      <a:pt x="339707" y="462596"/>
                      <a:pt x="310390" y="480651"/>
                      <a:pt x="259277" y="480651"/>
                    </a:cubicBez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4" name="Freeform 53">
                <a:extLst>
                  <a:ext uri="{FF2B5EF4-FFF2-40B4-BE49-F238E27FC236}">
                    <a16:creationId xmlns:a16="http://schemas.microsoft.com/office/drawing/2014/main" id="{AE7F08A6-AB16-D949-8165-2810E2F70EB6}"/>
                  </a:ext>
                </a:extLst>
              </p:cNvPr>
              <p:cNvSpPr/>
              <p:nvPr/>
            </p:nvSpPr>
            <p:spPr>
              <a:xfrm>
                <a:off x="5723836" y="2890857"/>
                <a:ext cx="580614" cy="589173"/>
              </a:xfrm>
              <a:custGeom>
                <a:avLst/>
                <a:gdLst>
                  <a:gd name="connsiteX0" fmla="*/ 408524 w 580613"/>
                  <a:gd name="connsiteY0" fmla="*/ 0 h 589173"/>
                  <a:gd name="connsiteX1" fmla="*/ 290307 w 580613"/>
                  <a:gd name="connsiteY1" fmla="*/ 207731 h 589173"/>
                  <a:gd name="connsiteX2" fmla="*/ 188176 w 580613"/>
                  <a:gd name="connsiteY2" fmla="*/ 0 h 589173"/>
                  <a:gd name="connsiteX3" fmla="*/ 0 w 580613"/>
                  <a:gd name="connsiteY3" fmla="*/ 0 h 589173"/>
                  <a:gd name="connsiteX4" fmla="*/ 198646 w 580613"/>
                  <a:gd name="connsiteY4" fmla="*/ 330412 h 589173"/>
                  <a:gd name="connsiteX5" fmla="*/ 43784 w 580613"/>
                  <a:gd name="connsiteY5" fmla="*/ 593925 h 589173"/>
                  <a:gd name="connsiteX6" fmla="*/ 214066 w 580613"/>
                  <a:gd name="connsiteY6" fmla="*/ 593925 h 589173"/>
                  <a:gd name="connsiteX7" fmla="*/ 589180 w 580613"/>
                  <a:gd name="connsiteY7" fmla="*/ 0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613" h="589173">
                    <a:moveTo>
                      <a:pt x="408524" y="0"/>
                    </a:moveTo>
                    <a:lnTo>
                      <a:pt x="290307" y="207731"/>
                    </a:lnTo>
                    <a:lnTo>
                      <a:pt x="188176" y="0"/>
                    </a:lnTo>
                    <a:lnTo>
                      <a:pt x="0" y="0"/>
                    </a:lnTo>
                    <a:lnTo>
                      <a:pt x="198646" y="330412"/>
                    </a:lnTo>
                    <a:lnTo>
                      <a:pt x="43784" y="593925"/>
                    </a:lnTo>
                    <a:lnTo>
                      <a:pt x="214066" y="593925"/>
                    </a:lnTo>
                    <a:lnTo>
                      <a:pt x="589180" y="0"/>
                    </a:ln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dirty="0">
                  <a:latin typeface="+mn-lt"/>
                </a:endParaRPr>
              </a:p>
            </p:txBody>
          </p:sp>
        </p:grpSp>
        <p:grpSp>
          <p:nvGrpSpPr>
            <p:cNvPr id="27" name="Graphic 42">
              <a:extLst>
                <a:ext uri="{FF2B5EF4-FFF2-40B4-BE49-F238E27FC236}">
                  <a16:creationId xmlns:a16="http://schemas.microsoft.com/office/drawing/2014/main" id="{0529F516-B6DA-2145-90DE-AE2B8E7C58E0}"/>
                </a:ext>
              </a:extLst>
            </p:cNvPr>
            <p:cNvGrpSpPr/>
            <p:nvPr/>
          </p:nvGrpSpPr>
          <p:grpSpPr>
            <a:xfrm>
              <a:off x="3992179" y="3669136"/>
              <a:ext cx="1456294" cy="161548"/>
              <a:chOff x="3992179" y="3669136"/>
              <a:chExt cx="1456294" cy="161548"/>
            </a:xfrm>
            <a:solidFill>
              <a:srgbClr val="0033A1"/>
            </a:solidFill>
          </p:grpSpPr>
          <p:sp>
            <p:nvSpPr>
              <p:cNvPr id="41" name="Freeform 40">
                <a:extLst>
                  <a:ext uri="{FF2B5EF4-FFF2-40B4-BE49-F238E27FC236}">
                    <a16:creationId xmlns:a16="http://schemas.microsoft.com/office/drawing/2014/main" id="{6E8272E3-A63A-5E45-A3AA-1E3F590B945B}"/>
                  </a:ext>
                </a:extLst>
              </p:cNvPr>
              <p:cNvSpPr/>
              <p:nvPr/>
            </p:nvSpPr>
            <p:spPr>
              <a:xfrm>
                <a:off x="3992179" y="3671416"/>
                <a:ext cx="104701" cy="152045"/>
              </a:xfrm>
              <a:custGeom>
                <a:avLst/>
                <a:gdLst>
                  <a:gd name="connsiteX0" fmla="*/ 0 w 104700"/>
                  <a:gd name="connsiteY0" fmla="*/ 0 h 152044"/>
                  <a:gd name="connsiteX1" fmla="*/ 29602 w 104700"/>
                  <a:gd name="connsiteY1" fmla="*/ 0 h 152044"/>
                  <a:gd name="connsiteX2" fmla="*/ 29602 w 104700"/>
                  <a:gd name="connsiteY2" fmla="*/ 134275 h 152044"/>
                  <a:gd name="connsiteX3" fmla="*/ 112982 w 104700"/>
                  <a:gd name="connsiteY3" fmla="*/ 134275 h 152044"/>
                  <a:gd name="connsiteX4" fmla="*/ 112982 w 104700"/>
                  <a:gd name="connsiteY4" fmla="*/ 159267 h 152044"/>
                  <a:gd name="connsiteX5" fmla="*/ 0 w 104700"/>
                  <a:gd name="connsiteY5" fmla="*/ 159267 h 152044"/>
                  <a:gd name="connsiteX6" fmla="*/ 0 w 104700"/>
                  <a:gd name="connsiteY6" fmla="*/ 0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00" h="152044">
                    <a:moveTo>
                      <a:pt x="0" y="0"/>
                    </a:moveTo>
                    <a:lnTo>
                      <a:pt x="29602" y="0"/>
                    </a:lnTo>
                    <a:lnTo>
                      <a:pt x="29602" y="134275"/>
                    </a:lnTo>
                    <a:lnTo>
                      <a:pt x="112982" y="134275"/>
                    </a:lnTo>
                    <a:lnTo>
                      <a:pt x="112982" y="159267"/>
                    </a:lnTo>
                    <a:lnTo>
                      <a:pt x="0" y="159267"/>
                    </a:lnTo>
                    <a:lnTo>
                      <a:pt x="0" y="0"/>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2" name="Freeform 41">
                <a:extLst>
                  <a:ext uri="{FF2B5EF4-FFF2-40B4-BE49-F238E27FC236}">
                    <a16:creationId xmlns:a16="http://schemas.microsoft.com/office/drawing/2014/main" id="{5EE78959-F93B-9646-A79A-9BEE978877D1}"/>
                  </a:ext>
                </a:extLst>
              </p:cNvPr>
              <p:cNvSpPr/>
              <p:nvPr/>
            </p:nvSpPr>
            <p:spPr>
              <a:xfrm>
                <a:off x="4128671" y="3671416"/>
                <a:ext cx="28555" cy="152045"/>
              </a:xfrm>
              <a:custGeom>
                <a:avLst/>
                <a:gdLst>
                  <a:gd name="connsiteX0" fmla="*/ 0 w 28554"/>
                  <a:gd name="connsiteY0" fmla="*/ 0 h 152044"/>
                  <a:gd name="connsiteX1" fmla="*/ 29602 w 28554"/>
                  <a:gd name="connsiteY1" fmla="*/ 0 h 152044"/>
                  <a:gd name="connsiteX2" fmla="*/ 29602 w 28554"/>
                  <a:gd name="connsiteY2" fmla="*/ 159267 h 152044"/>
                  <a:gd name="connsiteX3" fmla="*/ 0 w 28554"/>
                  <a:gd name="connsiteY3" fmla="*/ 159267 h 152044"/>
                  <a:gd name="connsiteX4" fmla="*/ 0 w 28554"/>
                  <a:gd name="connsiteY4" fmla="*/ 0 h 15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54" h="152044">
                    <a:moveTo>
                      <a:pt x="0" y="0"/>
                    </a:moveTo>
                    <a:lnTo>
                      <a:pt x="29602" y="0"/>
                    </a:lnTo>
                    <a:lnTo>
                      <a:pt x="29602" y="159267"/>
                    </a:lnTo>
                    <a:lnTo>
                      <a:pt x="0" y="159267"/>
                    </a:lnTo>
                    <a:lnTo>
                      <a:pt x="0" y="0"/>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3" name="Freeform 42">
                <a:extLst>
                  <a:ext uri="{FF2B5EF4-FFF2-40B4-BE49-F238E27FC236}">
                    <a16:creationId xmlns:a16="http://schemas.microsoft.com/office/drawing/2014/main" id="{C1A13D65-7F0C-C34D-93D2-A5E08C942250}"/>
                  </a:ext>
                </a:extLst>
              </p:cNvPr>
              <p:cNvSpPr/>
              <p:nvPr/>
            </p:nvSpPr>
            <p:spPr>
              <a:xfrm>
                <a:off x="4201391" y="3671416"/>
                <a:ext cx="133256" cy="152045"/>
              </a:xfrm>
              <a:custGeom>
                <a:avLst/>
                <a:gdLst>
                  <a:gd name="connsiteX0" fmla="*/ 141727 w 133255"/>
                  <a:gd name="connsiteY0" fmla="*/ 0 h 152044"/>
                  <a:gd name="connsiteX1" fmla="*/ 141727 w 133255"/>
                  <a:gd name="connsiteY1" fmla="*/ 159267 h 152044"/>
                  <a:gd name="connsiteX2" fmla="*/ 117360 w 133255"/>
                  <a:gd name="connsiteY2" fmla="*/ 159267 h 152044"/>
                  <a:gd name="connsiteX3" fmla="*/ 29411 w 133255"/>
                  <a:gd name="connsiteY3" fmla="*/ 51410 h 152044"/>
                  <a:gd name="connsiteX4" fmla="*/ 29411 w 133255"/>
                  <a:gd name="connsiteY4" fmla="*/ 159267 h 152044"/>
                  <a:gd name="connsiteX5" fmla="*/ 0 w 133255"/>
                  <a:gd name="connsiteY5" fmla="*/ 159267 h 152044"/>
                  <a:gd name="connsiteX6" fmla="*/ 0 w 133255"/>
                  <a:gd name="connsiteY6" fmla="*/ 0 h 152044"/>
                  <a:gd name="connsiteX7" fmla="*/ 24367 w 133255"/>
                  <a:gd name="connsiteY7" fmla="*/ 0 h 152044"/>
                  <a:gd name="connsiteX8" fmla="*/ 112315 w 133255"/>
                  <a:gd name="connsiteY8" fmla="*/ 107857 h 152044"/>
                  <a:gd name="connsiteX9" fmla="*/ 112315 w 133255"/>
                  <a:gd name="connsiteY9" fmla="*/ 0 h 152044"/>
                  <a:gd name="connsiteX10" fmla="*/ 141727 w 133255"/>
                  <a:gd name="connsiteY10" fmla="*/ 0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55" h="152044">
                    <a:moveTo>
                      <a:pt x="141727" y="0"/>
                    </a:moveTo>
                    <a:lnTo>
                      <a:pt x="141727" y="159267"/>
                    </a:lnTo>
                    <a:lnTo>
                      <a:pt x="117360" y="159267"/>
                    </a:lnTo>
                    <a:lnTo>
                      <a:pt x="29411" y="51410"/>
                    </a:lnTo>
                    <a:lnTo>
                      <a:pt x="29411" y="159267"/>
                    </a:lnTo>
                    <a:lnTo>
                      <a:pt x="0" y="159267"/>
                    </a:lnTo>
                    <a:lnTo>
                      <a:pt x="0" y="0"/>
                    </a:lnTo>
                    <a:lnTo>
                      <a:pt x="24367" y="0"/>
                    </a:lnTo>
                    <a:lnTo>
                      <a:pt x="112315" y="107857"/>
                    </a:lnTo>
                    <a:lnTo>
                      <a:pt x="112315" y="0"/>
                    </a:lnTo>
                    <a:lnTo>
                      <a:pt x="141727" y="0"/>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4" name="Freeform 43">
                <a:extLst>
                  <a:ext uri="{FF2B5EF4-FFF2-40B4-BE49-F238E27FC236}">
                    <a16:creationId xmlns:a16="http://schemas.microsoft.com/office/drawing/2014/main" id="{14ED971E-58C0-D64B-9980-2AF8A13392CF}"/>
                  </a:ext>
                </a:extLst>
              </p:cNvPr>
              <p:cNvSpPr/>
              <p:nvPr/>
            </p:nvSpPr>
            <p:spPr>
              <a:xfrm>
                <a:off x="4385950" y="3671416"/>
                <a:ext cx="114219" cy="152045"/>
              </a:xfrm>
              <a:custGeom>
                <a:avLst/>
                <a:gdLst>
                  <a:gd name="connsiteX0" fmla="*/ 119645 w 114219"/>
                  <a:gd name="connsiteY0" fmla="*/ 134465 h 152044"/>
                  <a:gd name="connsiteX1" fmla="*/ 119645 w 114219"/>
                  <a:gd name="connsiteY1" fmla="*/ 159267 h 152044"/>
                  <a:gd name="connsiteX2" fmla="*/ 0 w 114219"/>
                  <a:gd name="connsiteY2" fmla="*/ 159267 h 152044"/>
                  <a:gd name="connsiteX3" fmla="*/ 0 w 114219"/>
                  <a:gd name="connsiteY3" fmla="*/ 0 h 152044"/>
                  <a:gd name="connsiteX4" fmla="*/ 116408 w 114219"/>
                  <a:gd name="connsiteY4" fmla="*/ 0 h 152044"/>
                  <a:gd name="connsiteX5" fmla="*/ 116408 w 114219"/>
                  <a:gd name="connsiteY5" fmla="*/ 24802 h 152044"/>
                  <a:gd name="connsiteX6" fmla="*/ 29602 w 114219"/>
                  <a:gd name="connsiteY6" fmla="*/ 24802 h 152044"/>
                  <a:gd name="connsiteX7" fmla="*/ 29602 w 114219"/>
                  <a:gd name="connsiteY7" fmla="*/ 66235 h 152044"/>
                  <a:gd name="connsiteX8" fmla="*/ 106605 w 114219"/>
                  <a:gd name="connsiteY8" fmla="*/ 66235 h 152044"/>
                  <a:gd name="connsiteX9" fmla="*/ 106605 w 114219"/>
                  <a:gd name="connsiteY9" fmla="*/ 90562 h 152044"/>
                  <a:gd name="connsiteX10" fmla="*/ 29602 w 114219"/>
                  <a:gd name="connsiteY10" fmla="*/ 90562 h 152044"/>
                  <a:gd name="connsiteX11" fmla="*/ 29602 w 114219"/>
                  <a:gd name="connsiteY11" fmla="*/ 134465 h 152044"/>
                  <a:gd name="connsiteX12" fmla="*/ 119645 w 114219"/>
                  <a:gd name="connsiteY12" fmla="*/ 134465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219" h="152044">
                    <a:moveTo>
                      <a:pt x="119645" y="134465"/>
                    </a:moveTo>
                    <a:lnTo>
                      <a:pt x="119645" y="159267"/>
                    </a:lnTo>
                    <a:lnTo>
                      <a:pt x="0" y="159267"/>
                    </a:lnTo>
                    <a:lnTo>
                      <a:pt x="0" y="0"/>
                    </a:lnTo>
                    <a:lnTo>
                      <a:pt x="116408" y="0"/>
                    </a:lnTo>
                    <a:lnTo>
                      <a:pt x="116408" y="24802"/>
                    </a:lnTo>
                    <a:lnTo>
                      <a:pt x="29602" y="24802"/>
                    </a:lnTo>
                    <a:lnTo>
                      <a:pt x="29602" y="66235"/>
                    </a:lnTo>
                    <a:lnTo>
                      <a:pt x="106605" y="66235"/>
                    </a:lnTo>
                    <a:lnTo>
                      <a:pt x="106605" y="90562"/>
                    </a:lnTo>
                    <a:lnTo>
                      <a:pt x="29602" y="90562"/>
                    </a:lnTo>
                    <a:lnTo>
                      <a:pt x="29602" y="134465"/>
                    </a:lnTo>
                    <a:lnTo>
                      <a:pt x="119645" y="134465"/>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5" name="Freeform 44">
                <a:extLst>
                  <a:ext uri="{FF2B5EF4-FFF2-40B4-BE49-F238E27FC236}">
                    <a16:creationId xmlns:a16="http://schemas.microsoft.com/office/drawing/2014/main" id="{546B0B23-11A1-9640-823D-7559ED0A8E70}"/>
                  </a:ext>
                </a:extLst>
              </p:cNvPr>
              <p:cNvSpPr/>
              <p:nvPr/>
            </p:nvSpPr>
            <p:spPr>
              <a:xfrm>
                <a:off x="4590116" y="3669136"/>
                <a:ext cx="142774" cy="161548"/>
              </a:xfrm>
              <a:custGeom>
                <a:avLst/>
                <a:gdLst>
                  <a:gd name="connsiteX0" fmla="*/ 120406 w 142773"/>
                  <a:gd name="connsiteY0" fmla="*/ 80109 h 161547"/>
                  <a:gd name="connsiteX1" fmla="*/ 148390 w 142773"/>
                  <a:gd name="connsiteY1" fmla="*/ 80109 h 161547"/>
                  <a:gd name="connsiteX2" fmla="*/ 148390 w 142773"/>
                  <a:gd name="connsiteY2" fmla="*/ 143587 h 161547"/>
                  <a:gd name="connsiteX3" fmla="*/ 85950 w 142773"/>
                  <a:gd name="connsiteY3" fmla="*/ 163828 h 161547"/>
                  <a:gd name="connsiteX4" fmla="*/ 0 w 142773"/>
                  <a:gd name="connsiteY4" fmla="*/ 81914 h 161547"/>
                  <a:gd name="connsiteX5" fmla="*/ 86331 w 142773"/>
                  <a:gd name="connsiteY5" fmla="*/ 0 h 161547"/>
                  <a:gd name="connsiteX6" fmla="*/ 150388 w 142773"/>
                  <a:gd name="connsiteY6" fmla="*/ 25943 h 161547"/>
                  <a:gd name="connsiteX7" fmla="*/ 131733 w 142773"/>
                  <a:gd name="connsiteY7" fmla="*/ 44188 h 161547"/>
                  <a:gd name="connsiteX8" fmla="*/ 87758 w 142773"/>
                  <a:gd name="connsiteY8" fmla="*/ 25943 h 161547"/>
                  <a:gd name="connsiteX9" fmla="*/ 29887 w 142773"/>
                  <a:gd name="connsiteY9" fmla="*/ 81914 h 161547"/>
                  <a:gd name="connsiteX10" fmla="*/ 87568 w 142773"/>
                  <a:gd name="connsiteY10" fmla="*/ 137886 h 161547"/>
                  <a:gd name="connsiteX11" fmla="*/ 120406 w 142773"/>
                  <a:gd name="connsiteY11" fmla="*/ 129713 h 161547"/>
                  <a:gd name="connsiteX12" fmla="*/ 120406 w 142773"/>
                  <a:gd name="connsiteY12" fmla="*/ 80109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773" h="161547">
                    <a:moveTo>
                      <a:pt x="120406" y="80109"/>
                    </a:moveTo>
                    <a:lnTo>
                      <a:pt x="148390" y="80109"/>
                    </a:lnTo>
                    <a:lnTo>
                      <a:pt x="148390" y="143587"/>
                    </a:lnTo>
                    <a:cubicBezTo>
                      <a:pt x="131733" y="156986"/>
                      <a:pt x="108508" y="163828"/>
                      <a:pt x="85950" y="163828"/>
                    </a:cubicBezTo>
                    <a:cubicBezTo>
                      <a:pt x="36455" y="163828"/>
                      <a:pt x="0" y="129523"/>
                      <a:pt x="0" y="81914"/>
                    </a:cubicBezTo>
                    <a:cubicBezTo>
                      <a:pt x="0" y="34400"/>
                      <a:pt x="36455" y="0"/>
                      <a:pt x="86331" y="0"/>
                    </a:cubicBezTo>
                    <a:cubicBezTo>
                      <a:pt x="112982" y="0"/>
                      <a:pt x="135350" y="8838"/>
                      <a:pt x="150388" y="25943"/>
                    </a:cubicBezTo>
                    <a:lnTo>
                      <a:pt x="131733" y="44188"/>
                    </a:lnTo>
                    <a:cubicBezTo>
                      <a:pt x="119169" y="31644"/>
                      <a:pt x="104891" y="25943"/>
                      <a:pt x="87758" y="25943"/>
                    </a:cubicBezTo>
                    <a:cubicBezTo>
                      <a:pt x="53778" y="25943"/>
                      <a:pt x="29887" y="48939"/>
                      <a:pt x="29887" y="81914"/>
                    </a:cubicBezTo>
                    <a:cubicBezTo>
                      <a:pt x="29887" y="114224"/>
                      <a:pt x="53778" y="137886"/>
                      <a:pt x="87568" y="137886"/>
                    </a:cubicBezTo>
                    <a:cubicBezTo>
                      <a:pt x="98990" y="137886"/>
                      <a:pt x="110126" y="135605"/>
                      <a:pt x="120406" y="129713"/>
                    </a:cubicBezTo>
                    <a:lnTo>
                      <a:pt x="120406" y="80109"/>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6" name="Freeform 45">
                <a:extLst>
                  <a:ext uri="{FF2B5EF4-FFF2-40B4-BE49-F238E27FC236}">
                    <a16:creationId xmlns:a16="http://schemas.microsoft.com/office/drawing/2014/main" id="{44E4764C-55F4-B246-9378-1314FF67DCEF}"/>
                  </a:ext>
                </a:extLst>
              </p:cNvPr>
              <p:cNvSpPr/>
              <p:nvPr/>
            </p:nvSpPr>
            <p:spPr>
              <a:xfrm>
                <a:off x="4777531" y="3671416"/>
                <a:ext cx="133256" cy="152045"/>
              </a:xfrm>
              <a:custGeom>
                <a:avLst/>
                <a:gdLst>
                  <a:gd name="connsiteX0" fmla="*/ 104320 w 133255"/>
                  <a:gd name="connsiteY0" fmla="*/ 159267 h 152044"/>
                  <a:gd name="connsiteX1" fmla="*/ 71768 w 133255"/>
                  <a:gd name="connsiteY1" fmla="*/ 112608 h 152044"/>
                  <a:gd name="connsiteX2" fmla="*/ 65581 w 133255"/>
                  <a:gd name="connsiteY2" fmla="*/ 112798 h 152044"/>
                  <a:gd name="connsiteX3" fmla="*/ 29602 w 133255"/>
                  <a:gd name="connsiteY3" fmla="*/ 112798 h 152044"/>
                  <a:gd name="connsiteX4" fmla="*/ 29602 w 133255"/>
                  <a:gd name="connsiteY4" fmla="*/ 159172 h 152044"/>
                  <a:gd name="connsiteX5" fmla="*/ 0 w 133255"/>
                  <a:gd name="connsiteY5" fmla="*/ 159172 h 152044"/>
                  <a:gd name="connsiteX6" fmla="*/ 0 w 133255"/>
                  <a:gd name="connsiteY6" fmla="*/ 0 h 152044"/>
                  <a:gd name="connsiteX7" fmla="*/ 65676 w 133255"/>
                  <a:gd name="connsiteY7" fmla="*/ 0 h 152044"/>
                  <a:gd name="connsiteX8" fmla="*/ 133541 w 133255"/>
                  <a:gd name="connsiteY8" fmla="*/ 56637 h 152044"/>
                  <a:gd name="connsiteX9" fmla="*/ 99561 w 133255"/>
                  <a:gd name="connsiteY9" fmla="*/ 106906 h 152044"/>
                  <a:gd name="connsiteX10" fmla="*/ 136206 w 133255"/>
                  <a:gd name="connsiteY10" fmla="*/ 159267 h 152044"/>
                  <a:gd name="connsiteX11" fmla="*/ 104320 w 133255"/>
                  <a:gd name="connsiteY11" fmla="*/ 159267 h 152044"/>
                  <a:gd name="connsiteX12" fmla="*/ 64248 w 133255"/>
                  <a:gd name="connsiteY12" fmla="*/ 25087 h 152044"/>
                  <a:gd name="connsiteX13" fmla="*/ 29602 w 133255"/>
                  <a:gd name="connsiteY13" fmla="*/ 25087 h 152044"/>
                  <a:gd name="connsiteX14" fmla="*/ 29602 w 133255"/>
                  <a:gd name="connsiteY14" fmla="*/ 88566 h 152044"/>
                  <a:gd name="connsiteX15" fmla="*/ 64248 w 133255"/>
                  <a:gd name="connsiteY15" fmla="*/ 88566 h 152044"/>
                  <a:gd name="connsiteX16" fmla="*/ 103654 w 133255"/>
                  <a:gd name="connsiteY16" fmla="*/ 56732 h 152044"/>
                  <a:gd name="connsiteX17" fmla="*/ 64248 w 133255"/>
                  <a:gd name="connsiteY17" fmla="*/ 25087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3255" h="152044">
                    <a:moveTo>
                      <a:pt x="104320" y="159267"/>
                    </a:moveTo>
                    <a:lnTo>
                      <a:pt x="71768" y="112608"/>
                    </a:lnTo>
                    <a:cubicBezTo>
                      <a:pt x="69674" y="112798"/>
                      <a:pt x="67675" y="112798"/>
                      <a:pt x="65581" y="112798"/>
                    </a:cubicBezTo>
                    <a:lnTo>
                      <a:pt x="29602" y="112798"/>
                    </a:lnTo>
                    <a:lnTo>
                      <a:pt x="29602" y="159172"/>
                    </a:lnTo>
                    <a:lnTo>
                      <a:pt x="0" y="159172"/>
                    </a:lnTo>
                    <a:lnTo>
                      <a:pt x="0" y="0"/>
                    </a:lnTo>
                    <a:lnTo>
                      <a:pt x="65676" y="0"/>
                    </a:lnTo>
                    <a:cubicBezTo>
                      <a:pt x="107651" y="0"/>
                      <a:pt x="133541" y="21381"/>
                      <a:pt x="133541" y="56637"/>
                    </a:cubicBezTo>
                    <a:cubicBezTo>
                      <a:pt x="133541" y="80774"/>
                      <a:pt x="121263" y="98544"/>
                      <a:pt x="99561" y="106906"/>
                    </a:cubicBezTo>
                    <a:lnTo>
                      <a:pt x="136206" y="159267"/>
                    </a:lnTo>
                    <a:lnTo>
                      <a:pt x="104320" y="159267"/>
                    </a:lnTo>
                    <a:close/>
                    <a:moveTo>
                      <a:pt x="64248" y="25087"/>
                    </a:moveTo>
                    <a:lnTo>
                      <a:pt x="29602" y="25087"/>
                    </a:lnTo>
                    <a:lnTo>
                      <a:pt x="29602" y="88566"/>
                    </a:lnTo>
                    <a:lnTo>
                      <a:pt x="64248" y="88566"/>
                    </a:lnTo>
                    <a:cubicBezTo>
                      <a:pt x="90233" y="88566"/>
                      <a:pt x="103654" y="76783"/>
                      <a:pt x="103654" y="56732"/>
                    </a:cubicBezTo>
                    <a:cubicBezTo>
                      <a:pt x="103654" y="36681"/>
                      <a:pt x="90233" y="25087"/>
                      <a:pt x="64248" y="25087"/>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7" name="Freeform 46">
                <a:extLst>
                  <a:ext uri="{FF2B5EF4-FFF2-40B4-BE49-F238E27FC236}">
                    <a16:creationId xmlns:a16="http://schemas.microsoft.com/office/drawing/2014/main" id="{4010427B-FD98-7D4B-9597-E95358269F80}"/>
                  </a:ext>
                </a:extLst>
              </p:cNvPr>
              <p:cNvSpPr/>
              <p:nvPr/>
            </p:nvSpPr>
            <p:spPr>
              <a:xfrm>
                <a:off x="4932678" y="3669136"/>
                <a:ext cx="171329" cy="161548"/>
              </a:xfrm>
              <a:custGeom>
                <a:avLst/>
                <a:gdLst>
                  <a:gd name="connsiteX0" fmla="*/ 0 w 171328"/>
                  <a:gd name="connsiteY0" fmla="*/ 81914 h 161547"/>
                  <a:gd name="connsiteX1" fmla="*/ 85950 w 171328"/>
                  <a:gd name="connsiteY1" fmla="*/ 0 h 161547"/>
                  <a:gd name="connsiteX2" fmla="*/ 171900 w 171328"/>
                  <a:gd name="connsiteY2" fmla="*/ 81914 h 161547"/>
                  <a:gd name="connsiteX3" fmla="*/ 85950 w 171328"/>
                  <a:gd name="connsiteY3" fmla="*/ 163828 h 161547"/>
                  <a:gd name="connsiteX4" fmla="*/ 0 w 171328"/>
                  <a:gd name="connsiteY4" fmla="*/ 81914 h 161547"/>
                  <a:gd name="connsiteX5" fmla="*/ 142012 w 171328"/>
                  <a:gd name="connsiteY5" fmla="*/ 81914 h 161547"/>
                  <a:gd name="connsiteX6" fmla="*/ 85950 w 171328"/>
                  <a:gd name="connsiteY6" fmla="*/ 25943 h 161547"/>
                  <a:gd name="connsiteX7" fmla="*/ 29887 w 171328"/>
                  <a:gd name="connsiteY7" fmla="*/ 81914 h 161547"/>
                  <a:gd name="connsiteX8" fmla="*/ 85950 w 171328"/>
                  <a:gd name="connsiteY8" fmla="*/ 137886 h 161547"/>
                  <a:gd name="connsiteX9" fmla="*/ 142012 w 171328"/>
                  <a:gd name="connsiteY9" fmla="*/ 81914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328" h="161547">
                    <a:moveTo>
                      <a:pt x="0" y="81914"/>
                    </a:moveTo>
                    <a:cubicBezTo>
                      <a:pt x="0" y="34780"/>
                      <a:pt x="36455" y="0"/>
                      <a:pt x="85950" y="0"/>
                    </a:cubicBezTo>
                    <a:cubicBezTo>
                      <a:pt x="135445" y="0"/>
                      <a:pt x="171900" y="34590"/>
                      <a:pt x="171900" y="81914"/>
                    </a:cubicBezTo>
                    <a:cubicBezTo>
                      <a:pt x="171900" y="129238"/>
                      <a:pt x="135445" y="163828"/>
                      <a:pt x="85950" y="163828"/>
                    </a:cubicBezTo>
                    <a:cubicBezTo>
                      <a:pt x="36455" y="163828"/>
                      <a:pt x="0" y="129048"/>
                      <a:pt x="0" y="81914"/>
                    </a:cubicBezTo>
                    <a:close/>
                    <a:moveTo>
                      <a:pt x="142012" y="81914"/>
                    </a:moveTo>
                    <a:cubicBezTo>
                      <a:pt x="142012" y="49415"/>
                      <a:pt x="118122" y="25943"/>
                      <a:pt x="85950" y="25943"/>
                    </a:cubicBezTo>
                    <a:cubicBezTo>
                      <a:pt x="53778" y="25943"/>
                      <a:pt x="29887" y="49415"/>
                      <a:pt x="29887" y="81914"/>
                    </a:cubicBezTo>
                    <a:cubicBezTo>
                      <a:pt x="29887" y="114414"/>
                      <a:pt x="53778" y="137886"/>
                      <a:pt x="85950" y="137886"/>
                    </a:cubicBezTo>
                    <a:cubicBezTo>
                      <a:pt x="118026" y="137886"/>
                      <a:pt x="142012" y="114509"/>
                      <a:pt x="142012" y="81914"/>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8" name="Freeform 47">
                <a:extLst>
                  <a:ext uri="{FF2B5EF4-FFF2-40B4-BE49-F238E27FC236}">
                    <a16:creationId xmlns:a16="http://schemas.microsoft.com/office/drawing/2014/main" id="{8B3C8FE0-F6DA-174B-9127-B578F53283BA}"/>
                  </a:ext>
                </a:extLst>
              </p:cNvPr>
              <p:cNvSpPr/>
              <p:nvPr/>
            </p:nvSpPr>
            <p:spPr>
              <a:xfrm>
                <a:off x="5134561" y="3671416"/>
                <a:ext cx="133256" cy="161548"/>
              </a:xfrm>
              <a:custGeom>
                <a:avLst/>
                <a:gdLst>
                  <a:gd name="connsiteX0" fmla="*/ 0 w 133255"/>
                  <a:gd name="connsiteY0" fmla="*/ 89896 h 161547"/>
                  <a:gd name="connsiteX1" fmla="*/ 0 w 133255"/>
                  <a:gd name="connsiteY1" fmla="*/ 0 h 161547"/>
                  <a:gd name="connsiteX2" fmla="*/ 29602 w 133255"/>
                  <a:gd name="connsiteY2" fmla="*/ 0 h 161547"/>
                  <a:gd name="connsiteX3" fmla="*/ 29602 w 133255"/>
                  <a:gd name="connsiteY3" fmla="*/ 88756 h 161547"/>
                  <a:gd name="connsiteX4" fmla="*/ 70150 w 133255"/>
                  <a:gd name="connsiteY4" fmla="*/ 135605 h 161547"/>
                  <a:gd name="connsiteX5" fmla="*/ 110507 w 133255"/>
                  <a:gd name="connsiteY5" fmla="*/ 88756 h 161547"/>
                  <a:gd name="connsiteX6" fmla="*/ 110507 w 133255"/>
                  <a:gd name="connsiteY6" fmla="*/ 0 h 161547"/>
                  <a:gd name="connsiteX7" fmla="*/ 139633 w 133255"/>
                  <a:gd name="connsiteY7" fmla="*/ 0 h 161547"/>
                  <a:gd name="connsiteX8" fmla="*/ 139633 w 133255"/>
                  <a:gd name="connsiteY8" fmla="*/ 89896 h 161547"/>
                  <a:gd name="connsiteX9" fmla="*/ 69864 w 133255"/>
                  <a:gd name="connsiteY9" fmla="*/ 161548 h 161547"/>
                  <a:gd name="connsiteX10" fmla="*/ 0 w 133255"/>
                  <a:gd name="connsiteY10" fmla="*/ 89896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55" h="161547">
                    <a:moveTo>
                      <a:pt x="0" y="89896"/>
                    </a:moveTo>
                    <a:lnTo>
                      <a:pt x="0" y="0"/>
                    </a:lnTo>
                    <a:lnTo>
                      <a:pt x="29602" y="0"/>
                    </a:lnTo>
                    <a:lnTo>
                      <a:pt x="29602" y="88756"/>
                    </a:lnTo>
                    <a:cubicBezTo>
                      <a:pt x="29602" y="121541"/>
                      <a:pt x="44450" y="135605"/>
                      <a:pt x="70150" y="135605"/>
                    </a:cubicBezTo>
                    <a:cubicBezTo>
                      <a:pt x="95944" y="135605"/>
                      <a:pt x="110507" y="121541"/>
                      <a:pt x="110507" y="88756"/>
                    </a:cubicBezTo>
                    <a:lnTo>
                      <a:pt x="110507" y="0"/>
                    </a:lnTo>
                    <a:lnTo>
                      <a:pt x="139633" y="0"/>
                    </a:lnTo>
                    <a:lnTo>
                      <a:pt x="139633" y="89896"/>
                    </a:lnTo>
                    <a:cubicBezTo>
                      <a:pt x="139633" y="136270"/>
                      <a:pt x="113458" y="161548"/>
                      <a:pt x="69864" y="161548"/>
                    </a:cubicBezTo>
                    <a:cubicBezTo>
                      <a:pt x="26270" y="161548"/>
                      <a:pt x="0" y="136270"/>
                      <a:pt x="0" y="89896"/>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9" name="Freeform 48">
                <a:extLst>
                  <a:ext uri="{FF2B5EF4-FFF2-40B4-BE49-F238E27FC236}">
                    <a16:creationId xmlns:a16="http://schemas.microsoft.com/office/drawing/2014/main" id="{A17F4EFE-5C62-8C4A-913D-61D1E70ECA9C}"/>
                  </a:ext>
                </a:extLst>
              </p:cNvPr>
              <p:cNvSpPr/>
              <p:nvPr/>
            </p:nvSpPr>
            <p:spPr>
              <a:xfrm>
                <a:off x="5315883" y="3671416"/>
                <a:ext cx="133256" cy="152045"/>
              </a:xfrm>
              <a:custGeom>
                <a:avLst/>
                <a:gdLst>
                  <a:gd name="connsiteX0" fmla="*/ 133446 w 133255"/>
                  <a:gd name="connsiteY0" fmla="*/ 56732 h 152044"/>
                  <a:gd name="connsiteX1" fmla="*/ 65581 w 133255"/>
                  <a:gd name="connsiteY1" fmla="*/ 113368 h 152044"/>
                  <a:gd name="connsiteX2" fmla="*/ 29602 w 133255"/>
                  <a:gd name="connsiteY2" fmla="*/ 113368 h 152044"/>
                  <a:gd name="connsiteX3" fmla="*/ 29602 w 133255"/>
                  <a:gd name="connsiteY3" fmla="*/ 159362 h 152044"/>
                  <a:gd name="connsiteX4" fmla="*/ 0 w 133255"/>
                  <a:gd name="connsiteY4" fmla="*/ 159362 h 152044"/>
                  <a:gd name="connsiteX5" fmla="*/ 0 w 133255"/>
                  <a:gd name="connsiteY5" fmla="*/ 0 h 152044"/>
                  <a:gd name="connsiteX6" fmla="*/ 65676 w 133255"/>
                  <a:gd name="connsiteY6" fmla="*/ 0 h 152044"/>
                  <a:gd name="connsiteX7" fmla="*/ 133446 w 133255"/>
                  <a:gd name="connsiteY7" fmla="*/ 56732 h 152044"/>
                  <a:gd name="connsiteX8" fmla="*/ 103559 w 133255"/>
                  <a:gd name="connsiteY8" fmla="*/ 56732 h 152044"/>
                  <a:gd name="connsiteX9" fmla="*/ 64153 w 133255"/>
                  <a:gd name="connsiteY9" fmla="*/ 25087 h 152044"/>
                  <a:gd name="connsiteX10" fmla="*/ 29507 w 133255"/>
                  <a:gd name="connsiteY10" fmla="*/ 25087 h 152044"/>
                  <a:gd name="connsiteX11" fmla="*/ 29507 w 133255"/>
                  <a:gd name="connsiteY11" fmla="*/ 88376 h 152044"/>
                  <a:gd name="connsiteX12" fmla="*/ 64153 w 133255"/>
                  <a:gd name="connsiteY12" fmla="*/ 88376 h 152044"/>
                  <a:gd name="connsiteX13" fmla="*/ 103559 w 133255"/>
                  <a:gd name="connsiteY13" fmla="*/ 56732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255" h="152044">
                    <a:moveTo>
                      <a:pt x="133446" y="56732"/>
                    </a:moveTo>
                    <a:cubicBezTo>
                      <a:pt x="133446" y="91797"/>
                      <a:pt x="107461" y="113368"/>
                      <a:pt x="65581" y="113368"/>
                    </a:cubicBezTo>
                    <a:lnTo>
                      <a:pt x="29602" y="113368"/>
                    </a:lnTo>
                    <a:lnTo>
                      <a:pt x="29602" y="159362"/>
                    </a:lnTo>
                    <a:lnTo>
                      <a:pt x="0" y="159362"/>
                    </a:lnTo>
                    <a:lnTo>
                      <a:pt x="0" y="0"/>
                    </a:lnTo>
                    <a:lnTo>
                      <a:pt x="65676" y="0"/>
                    </a:lnTo>
                    <a:cubicBezTo>
                      <a:pt x="107461" y="0"/>
                      <a:pt x="133446" y="21381"/>
                      <a:pt x="133446" y="56732"/>
                    </a:cubicBezTo>
                    <a:close/>
                    <a:moveTo>
                      <a:pt x="103559" y="56732"/>
                    </a:moveTo>
                    <a:cubicBezTo>
                      <a:pt x="103559" y="36681"/>
                      <a:pt x="90138" y="25087"/>
                      <a:pt x="64153" y="25087"/>
                    </a:cubicBezTo>
                    <a:lnTo>
                      <a:pt x="29507" y="25087"/>
                    </a:lnTo>
                    <a:lnTo>
                      <a:pt x="29507" y="88376"/>
                    </a:lnTo>
                    <a:lnTo>
                      <a:pt x="64153" y="88376"/>
                    </a:lnTo>
                    <a:cubicBezTo>
                      <a:pt x="90138" y="88281"/>
                      <a:pt x="103559" y="76688"/>
                      <a:pt x="103559" y="56732"/>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grpSp>
        <p:grpSp>
          <p:nvGrpSpPr>
            <p:cNvPr id="28" name="Graphic 42">
              <a:extLst>
                <a:ext uri="{FF2B5EF4-FFF2-40B4-BE49-F238E27FC236}">
                  <a16:creationId xmlns:a16="http://schemas.microsoft.com/office/drawing/2014/main" id="{0529F516-B6DA-2145-90DE-AE2B8E7C58E0}"/>
                </a:ext>
              </a:extLst>
            </p:cNvPr>
            <p:cNvGrpSpPr/>
            <p:nvPr/>
          </p:nvGrpSpPr>
          <p:grpSpPr>
            <a:xfrm>
              <a:off x="7034976" y="3181539"/>
              <a:ext cx="428322" cy="541659"/>
              <a:chOff x="7034976" y="3181539"/>
              <a:chExt cx="428322" cy="541659"/>
            </a:xfrm>
            <a:solidFill>
              <a:srgbClr val="FED925"/>
            </a:solidFill>
          </p:grpSpPr>
          <p:sp>
            <p:nvSpPr>
              <p:cNvPr id="29" name="Freeform 28">
                <a:extLst>
                  <a:ext uri="{FF2B5EF4-FFF2-40B4-BE49-F238E27FC236}">
                    <a16:creationId xmlns:a16="http://schemas.microsoft.com/office/drawing/2014/main" id="{F2DCCE77-E714-5D46-B730-95FFF650ECB0}"/>
                  </a:ext>
                </a:extLst>
              </p:cNvPr>
              <p:cNvSpPr/>
              <p:nvPr/>
            </p:nvSpPr>
            <p:spPr>
              <a:xfrm>
                <a:off x="7080854" y="3654977"/>
                <a:ext cx="47591" cy="47514"/>
              </a:xfrm>
              <a:custGeom>
                <a:avLst/>
                <a:gdLst>
                  <a:gd name="connsiteX0" fmla="*/ 27793 w 47591"/>
                  <a:gd name="connsiteY0" fmla="*/ 0 h 47513"/>
                  <a:gd name="connsiteX1" fmla="*/ 0 w 47591"/>
                  <a:gd name="connsiteY1" fmla="*/ 27748 h 47513"/>
                  <a:gd name="connsiteX2" fmla="*/ 27793 w 47591"/>
                  <a:gd name="connsiteY2" fmla="*/ 55496 h 47513"/>
                  <a:gd name="connsiteX3" fmla="*/ 55587 w 47591"/>
                  <a:gd name="connsiteY3" fmla="*/ 27748 h 47513"/>
                  <a:gd name="connsiteX4" fmla="*/ 27793 w 47591"/>
                  <a:gd name="connsiteY4" fmla="*/ 0 h 4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1" h="47513">
                    <a:moveTo>
                      <a:pt x="27793" y="0"/>
                    </a:moveTo>
                    <a:cubicBezTo>
                      <a:pt x="12469" y="0"/>
                      <a:pt x="0" y="12449"/>
                      <a:pt x="0" y="27748"/>
                    </a:cubicBezTo>
                    <a:cubicBezTo>
                      <a:pt x="0" y="43048"/>
                      <a:pt x="12374" y="55496"/>
                      <a:pt x="27793" y="55496"/>
                    </a:cubicBezTo>
                    <a:cubicBezTo>
                      <a:pt x="43118" y="55496"/>
                      <a:pt x="55587" y="43048"/>
                      <a:pt x="55587" y="27748"/>
                    </a:cubicBezTo>
                    <a:cubicBezTo>
                      <a:pt x="55587" y="12449"/>
                      <a:pt x="43118" y="0"/>
                      <a:pt x="27793" y="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0" name="Freeform 29">
                <a:extLst>
                  <a:ext uri="{FF2B5EF4-FFF2-40B4-BE49-F238E27FC236}">
                    <a16:creationId xmlns:a16="http://schemas.microsoft.com/office/drawing/2014/main" id="{C8FC6839-9588-D646-B90F-ECBBA1D4C240}"/>
                  </a:ext>
                </a:extLst>
              </p:cNvPr>
              <p:cNvSpPr/>
              <p:nvPr/>
            </p:nvSpPr>
            <p:spPr>
              <a:xfrm>
                <a:off x="7320905" y="3651270"/>
                <a:ext cx="66628" cy="66520"/>
              </a:xfrm>
              <a:custGeom>
                <a:avLst/>
                <a:gdLst>
                  <a:gd name="connsiteX0" fmla="*/ 33599 w 66627"/>
                  <a:gd name="connsiteY0" fmla="*/ 0 h 66519"/>
                  <a:gd name="connsiteX1" fmla="*/ 0 w 66627"/>
                  <a:gd name="connsiteY1" fmla="*/ 33545 h 66519"/>
                  <a:gd name="connsiteX2" fmla="*/ 33599 w 66627"/>
                  <a:gd name="connsiteY2" fmla="*/ 67090 h 66519"/>
                  <a:gd name="connsiteX3" fmla="*/ 67199 w 66627"/>
                  <a:gd name="connsiteY3" fmla="*/ 33545 h 66519"/>
                  <a:gd name="connsiteX4" fmla="*/ 33599 w 66627"/>
                  <a:gd name="connsiteY4" fmla="*/ 0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27" h="66519">
                    <a:moveTo>
                      <a:pt x="33599" y="0"/>
                    </a:moveTo>
                    <a:cubicBezTo>
                      <a:pt x="15039" y="0"/>
                      <a:pt x="0" y="15014"/>
                      <a:pt x="0" y="33545"/>
                    </a:cubicBezTo>
                    <a:cubicBezTo>
                      <a:pt x="0" y="52075"/>
                      <a:pt x="15039" y="67090"/>
                      <a:pt x="33599" y="67090"/>
                    </a:cubicBezTo>
                    <a:cubicBezTo>
                      <a:pt x="52160" y="67090"/>
                      <a:pt x="67199" y="52075"/>
                      <a:pt x="67199" y="33545"/>
                    </a:cubicBezTo>
                    <a:cubicBezTo>
                      <a:pt x="67199" y="15014"/>
                      <a:pt x="52160" y="0"/>
                      <a:pt x="33599" y="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1" name="Freeform 30">
                <a:extLst>
                  <a:ext uri="{FF2B5EF4-FFF2-40B4-BE49-F238E27FC236}">
                    <a16:creationId xmlns:a16="http://schemas.microsoft.com/office/drawing/2014/main" id="{6B94587F-5F48-CD4E-BEB8-65C6E2BB3EF1}"/>
                  </a:ext>
                </a:extLst>
              </p:cNvPr>
              <p:cNvSpPr/>
              <p:nvPr/>
            </p:nvSpPr>
            <p:spPr>
              <a:xfrm>
                <a:off x="7034976" y="3450761"/>
                <a:ext cx="66628" cy="66520"/>
              </a:xfrm>
              <a:custGeom>
                <a:avLst/>
                <a:gdLst>
                  <a:gd name="connsiteX0" fmla="*/ 67389 w 66627"/>
                  <a:gd name="connsiteY0" fmla="*/ 33640 h 66519"/>
                  <a:gd name="connsiteX1" fmla="*/ 33695 w 66627"/>
                  <a:gd name="connsiteY1" fmla="*/ 0 h 66519"/>
                  <a:gd name="connsiteX2" fmla="*/ 0 w 66627"/>
                  <a:gd name="connsiteY2" fmla="*/ 33640 h 66519"/>
                  <a:gd name="connsiteX3" fmla="*/ 33695 w 66627"/>
                  <a:gd name="connsiteY3" fmla="*/ 67280 h 66519"/>
                  <a:gd name="connsiteX4" fmla="*/ 67389 w 66627"/>
                  <a:gd name="connsiteY4" fmla="*/ 33640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27" h="66519">
                    <a:moveTo>
                      <a:pt x="67389" y="33640"/>
                    </a:moveTo>
                    <a:cubicBezTo>
                      <a:pt x="67389" y="15109"/>
                      <a:pt x="52350" y="0"/>
                      <a:pt x="33695" y="0"/>
                    </a:cubicBezTo>
                    <a:cubicBezTo>
                      <a:pt x="15134" y="0"/>
                      <a:pt x="0" y="15109"/>
                      <a:pt x="0" y="33640"/>
                    </a:cubicBezTo>
                    <a:cubicBezTo>
                      <a:pt x="0" y="52265"/>
                      <a:pt x="15134" y="67280"/>
                      <a:pt x="33695" y="67280"/>
                    </a:cubicBezTo>
                    <a:cubicBezTo>
                      <a:pt x="52350" y="67280"/>
                      <a:pt x="67389" y="52170"/>
                      <a:pt x="67389" y="3364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2" name="Freeform 31">
                <a:extLst>
                  <a:ext uri="{FF2B5EF4-FFF2-40B4-BE49-F238E27FC236}">
                    <a16:creationId xmlns:a16="http://schemas.microsoft.com/office/drawing/2014/main" id="{39E22B58-60C8-344B-93DC-D3959FDD632B}"/>
                  </a:ext>
                </a:extLst>
              </p:cNvPr>
              <p:cNvSpPr/>
              <p:nvPr/>
            </p:nvSpPr>
            <p:spPr>
              <a:xfrm>
                <a:off x="7086333" y="3412318"/>
                <a:ext cx="38073" cy="57017"/>
              </a:xfrm>
              <a:custGeom>
                <a:avLst/>
                <a:gdLst>
                  <a:gd name="connsiteX0" fmla="*/ 32594 w 38073"/>
                  <a:gd name="connsiteY0" fmla="*/ 59920 h 57016"/>
                  <a:gd name="connsiteX1" fmla="*/ 46491 w 38073"/>
                  <a:gd name="connsiteY1" fmla="*/ 50322 h 57016"/>
                  <a:gd name="connsiteX2" fmla="*/ 17365 w 38073"/>
                  <a:gd name="connsiteY2" fmla="*/ 2903 h 57016"/>
                  <a:gd name="connsiteX3" fmla="*/ 232 w 38073"/>
                  <a:gd name="connsiteY3" fmla="*/ 18108 h 57016"/>
                  <a:gd name="connsiteX4" fmla="*/ 32594 w 38073"/>
                  <a:gd name="connsiteY4" fmla="*/ 59920 h 5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73" h="57016">
                    <a:moveTo>
                      <a:pt x="32594" y="59920"/>
                    </a:moveTo>
                    <a:cubicBezTo>
                      <a:pt x="51250" y="63341"/>
                      <a:pt x="46491" y="50322"/>
                      <a:pt x="46491" y="50322"/>
                    </a:cubicBezTo>
                    <a:cubicBezTo>
                      <a:pt x="46491" y="50322"/>
                      <a:pt x="35545" y="14877"/>
                      <a:pt x="17365" y="2903"/>
                    </a:cubicBezTo>
                    <a:cubicBezTo>
                      <a:pt x="2421" y="-6885"/>
                      <a:pt x="-1005" y="10600"/>
                      <a:pt x="232" y="18108"/>
                    </a:cubicBezTo>
                    <a:cubicBezTo>
                      <a:pt x="803" y="23714"/>
                      <a:pt x="24599" y="58495"/>
                      <a:pt x="32594" y="5992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3" name="Freeform 32">
                <a:extLst>
                  <a:ext uri="{FF2B5EF4-FFF2-40B4-BE49-F238E27FC236}">
                    <a16:creationId xmlns:a16="http://schemas.microsoft.com/office/drawing/2014/main" id="{0C541422-45D5-8848-B1D4-FE8CFB798C17}"/>
                  </a:ext>
                </a:extLst>
              </p:cNvPr>
              <p:cNvSpPr/>
              <p:nvPr/>
            </p:nvSpPr>
            <p:spPr>
              <a:xfrm>
                <a:off x="7119329" y="3361588"/>
                <a:ext cx="57110" cy="66520"/>
              </a:xfrm>
              <a:custGeom>
                <a:avLst/>
                <a:gdLst>
                  <a:gd name="connsiteX0" fmla="*/ 56327 w 57109"/>
                  <a:gd name="connsiteY0" fmla="*/ 67222 h 66519"/>
                  <a:gd name="connsiteX1" fmla="*/ 49854 w 57109"/>
                  <a:gd name="connsiteY1" fmla="*/ 20658 h 66519"/>
                  <a:gd name="connsiteX2" fmla="*/ 6166 w 57109"/>
                  <a:gd name="connsiteY2" fmla="*/ 3173 h 66519"/>
                  <a:gd name="connsiteX3" fmla="*/ 12638 w 57109"/>
                  <a:gd name="connsiteY3" fmla="*/ 49737 h 66519"/>
                  <a:gd name="connsiteX4" fmla="*/ 56327 w 57109"/>
                  <a:gd name="connsiteY4" fmla="*/ 67222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09" h="66519">
                    <a:moveTo>
                      <a:pt x="56327" y="67222"/>
                    </a:moveTo>
                    <a:cubicBezTo>
                      <a:pt x="66607" y="59240"/>
                      <a:pt x="63751" y="38334"/>
                      <a:pt x="49854" y="20658"/>
                    </a:cubicBezTo>
                    <a:cubicBezTo>
                      <a:pt x="35958" y="2983"/>
                      <a:pt x="16445" y="-4904"/>
                      <a:pt x="6166" y="3173"/>
                    </a:cubicBezTo>
                    <a:cubicBezTo>
                      <a:pt x="-4114" y="11251"/>
                      <a:pt x="-1259" y="32062"/>
                      <a:pt x="12638" y="49737"/>
                    </a:cubicBezTo>
                    <a:cubicBezTo>
                      <a:pt x="26439" y="67412"/>
                      <a:pt x="46047" y="75204"/>
                      <a:pt x="56327" y="67222"/>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4" name="Freeform 33">
                <a:extLst>
                  <a:ext uri="{FF2B5EF4-FFF2-40B4-BE49-F238E27FC236}">
                    <a16:creationId xmlns:a16="http://schemas.microsoft.com/office/drawing/2014/main" id="{DE4EE203-FF06-174B-9342-39F381581902}"/>
                  </a:ext>
                </a:extLst>
              </p:cNvPr>
              <p:cNvSpPr/>
              <p:nvPr/>
            </p:nvSpPr>
            <p:spPr>
              <a:xfrm>
                <a:off x="7159570" y="3313826"/>
                <a:ext cx="19037" cy="19006"/>
              </a:xfrm>
              <a:custGeom>
                <a:avLst/>
                <a:gdLst>
                  <a:gd name="connsiteX0" fmla="*/ 11803 w 19036"/>
                  <a:gd name="connsiteY0" fmla="*/ 23567 h 19005"/>
                  <a:gd name="connsiteX1" fmla="*/ 23605 w 19036"/>
                  <a:gd name="connsiteY1" fmla="*/ 11783 h 19005"/>
                  <a:gd name="connsiteX2" fmla="*/ 11803 w 19036"/>
                  <a:gd name="connsiteY2" fmla="*/ 0 h 19005"/>
                  <a:gd name="connsiteX3" fmla="*/ 0 w 19036"/>
                  <a:gd name="connsiteY3" fmla="*/ 11783 h 19005"/>
                  <a:gd name="connsiteX4" fmla="*/ 11803 w 19036"/>
                  <a:gd name="connsiteY4" fmla="*/ 23567 h 1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6" h="19005">
                    <a:moveTo>
                      <a:pt x="11803" y="23567"/>
                    </a:moveTo>
                    <a:cubicBezTo>
                      <a:pt x="18275" y="23567"/>
                      <a:pt x="23605" y="18340"/>
                      <a:pt x="23605" y="11783"/>
                    </a:cubicBezTo>
                    <a:cubicBezTo>
                      <a:pt x="23605" y="5322"/>
                      <a:pt x="18370" y="0"/>
                      <a:pt x="11803" y="0"/>
                    </a:cubicBezTo>
                    <a:cubicBezTo>
                      <a:pt x="5330" y="0"/>
                      <a:pt x="0" y="5227"/>
                      <a:pt x="0" y="11783"/>
                    </a:cubicBezTo>
                    <a:cubicBezTo>
                      <a:pt x="0" y="18340"/>
                      <a:pt x="5330" y="23567"/>
                      <a:pt x="11803" y="2356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5" name="Freeform 34">
                <a:extLst>
                  <a:ext uri="{FF2B5EF4-FFF2-40B4-BE49-F238E27FC236}">
                    <a16:creationId xmlns:a16="http://schemas.microsoft.com/office/drawing/2014/main" id="{587DD3B6-F695-804A-86B0-17A59C5CCF8E}"/>
                  </a:ext>
                </a:extLst>
              </p:cNvPr>
              <p:cNvSpPr/>
              <p:nvPr/>
            </p:nvSpPr>
            <p:spPr>
              <a:xfrm>
                <a:off x="7201005" y="3373797"/>
                <a:ext cx="28555" cy="19006"/>
              </a:xfrm>
              <a:custGeom>
                <a:avLst/>
                <a:gdLst>
                  <a:gd name="connsiteX0" fmla="*/ 7584 w 28554"/>
                  <a:gd name="connsiteY0" fmla="*/ 24700 h 19005"/>
                  <a:gd name="connsiteX1" fmla="*/ 20434 w 28554"/>
                  <a:gd name="connsiteY1" fmla="*/ 24700 h 19005"/>
                  <a:gd name="connsiteX2" fmla="*/ 28810 w 28554"/>
                  <a:gd name="connsiteY2" fmla="*/ 10350 h 19005"/>
                  <a:gd name="connsiteX3" fmla="*/ 14913 w 28554"/>
                  <a:gd name="connsiteY3" fmla="*/ 943 h 19005"/>
                  <a:gd name="connsiteX4" fmla="*/ 1017 w 28554"/>
                  <a:gd name="connsiteY4" fmla="*/ 9495 h 19005"/>
                  <a:gd name="connsiteX5" fmla="*/ 7584 w 28554"/>
                  <a:gd name="connsiteY5" fmla="*/ 24700 h 1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54" h="19005">
                    <a:moveTo>
                      <a:pt x="7584" y="24700"/>
                    </a:moveTo>
                    <a:cubicBezTo>
                      <a:pt x="11201" y="25555"/>
                      <a:pt x="20434" y="24700"/>
                      <a:pt x="20434" y="24700"/>
                    </a:cubicBezTo>
                    <a:lnTo>
                      <a:pt x="28810" y="10350"/>
                    </a:lnTo>
                    <a:lnTo>
                      <a:pt x="14913" y="943"/>
                    </a:lnTo>
                    <a:cubicBezTo>
                      <a:pt x="14913" y="943"/>
                      <a:pt x="5490" y="-4189"/>
                      <a:pt x="1017" y="9495"/>
                    </a:cubicBezTo>
                    <a:cubicBezTo>
                      <a:pt x="-2505" y="19948"/>
                      <a:pt x="3967" y="23844"/>
                      <a:pt x="7584" y="2470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6" name="Freeform 35">
                <a:extLst>
                  <a:ext uri="{FF2B5EF4-FFF2-40B4-BE49-F238E27FC236}">
                    <a16:creationId xmlns:a16="http://schemas.microsoft.com/office/drawing/2014/main" id="{687F2AEC-1A82-954F-B7FF-274B70CB2F7E}"/>
                  </a:ext>
                </a:extLst>
              </p:cNvPr>
              <p:cNvSpPr/>
              <p:nvPr/>
            </p:nvSpPr>
            <p:spPr>
              <a:xfrm>
                <a:off x="7146340" y="3278251"/>
                <a:ext cx="180847" cy="370609"/>
              </a:xfrm>
              <a:custGeom>
                <a:avLst/>
                <a:gdLst>
                  <a:gd name="connsiteX0" fmla="*/ 139633 w 180846"/>
                  <a:gd name="connsiteY0" fmla="*/ 280367 h 370609"/>
                  <a:gd name="connsiteX1" fmla="*/ 143440 w 180846"/>
                  <a:gd name="connsiteY1" fmla="*/ 261361 h 370609"/>
                  <a:gd name="connsiteX2" fmla="*/ 77574 w 180846"/>
                  <a:gd name="connsiteY2" fmla="*/ 224 h 370609"/>
                  <a:gd name="connsiteX3" fmla="*/ 55587 w 180846"/>
                  <a:gd name="connsiteY3" fmla="*/ 21796 h 370609"/>
                  <a:gd name="connsiteX4" fmla="*/ 80429 w 180846"/>
                  <a:gd name="connsiteY4" fmla="*/ 34814 h 370609"/>
                  <a:gd name="connsiteX5" fmla="*/ 96229 w 180846"/>
                  <a:gd name="connsiteY5" fmla="*/ 48308 h 370609"/>
                  <a:gd name="connsiteX6" fmla="*/ 71196 w 180846"/>
                  <a:gd name="connsiteY6" fmla="*/ 56006 h 370609"/>
                  <a:gd name="connsiteX7" fmla="*/ 67770 w 180846"/>
                  <a:gd name="connsiteY7" fmla="*/ 80143 h 370609"/>
                  <a:gd name="connsiteX8" fmla="*/ 85569 w 180846"/>
                  <a:gd name="connsiteY8" fmla="*/ 82233 h 370609"/>
                  <a:gd name="connsiteX9" fmla="*/ 126212 w 180846"/>
                  <a:gd name="connsiteY9" fmla="*/ 105895 h 370609"/>
                  <a:gd name="connsiteX10" fmla="*/ 130876 w 180846"/>
                  <a:gd name="connsiteY10" fmla="*/ 140866 h 370609"/>
                  <a:gd name="connsiteX11" fmla="*/ 98990 w 180846"/>
                  <a:gd name="connsiteY11" fmla="*/ 197882 h 370609"/>
                  <a:gd name="connsiteX12" fmla="*/ 80810 w 180846"/>
                  <a:gd name="connsiteY12" fmla="*/ 192751 h 370609"/>
                  <a:gd name="connsiteX13" fmla="*/ 58347 w 180846"/>
                  <a:gd name="connsiteY13" fmla="*/ 143812 h 370609"/>
                  <a:gd name="connsiteX14" fmla="*/ 13611 w 180846"/>
                  <a:gd name="connsiteY14" fmla="*/ 178402 h 370609"/>
                  <a:gd name="connsiteX15" fmla="*/ 11041 w 180846"/>
                  <a:gd name="connsiteY15" fmla="*/ 194461 h 370609"/>
                  <a:gd name="connsiteX16" fmla="*/ 7234 w 180846"/>
                  <a:gd name="connsiteY16" fmla="*/ 201684 h 370609"/>
                  <a:gd name="connsiteX17" fmla="*/ 0 w 180846"/>
                  <a:gd name="connsiteY17" fmla="*/ 210426 h 370609"/>
                  <a:gd name="connsiteX18" fmla="*/ 59679 w 180846"/>
                  <a:gd name="connsiteY18" fmla="*/ 278086 h 370609"/>
                  <a:gd name="connsiteX19" fmla="*/ 55206 w 180846"/>
                  <a:gd name="connsiteY19" fmla="*/ 293671 h 370609"/>
                  <a:gd name="connsiteX20" fmla="*/ 35313 w 180846"/>
                  <a:gd name="connsiteY20" fmla="*/ 294051 h 370609"/>
                  <a:gd name="connsiteX21" fmla="*/ 27603 w 180846"/>
                  <a:gd name="connsiteY21" fmla="*/ 300418 h 370609"/>
                  <a:gd name="connsiteX22" fmla="*/ 28936 w 180846"/>
                  <a:gd name="connsiteY22" fmla="*/ 342705 h 370609"/>
                  <a:gd name="connsiteX23" fmla="*/ 45402 w 180846"/>
                  <a:gd name="connsiteY23" fmla="*/ 369598 h 370609"/>
                  <a:gd name="connsiteX24" fmla="*/ 105557 w 180846"/>
                  <a:gd name="connsiteY24" fmla="*/ 376820 h 370609"/>
                  <a:gd name="connsiteX25" fmla="*/ 146581 w 180846"/>
                  <a:gd name="connsiteY25" fmla="*/ 372164 h 370609"/>
                  <a:gd name="connsiteX26" fmla="*/ 139633 w 180846"/>
                  <a:gd name="connsiteY26" fmla="*/ 280367 h 37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0846" h="370609">
                    <a:moveTo>
                      <a:pt x="139633" y="280367"/>
                    </a:moveTo>
                    <a:cubicBezTo>
                      <a:pt x="139633" y="280367"/>
                      <a:pt x="132970" y="272670"/>
                      <a:pt x="143440" y="261361"/>
                    </a:cubicBezTo>
                    <a:cubicBezTo>
                      <a:pt x="263180" y="132788"/>
                      <a:pt x="94040" y="2790"/>
                      <a:pt x="77574" y="224"/>
                    </a:cubicBezTo>
                    <a:cubicBezTo>
                      <a:pt x="69578" y="-1011"/>
                      <a:pt x="53493" y="2410"/>
                      <a:pt x="55587" y="21796"/>
                    </a:cubicBezTo>
                    <a:cubicBezTo>
                      <a:pt x="57300" y="37760"/>
                      <a:pt x="80429" y="34814"/>
                      <a:pt x="80429" y="34814"/>
                    </a:cubicBezTo>
                    <a:cubicBezTo>
                      <a:pt x="80429" y="34814"/>
                      <a:pt x="99466" y="36525"/>
                      <a:pt x="96229" y="48308"/>
                    </a:cubicBezTo>
                    <a:cubicBezTo>
                      <a:pt x="91946" y="64178"/>
                      <a:pt x="75099" y="53440"/>
                      <a:pt x="71196" y="56006"/>
                    </a:cubicBezTo>
                    <a:cubicBezTo>
                      <a:pt x="53873" y="67504"/>
                      <a:pt x="61773" y="77102"/>
                      <a:pt x="67770" y="80143"/>
                    </a:cubicBezTo>
                    <a:cubicBezTo>
                      <a:pt x="73767" y="83184"/>
                      <a:pt x="74147" y="83564"/>
                      <a:pt x="85569" y="82233"/>
                    </a:cubicBezTo>
                    <a:cubicBezTo>
                      <a:pt x="116313" y="78717"/>
                      <a:pt x="126212" y="105895"/>
                      <a:pt x="126212" y="105895"/>
                    </a:cubicBezTo>
                    <a:cubicBezTo>
                      <a:pt x="126212" y="105895"/>
                      <a:pt x="143155" y="128132"/>
                      <a:pt x="130876" y="140866"/>
                    </a:cubicBezTo>
                    <a:cubicBezTo>
                      <a:pt x="107556" y="165383"/>
                      <a:pt x="100227" y="191991"/>
                      <a:pt x="98990" y="197882"/>
                    </a:cubicBezTo>
                    <a:cubicBezTo>
                      <a:pt x="96610" y="209666"/>
                      <a:pt x="76717" y="209666"/>
                      <a:pt x="80810" y="192751"/>
                    </a:cubicBezTo>
                    <a:cubicBezTo>
                      <a:pt x="94421" y="136209"/>
                      <a:pt x="58823" y="138775"/>
                      <a:pt x="58347" y="143812"/>
                    </a:cubicBezTo>
                    <a:cubicBezTo>
                      <a:pt x="55396" y="178782"/>
                      <a:pt x="13611" y="178402"/>
                      <a:pt x="13611" y="178402"/>
                    </a:cubicBezTo>
                    <a:lnTo>
                      <a:pt x="11041" y="194461"/>
                    </a:lnTo>
                    <a:lnTo>
                      <a:pt x="7234" y="201684"/>
                    </a:lnTo>
                    <a:lnTo>
                      <a:pt x="0" y="210426"/>
                    </a:lnTo>
                    <a:cubicBezTo>
                      <a:pt x="11136" y="243116"/>
                      <a:pt x="47877" y="265542"/>
                      <a:pt x="59679" y="278086"/>
                    </a:cubicBezTo>
                    <a:cubicBezTo>
                      <a:pt x="71482" y="290725"/>
                      <a:pt x="55206" y="293671"/>
                      <a:pt x="55206" y="293671"/>
                    </a:cubicBezTo>
                    <a:cubicBezTo>
                      <a:pt x="55206" y="293671"/>
                      <a:pt x="48733" y="295761"/>
                      <a:pt x="35313" y="294051"/>
                    </a:cubicBezTo>
                    <a:cubicBezTo>
                      <a:pt x="28460" y="293196"/>
                      <a:pt x="28936" y="296236"/>
                      <a:pt x="27603" y="300418"/>
                    </a:cubicBezTo>
                    <a:cubicBezTo>
                      <a:pt x="25985" y="305644"/>
                      <a:pt x="26746" y="325600"/>
                      <a:pt x="28936" y="342705"/>
                    </a:cubicBezTo>
                    <a:cubicBezTo>
                      <a:pt x="31029" y="359715"/>
                      <a:pt x="45402" y="369598"/>
                      <a:pt x="45402" y="369598"/>
                    </a:cubicBezTo>
                    <a:lnTo>
                      <a:pt x="105557" y="376820"/>
                    </a:lnTo>
                    <a:cubicBezTo>
                      <a:pt x="105557" y="376820"/>
                      <a:pt x="133446" y="382712"/>
                      <a:pt x="146581" y="372164"/>
                    </a:cubicBezTo>
                    <a:cubicBezTo>
                      <a:pt x="200169" y="329306"/>
                      <a:pt x="139633" y="280367"/>
                      <a:pt x="139633" y="28036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7" name="Freeform 36">
                <a:extLst>
                  <a:ext uri="{FF2B5EF4-FFF2-40B4-BE49-F238E27FC236}">
                    <a16:creationId xmlns:a16="http://schemas.microsoft.com/office/drawing/2014/main" id="{58B1A52C-E3D6-C54C-8047-7002450F00CB}"/>
                  </a:ext>
                </a:extLst>
              </p:cNvPr>
              <p:cNvSpPr/>
              <p:nvPr/>
            </p:nvSpPr>
            <p:spPr>
              <a:xfrm>
                <a:off x="7247096" y="3209586"/>
                <a:ext cx="133256" cy="161548"/>
              </a:xfrm>
              <a:custGeom>
                <a:avLst/>
                <a:gdLst>
                  <a:gd name="connsiteX0" fmla="*/ 109692 w 133255"/>
                  <a:gd name="connsiteY0" fmla="*/ 160497 h 161547"/>
                  <a:gd name="connsiteX1" fmla="*/ 135582 w 133255"/>
                  <a:gd name="connsiteY1" fmla="*/ 155175 h 161547"/>
                  <a:gd name="connsiteX2" fmla="*/ 118925 w 133255"/>
                  <a:gd name="connsiteY2" fmla="*/ 124672 h 161547"/>
                  <a:gd name="connsiteX3" fmla="*/ 88943 w 133255"/>
                  <a:gd name="connsiteY3" fmla="*/ 92172 h 161547"/>
                  <a:gd name="connsiteX4" fmla="*/ 57056 w 133255"/>
                  <a:gd name="connsiteY4" fmla="*/ 54161 h 161547"/>
                  <a:gd name="connsiteX5" fmla="*/ 36687 w 133255"/>
                  <a:gd name="connsiteY5" fmla="*/ 18905 h 161547"/>
                  <a:gd name="connsiteX6" fmla="*/ 1184 w 133255"/>
                  <a:gd name="connsiteY6" fmla="*/ 13109 h 161547"/>
                  <a:gd name="connsiteX7" fmla="*/ 37544 w 133255"/>
                  <a:gd name="connsiteY7" fmla="*/ 108137 h 161547"/>
                  <a:gd name="connsiteX8" fmla="*/ 109692 w 133255"/>
                  <a:gd name="connsiteY8" fmla="*/ 160497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55" h="161547">
                    <a:moveTo>
                      <a:pt x="109692" y="160497"/>
                    </a:moveTo>
                    <a:cubicBezTo>
                      <a:pt x="109692" y="160497"/>
                      <a:pt x="127016" y="168574"/>
                      <a:pt x="135582" y="155175"/>
                    </a:cubicBezTo>
                    <a:cubicBezTo>
                      <a:pt x="144434" y="141301"/>
                      <a:pt x="135963" y="129803"/>
                      <a:pt x="118925" y="124672"/>
                    </a:cubicBezTo>
                    <a:cubicBezTo>
                      <a:pt x="102554" y="119730"/>
                      <a:pt x="98175" y="118305"/>
                      <a:pt x="88943" y="92172"/>
                    </a:cubicBezTo>
                    <a:cubicBezTo>
                      <a:pt x="79710" y="66134"/>
                      <a:pt x="61815" y="56727"/>
                      <a:pt x="57056" y="54161"/>
                    </a:cubicBezTo>
                    <a:cubicBezTo>
                      <a:pt x="52297" y="51595"/>
                      <a:pt x="40114" y="47794"/>
                      <a:pt x="36687" y="18905"/>
                    </a:cubicBezTo>
                    <a:cubicBezTo>
                      <a:pt x="32975" y="-12644"/>
                      <a:pt x="-148" y="2466"/>
                      <a:pt x="1184" y="13109"/>
                    </a:cubicBezTo>
                    <a:cubicBezTo>
                      <a:pt x="-4622" y="39621"/>
                      <a:pt x="11464" y="75637"/>
                      <a:pt x="37544" y="108137"/>
                    </a:cubicBezTo>
                    <a:cubicBezTo>
                      <a:pt x="67907" y="145863"/>
                      <a:pt x="109692" y="160497"/>
                      <a:pt x="109692" y="16049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8" name="Freeform 37">
                <a:extLst>
                  <a:ext uri="{FF2B5EF4-FFF2-40B4-BE49-F238E27FC236}">
                    <a16:creationId xmlns:a16="http://schemas.microsoft.com/office/drawing/2014/main" id="{82E2EEA5-1FC3-3F44-82D3-CAAE46C85599}"/>
                  </a:ext>
                </a:extLst>
              </p:cNvPr>
              <p:cNvSpPr/>
              <p:nvPr/>
            </p:nvSpPr>
            <p:spPr>
              <a:xfrm>
                <a:off x="7316051" y="3181539"/>
                <a:ext cx="95183" cy="66520"/>
              </a:xfrm>
              <a:custGeom>
                <a:avLst/>
                <a:gdLst>
                  <a:gd name="connsiteX0" fmla="*/ 23034 w 95182"/>
                  <a:gd name="connsiteY0" fmla="*/ 70709 h 66519"/>
                  <a:gd name="connsiteX1" fmla="*/ 94421 w 95182"/>
                  <a:gd name="connsiteY1" fmla="*/ 15403 h 66519"/>
                  <a:gd name="connsiteX2" fmla="*/ 81761 w 95182"/>
                  <a:gd name="connsiteY2" fmla="*/ 1053 h 66519"/>
                  <a:gd name="connsiteX3" fmla="*/ 4759 w 95182"/>
                  <a:gd name="connsiteY3" fmla="*/ 45717 h 66519"/>
                  <a:gd name="connsiteX4" fmla="*/ 23034 w 95182"/>
                  <a:gd name="connsiteY4" fmla="*/ 70709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82" h="66519">
                    <a:moveTo>
                      <a:pt x="23034" y="70709"/>
                    </a:moveTo>
                    <a:lnTo>
                      <a:pt x="94421" y="15403"/>
                    </a:lnTo>
                    <a:cubicBezTo>
                      <a:pt x="103844" y="-5789"/>
                      <a:pt x="81761" y="1053"/>
                      <a:pt x="81761" y="1053"/>
                    </a:cubicBezTo>
                    <a:cubicBezTo>
                      <a:pt x="81761" y="1053"/>
                      <a:pt x="12278" y="40300"/>
                      <a:pt x="4759" y="45717"/>
                    </a:cubicBezTo>
                    <a:cubicBezTo>
                      <a:pt x="-2665" y="51038"/>
                      <a:pt x="-4569" y="79261"/>
                      <a:pt x="23034" y="70709"/>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9" name="Freeform 38">
                <a:extLst>
                  <a:ext uri="{FF2B5EF4-FFF2-40B4-BE49-F238E27FC236}">
                    <a16:creationId xmlns:a16="http://schemas.microsoft.com/office/drawing/2014/main" id="{77DB61D5-C053-7448-AA92-2959810821EC}"/>
                  </a:ext>
                </a:extLst>
              </p:cNvPr>
              <p:cNvSpPr/>
              <p:nvPr/>
            </p:nvSpPr>
            <p:spPr>
              <a:xfrm>
                <a:off x="7345640" y="3182200"/>
                <a:ext cx="114219" cy="104531"/>
              </a:xfrm>
              <a:custGeom>
                <a:avLst/>
                <a:gdLst>
                  <a:gd name="connsiteX0" fmla="*/ 106712 w 114219"/>
                  <a:gd name="connsiteY0" fmla="*/ 2103 h 104530"/>
                  <a:gd name="connsiteX1" fmla="*/ 3439 w 114219"/>
                  <a:gd name="connsiteY1" fmla="*/ 84872 h 104530"/>
                  <a:gd name="connsiteX2" fmla="*/ 24189 w 114219"/>
                  <a:gd name="connsiteY2" fmla="*/ 108439 h 104530"/>
                  <a:gd name="connsiteX3" fmla="*/ 121085 w 114219"/>
                  <a:gd name="connsiteY3" fmla="*/ 14742 h 104530"/>
                  <a:gd name="connsiteX4" fmla="*/ 106712 w 114219"/>
                  <a:gd name="connsiteY4" fmla="*/ 2103 h 10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19" h="104530">
                    <a:moveTo>
                      <a:pt x="106712" y="2103"/>
                    </a:moveTo>
                    <a:cubicBezTo>
                      <a:pt x="104903" y="3814"/>
                      <a:pt x="10292" y="78696"/>
                      <a:pt x="3439" y="84872"/>
                    </a:cubicBezTo>
                    <a:cubicBezTo>
                      <a:pt x="-3414" y="91049"/>
                      <a:pt x="-1701" y="116517"/>
                      <a:pt x="24189" y="108439"/>
                    </a:cubicBezTo>
                    <a:lnTo>
                      <a:pt x="121085" y="14742"/>
                    </a:lnTo>
                    <a:cubicBezTo>
                      <a:pt x="128318" y="-843"/>
                      <a:pt x="110995" y="-2173"/>
                      <a:pt x="106712" y="2103"/>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0" name="Freeform 39">
                <a:extLst>
                  <a:ext uri="{FF2B5EF4-FFF2-40B4-BE49-F238E27FC236}">
                    <a16:creationId xmlns:a16="http://schemas.microsoft.com/office/drawing/2014/main" id="{2ECBC9A8-A999-C843-A44C-095DB60B7C38}"/>
                  </a:ext>
                </a:extLst>
              </p:cNvPr>
              <p:cNvSpPr/>
              <p:nvPr/>
            </p:nvSpPr>
            <p:spPr>
              <a:xfrm>
                <a:off x="7188364" y="3669421"/>
                <a:ext cx="104701" cy="57017"/>
              </a:xfrm>
              <a:custGeom>
                <a:avLst/>
                <a:gdLst>
                  <a:gd name="connsiteX0" fmla="*/ 67341 w 104700"/>
                  <a:gd name="connsiteY0" fmla="*/ 5131 h 57016"/>
                  <a:gd name="connsiteX1" fmla="*/ 14895 w 104700"/>
                  <a:gd name="connsiteY1" fmla="*/ 0 h 57016"/>
                  <a:gd name="connsiteX2" fmla="*/ 903 w 104700"/>
                  <a:gd name="connsiteY2" fmla="*/ 18911 h 57016"/>
                  <a:gd name="connsiteX3" fmla="*/ 20321 w 104700"/>
                  <a:gd name="connsiteY3" fmla="*/ 45138 h 57016"/>
                  <a:gd name="connsiteX4" fmla="*/ 89519 w 104700"/>
                  <a:gd name="connsiteY4" fmla="*/ 62148 h 57016"/>
                  <a:gd name="connsiteX5" fmla="*/ 99037 w 104700"/>
                  <a:gd name="connsiteY5" fmla="*/ 25658 h 57016"/>
                  <a:gd name="connsiteX6" fmla="*/ 67341 w 104700"/>
                  <a:gd name="connsiteY6" fmla="*/ 5131 h 5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00" h="57016">
                    <a:moveTo>
                      <a:pt x="67341" y="5131"/>
                    </a:moveTo>
                    <a:lnTo>
                      <a:pt x="14895" y="0"/>
                    </a:lnTo>
                    <a:cubicBezTo>
                      <a:pt x="14895" y="0"/>
                      <a:pt x="-4332" y="855"/>
                      <a:pt x="903" y="18911"/>
                    </a:cubicBezTo>
                    <a:cubicBezTo>
                      <a:pt x="2997" y="26038"/>
                      <a:pt x="9756" y="36586"/>
                      <a:pt x="20321" y="45138"/>
                    </a:cubicBezTo>
                    <a:cubicBezTo>
                      <a:pt x="26698" y="50365"/>
                      <a:pt x="65437" y="65569"/>
                      <a:pt x="89519" y="62148"/>
                    </a:cubicBezTo>
                    <a:cubicBezTo>
                      <a:pt x="104272" y="60058"/>
                      <a:pt x="116455" y="52836"/>
                      <a:pt x="99037" y="25658"/>
                    </a:cubicBezTo>
                    <a:cubicBezTo>
                      <a:pt x="85616" y="4846"/>
                      <a:pt x="67341" y="5131"/>
                      <a:pt x="67341" y="5131"/>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grpSp>
      </p:grpSp>
      <p:sp>
        <p:nvSpPr>
          <p:cNvPr id="56" name="Slide Number Placeholder 5">
            <a:extLst>
              <a:ext uri="{FF2B5EF4-FFF2-40B4-BE49-F238E27FC236}">
                <a16:creationId xmlns:a16="http://schemas.microsoft.com/office/drawing/2014/main" id="{1CE65C7F-906F-F646-A02F-DBC486675FE0}"/>
              </a:ext>
            </a:extLst>
          </p:cNvPr>
          <p:cNvSpPr txBox="1">
            <a:spLocks/>
          </p:cNvSpPr>
          <p:nvPr userDrawn="1"/>
        </p:nvSpPr>
        <p:spPr>
          <a:xfrm>
            <a:off x="11055564" y="6434138"/>
            <a:ext cx="507428"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defRPr/>
            </a:pPr>
            <a:fld id="{559738A1-5B81-194A-8B51-9DB7322F630D}" type="slidenum">
              <a:rPr lang="en-GB" smtClean="0"/>
              <a:pPr algn="ctr">
                <a:defRPr/>
              </a:pPr>
              <a:t>‹#›</a:t>
            </a:fld>
            <a:endParaRPr lang="en-GB" dirty="0"/>
          </a:p>
        </p:txBody>
      </p:sp>
      <p:grpSp>
        <p:nvGrpSpPr>
          <p:cNvPr id="55" name="Group 54">
            <a:extLst>
              <a:ext uri="{FF2B5EF4-FFF2-40B4-BE49-F238E27FC236}">
                <a16:creationId xmlns:a16="http://schemas.microsoft.com/office/drawing/2014/main" id="{5BB62301-9520-47C8-A728-0901B932BE85}"/>
              </a:ext>
            </a:extLst>
          </p:cNvPr>
          <p:cNvGrpSpPr/>
          <p:nvPr userDrawn="1"/>
        </p:nvGrpSpPr>
        <p:grpSpPr>
          <a:xfrm>
            <a:off x="1" y="6153679"/>
            <a:ext cx="12192001" cy="449792"/>
            <a:chOff x="1" y="6153679"/>
            <a:chExt cx="12192001" cy="449792"/>
          </a:xfrm>
        </p:grpSpPr>
        <p:sp>
          <p:nvSpPr>
            <p:cNvPr id="57" name="Graphic 4">
              <a:extLst>
                <a:ext uri="{FF2B5EF4-FFF2-40B4-BE49-F238E27FC236}">
                  <a16:creationId xmlns:a16="http://schemas.microsoft.com/office/drawing/2014/main" id="{F71C9C96-7AE0-46D9-ADB7-22E3059F6FDD}"/>
                </a:ext>
              </a:extLst>
            </p:cNvPr>
            <p:cNvSpPr>
              <a:spLocks noChangeAspect="1"/>
            </p:cNvSpPr>
            <p:nvPr userDrawn="1"/>
          </p:nvSpPr>
          <p:spPr bwMode="auto">
            <a:xfrm>
              <a:off x="8857556" y="6153679"/>
              <a:ext cx="2777948" cy="449792"/>
            </a:xfrm>
            <a:custGeom>
              <a:avLst/>
              <a:gdLst>
                <a:gd name="T0" fmla="*/ 4810219 w 4977630"/>
                <a:gd name="T1" fmla="*/ 185824 h 257030"/>
                <a:gd name="T2" fmla="*/ 4802224 w 4977630"/>
                <a:gd name="T3" fmla="*/ 167451 h 257030"/>
                <a:gd name="T4" fmla="*/ 4791374 w 4977630"/>
                <a:gd name="T5" fmla="*/ 178303 h 257030"/>
                <a:gd name="T6" fmla="*/ 4651944 w 4977630"/>
                <a:gd name="T7" fmla="*/ 42172 h 257030"/>
                <a:gd name="T8" fmla="*/ 4640618 w 4977630"/>
                <a:gd name="T9" fmla="*/ 42172 h 257030"/>
                <a:gd name="T10" fmla="*/ 4608639 w 4977630"/>
                <a:gd name="T11" fmla="*/ 46265 h 257030"/>
                <a:gd name="T12" fmla="*/ 4606545 w 4977630"/>
                <a:gd name="T13" fmla="*/ 45980 h 257030"/>
                <a:gd name="T14" fmla="*/ 4595219 w 4977630"/>
                <a:gd name="T15" fmla="*/ 54738 h 257030"/>
                <a:gd name="T16" fmla="*/ 4455694 w 4977630"/>
                <a:gd name="T17" fmla="*/ 172592 h 257030"/>
                <a:gd name="T18" fmla="*/ 4444844 w 4977630"/>
                <a:gd name="T19" fmla="*/ 172592 h 257030"/>
                <a:gd name="T20" fmla="*/ 4434851 w 4977630"/>
                <a:gd name="T21" fmla="*/ 194963 h 257030"/>
                <a:gd name="T22" fmla="*/ 4394401 w 4977630"/>
                <a:gd name="T23" fmla="*/ 209052 h 257030"/>
                <a:gd name="T24" fmla="*/ 4315216 w 4977630"/>
                <a:gd name="T25" fmla="*/ 212384 h 257030"/>
                <a:gd name="T26" fmla="*/ 4225942 w 4977630"/>
                <a:gd name="T27" fmla="*/ 66162 h 257030"/>
                <a:gd name="T28" fmla="*/ 4225942 w 4977630"/>
                <a:gd name="T29" fmla="*/ 19991 h 257030"/>
                <a:gd name="T30" fmla="*/ 4203481 w 4977630"/>
                <a:gd name="T31" fmla="*/ 19991 h 257030"/>
                <a:gd name="T32" fmla="*/ 4192821 w 4977630"/>
                <a:gd name="T33" fmla="*/ 59117 h 257030"/>
                <a:gd name="T34" fmla="*/ 4138572 w 4977630"/>
                <a:gd name="T35" fmla="*/ 223807 h 257030"/>
                <a:gd name="T36" fmla="*/ 4095553 w 4977630"/>
                <a:gd name="T37" fmla="*/ 213621 h 257030"/>
                <a:gd name="T38" fmla="*/ 4057102 w 4977630"/>
                <a:gd name="T39" fmla="*/ 258173 h 257030"/>
                <a:gd name="T40" fmla="*/ 4036069 w 4977630"/>
                <a:gd name="T41" fmla="*/ 189917 h 257030"/>
                <a:gd name="T42" fmla="*/ 4023981 w 4977630"/>
                <a:gd name="T43" fmla="*/ 167832 h 257030"/>
                <a:gd name="T44" fmla="*/ 4018271 w 4977630"/>
                <a:gd name="T45" fmla="*/ 170212 h 257030"/>
                <a:gd name="T46" fmla="*/ 4006089 w 4977630"/>
                <a:gd name="T47" fmla="*/ 209718 h 257030"/>
                <a:gd name="T48" fmla="*/ 3909962 w 4977630"/>
                <a:gd name="T49" fmla="*/ 199437 h 257030"/>
                <a:gd name="T50" fmla="*/ 3909011 w 4977630"/>
                <a:gd name="T51" fmla="*/ 154695 h 257030"/>
                <a:gd name="T52" fmla="*/ 3899683 w 4977630"/>
                <a:gd name="T53" fmla="*/ 140796 h 257030"/>
                <a:gd name="T54" fmla="*/ 3882552 w 4977630"/>
                <a:gd name="T55" fmla="*/ 99385 h 257030"/>
                <a:gd name="T56" fmla="*/ 3871988 w 4977630"/>
                <a:gd name="T57" fmla="*/ 99385 h 257030"/>
                <a:gd name="T58" fmla="*/ 3868562 w 4977630"/>
                <a:gd name="T59" fmla="*/ 115759 h 257030"/>
                <a:gd name="T60" fmla="*/ 3851144 w 4977630"/>
                <a:gd name="T61" fmla="*/ 154695 h 257030"/>
                <a:gd name="T62" fmla="*/ 3842579 w 4977630"/>
                <a:gd name="T63" fmla="*/ 185824 h 257030"/>
                <a:gd name="T64" fmla="*/ 3765583 w 4977630"/>
                <a:gd name="T65" fmla="*/ 210575 h 257030"/>
                <a:gd name="T66" fmla="*/ 3759682 w 4977630"/>
                <a:gd name="T67" fmla="*/ 182397 h 257030"/>
                <a:gd name="T68" fmla="*/ 3748737 w 4977630"/>
                <a:gd name="T69" fmla="*/ 164595 h 257030"/>
                <a:gd name="T70" fmla="*/ 3736459 w 4977630"/>
                <a:gd name="T71" fmla="*/ 186490 h 257030"/>
                <a:gd name="T72" fmla="*/ 3732081 w 4977630"/>
                <a:gd name="T73" fmla="*/ 258173 h 257030"/>
                <a:gd name="T74" fmla="*/ 3692203 w 4977630"/>
                <a:gd name="T75" fmla="*/ 212003 h 257030"/>
                <a:gd name="T76" fmla="*/ 3659844 w 4977630"/>
                <a:gd name="T77" fmla="*/ 200865 h 257030"/>
                <a:gd name="T78" fmla="*/ 3622154 w 4977630"/>
                <a:gd name="T79" fmla="*/ 200865 h 257030"/>
                <a:gd name="T80" fmla="*/ 3579706 w 4977630"/>
                <a:gd name="T81" fmla="*/ 196771 h 257030"/>
                <a:gd name="T82" fmla="*/ 3537354 w 4977630"/>
                <a:gd name="T83" fmla="*/ 201626 h 257030"/>
                <a:gd name="T84" fmla="*/ 3498999 w 4977630"/>
                <a:gd name="T85" fmla="*/ 232089 h 257030"/>
                <a:gd name="T86" fmla="*/ 3479488 w 4977630"/>
                <a:gd name="T87" fmla="*/ 245417 h 257030"/>
                <a:gd name="T88" fmla="*/ 3421241 w 4977630"/>
                <a:gd name="T89" fmla="*/ 168498 h 257030"/>
                <a:gd name="T90" fmla="*/ 3392118 w 4977630"/>
                <a:gd name="T91" fmla="*/ 151458 h 257030"/>
                <a:gd name="T92" fmla="*/ 3384218 w 4977630"/>
                <a:gd name="T93" fmla="*/ 98338 h 257030"/>
                <a:gd name="T94" fmla="*/ 3372987 w 4977630"/>
                <a:gd name="T95" fmla="*/ 75586 h 257030"/>
                <a:gd name="T96" fmla="*/ 3363089 w 4977630"/>
                <a:gd name="T97" fmla="*/ 47884 h 257030"/>
                <a:gd name="T98" fmla="*/ 3353191 w 4977630"/>
                <a:gd name="T99" fmla="*/ 75586 h 257030"/>
                <a:gd name="T100" fmla="*/ 3341960 w 4977630"/>
                <a:gd name="T101" fmla="*/ 98338 h 257030"/>
                <a:gd name="T102" fmla="*/ 3333395 w 4977630"/>
                <a:gd name="T103" fmla="*/ 151458 h 257030"/>
                <a:gd name="T104" fmla="*/ 3304937 w 4977630"/>
                <a:gd name="T105" fmla="*/ 168498 h 257030"/>
                <a:gd name="T106" fmla="*/ 3277242 w 4977630"/>
                <a:gd name="T107" fmla="*/ 243894 h 257030"/>
                <a:gd name="T108" fmla="*/ 3262014 w 4977630"/>
                <a:gd name="T109" fmla="*/ 199818 h 257030"/>
                <a:gd name="T110" fmla="*/ 3208811 w 4977630"/>
                <a:gd name="T111" fmla="*/ 199818 h 257030"/>
                <a:gd name="connsiteX0" fmla="*/ 4813370 w 4814692"/>
                <a:gd name="connsiteY0" fmla="*/ 257570 h 259887"/>
                <a:gd name="connsiteX1" fmla="*/ 4814692 w 4814692"/>
                <a:gd name="connsiteY1" fmla="*/ 259887 h 259887"/>
                <a:gd name="connsiteX2" fmla="*/ 4814692 w 4814692"/>
                <a:gd name="connsiteY2" fmla="*/ 217429 h 259887"/>
                <a:gd name="connsiteX3" fmla="*/ 4812313 w 4814692"/>
                <a:gd name="connsiteY3" fmla="*/ 194963 h 259887"/>
                <a:gd name="connsiteX4" fmla="*/ 4810219 w 4814692"/>
                <a:gd name="connsiteY4" fmla="*/ 185824 h 259887"/>
                <a:gd name="connsiteX5" fmla="*/ 4810219 w 4814692"/>
                <a:gd name="connsiteY5" fmla="*/ 178303 h 259887"/>
                <a:gd name="connsiteX6" fmla="*/ 4804699 w 4814692"/>
                <a:gd name="connsiteY6" fmla="*/ 178303 h 259887"/>
                <a:gd name="connsiteX7" fmla="*/ 4804699 w 4814692"/>
                <a:gd name="connsiteY7" fmla="*/ 172592 h 259887"/>
                <a:gd name="connsiteX8" fmla="*/ 4802224 w 4814692"/>
                <a:gd name="connsiteY8" fmla="*/ 172592 h 259887"/>
                <a:gd name="connsiteX9" fmla="*/ 4802224 w 4814692"/>
                <a:gd name="connsiteY9" fmla="*/ 167451 h 259887"/>
                <a:gd name="connsiteX10" fmla="*/ 4798036 w 4814692"/>
                <a:gd name="connsiteY10" fmla="*/ 158883 h 259887"/>
                <a:gd name="connsiteX11" fmla="*/ 4793849 w 4814692"/>
                <a:gd name="connsiteY11" fmla="*/ 167451 h 259887"/>
                <a:gd name="connsiteX12" fmla="*/ 4793849 w 4814692"/>
                <a:gd name="connsiteY12" fmla="*/ 172592 h 259887"/>
                <a:gd name="connsiteX13" fmla="*/ 4791374 w 4814692"/>
                <a:gd name="connsiteY13" fmla="*/ 172592 h 259887"/>
                <a:gd name="connsiteX14" fmla="*/ 4791374 w 4814692"/>
                <a:gd name="connsiteY14" fmla="*/ 178303 h 259887"/>
                <a:gd name="connsiteX15" fmla="*/ 4657654 w 4814692"/>
                <a:gd name="connsiteY15" fmla="*/ 178303 h 259887"/>
                <a:gd name="connsiteX16" fmla="*/ 4653181 w 4814692"/>
                <a:gd name="connsiteY16" fmla="*/ 63972 h 259887"/>
                <a:gd name="connsiteX17" fmla="*/ 4653181 w 4814692"/>
                <a:gd name="connsiteY17" fmla="*/ 54738 h 259887"/>
                <a:gd name="connsiteX18" fmla="*/ 4651944 w 4814692"/>
                <a:gd name="connsiteY18" fmla="*/ 54738 h 259887"/>
                <a:gd name="connsiteX19" fmla="*/ 4651944 w 4814692"/>
                <a:gd name="connsiteY19" fmla="*/ 42172 h 259887"/>
                <a:gd name="connsiteX20" fmla="*/ 4650897 w 4814692"/>
                <a:gd name="connsiteY20" fmla="*/ 34747 h 259887"/>
                <a:gd name="connsiteX21" fmla="*/ 4649850 w 4814692"/>
                <a:gd name="connsiteY21" fmla="*/ 42077 h 259887"/>
                <a:gd name="connsiteX22" fmla="*/ 4649850 w 4814692"/>
                <a:gd name="connsiteY22" fmla="*/ 45980 h 259887"/>
                <a:gd name="connsiteX23" fmla="*/ 4640618 w 4814692"/>
                <a:gd name="connsiteY23" fmla="*/ 45980 h 259887"/>
                <a:gd name="connsiteX24" fmla="*/ 4640618 w 4814692"/>
                <a:gd name="connsiteY24" fmla="*/ 42172 h 259887"/>
                <a:gd name="connsiteX25" fmla="*/ 4639571 w 4814692"/>
                <a:gd name="connsiteY25" fmla="*/ 34747 h 259887"/>
                <a:gd name="connsiteX26" fmla="*/ 4638524 w 4814692"/>
                <a:gd name="connsiteY26" fmla="*/ 42077 h 259887"/>
                <a:gd name="connsiteX27" fmla="*/ 4638524 w 4814692"/>
                <a:gd name="connsiteY27" fmla="*/ 45980 h 259887"/>
                <a:gd name="connsiteX28" fmla="*/ 4638524 w 4814692"/>
                <a:gd name="connsiteY28" fmla="*/ 46265 h 259887"/>
                <a:gd name="connsiteX29" fmla="*/ 4608639 w 4814692"/>
                <a:gd name="connsiteY29" fmla="*/ 46265 h 259887"/>
                <a:gd name="connsiteX30" fmla="*/ 4608639 w 4814692"/>
                <a:gd name="connsiteY30" fmla="*/ 45980 h 259887"/>
                <a:gd name="connsiteX31" fmla="*/ 4608639 w 4814692"/>
                <a:gd name="connsiteY31" fmla="*/ 42077 h 259887"/>
                <a:gd name="connsiteX32" fmla="*/ 4607592 w 4814692"/>
                <a:gd name="connsiteY32" fmla="*/ 34747 h 259887"/>
                <a:gd name="connsiteX33" fmla="*/ 4606545 w 4814692"/>
                <a:gd name="connsiteY33" fmla="*/ 42172 h 259887"/>
                <a:gd name="connsiteX34" fmla="*/ 4606545 w 4814692"/>
                <a:gd name="connsiteY34" fmla="*/ 45980 h 259887"/>
                <a:gd name="connsiteX35" fmla="*/ 4597314 w 4814692"/>
                <a:gd name="connsiteY35" fmla="*/ 45980 h 259887"/>
                <a:gd name="connsiteX36" fmla="*/ 4597314 w 4814692"/>
                <a:gd name="connsiteY36" fmla="*/ 42077 h 259887"/>
                <a:gd name="connsiteX37" fmla="*/ 4596266 w 4814692"/>
                <a:gd name="connsiteY37" fmla="*/ 34747 h 259887"/>
                <a:gd name="connsiteX38" fmla="*/ 4595219 w 4814692"/>
                <a:gd name="connsiteY38" fmla="*/ 42172 h 259887"/>
                <a:gd name="connsiteX39" fmla="*/ 4595219 w 4814692"/>
                <a:gd name="connsiteY39" fmla="*/ 54738 h 259887"/>
                <a:gd name="connsiteX40" fmla="*/ 4593982 w 4814692"/>
                <a:gd name="connsiteY40" fmla="*/ 54738 h 259887"/>
                <a:gd name="connsiteX41" fmla="*/ 4593982 w 4814692"/>
                <a:gd name="connsiteY41" fmla="*/ 63972 h 259887"/>
                <a:gd name="connsiteX42" fmla="*/ 4589414 w 4814692"/>
                <a:gd name="connsiteY42" fmla="*/ 178303 h 259887"/>
                <a:gd name="connsiteX43" fmla="*/ 4455694 w 4814692"/>
                <a:gd name="connsiteY43" fmla="*/ 178303 h 259887"/>
                <a:gd name="connsiteX44" fmla="*/ 4455694 w 4814692"/>
                <a:gd name="connsiteY44" fmla="*/ 172592 h 259887"/>
                <a:gd name="connsiteX45" fmla="*/ 4453219 w 4814692"/>
                <a:gd name="connsiteY45" fmla="*/ 172592 h 259887"/>
                <a:gd name="connsiteX46" fmla="*/ 4453219 w 4814692"/>
                <a:gd name="connsiteY46" fmla="*/ 167451 h 259887"/>
                <a:gd name="connsiteX47" fmla="*/ 4449031 w 4814692"/>
                <a:gd name="connsiteY47" fmla="*/ 158883 h 259887"/>
                <a:gd name="connsiteX48" fmla="*/ 4444844 w 4814692"/>
                <a:gd name="connsiteY48" fmla="*/ 167451 h 259887"/>
                <a:gd name="connsiteX49" fmla="*/ 4444844 w 4814692"/>
                <a:gd name="connsiteY49" fmla="*/ 172592 h 259887"/>
                <a:gd name="connsiteX50" fmla="*/ 4442369 w 4814692"/>
                <a:gd name="connsiteY50" fmla="*/ 172592 h 259887"/>
                <a:gd name="connsiteX51" fmla="*/ 4442369 w 4814692"/>
                <a:gd name="connsiteY51" fmla="*/ 178303 h 259887"/>
                <a:gd name="connsiteX52" fmla="*/ 4436849 w 4814692"/>
                <a:gd name="connsiteY52" fmla="*/ 178303 h 259887"/>
                <a:gd name="connsiteX53" fmla="*/ 4436849 w 4814692"/>
                <a:gd name="connsiteY53" fmla="*/ 185824 h 259887"/>
                <a:gd name="connsiteX54" fmla="*/ 4434851 w 4814692"/>
                <a:gd name="connsiteY54" fmla="*/ 194963 h 259887"/>
                <a:gd name="connsiteX55" fmla="*/ 4432471 w 4814692"/>
                <a:gd name="connsiteY55" fmla="*/ 217429 h 259887"/>
                <a:gd name="connsiteX56" fmla="*/ 4432471 w 4814692"/>
                <a:gd name="connsiteY56" fmla="*/ 258173 h 259887"/>
                <a:gd name="connsiteX57" fmla="*/ 4408963 w 4814692"/>
                <a:gd name="connsiteY57" fmla="*/ 258173 h 259887"/>
                <a:gd name="connsiteX58" fmla="*/ 4408963 w 4814692"/>
                <a:gd name="connsiteY58" fmla="*/ 214097 h 259887"/>
                <a:gd name="connsiteX59" fmla="*/ 4394401 w 4814692"/>
                <a:gd name="connsiteY59" fmla="*/ 209052 h 259887"/>
                <a:gd name="connsiteX60" fmla="*/ 4394401 w 4814692"/>
                <a:gd name="connsiteY60" fmla="*/ 126516 h 259887"/>
                <a:gd name="connsiteX61" fmla="*/ 4335393 w 4814692"/>
                <a:gd name="connsiteY61" fmla="*/ 129087 h 259887"/>
                <a:gd name="connsiteX62" fmla="*/ 4335393 w 4814692"/>
                <a:gd name="connsiteY62" fmla="*/ 258269 h 259887"/>
                <a:gd name="connsiteX63" fmla="*/ 4315216 w 4814692"/>
                <a:gd name="connsiteY63" fmla="*/ 258269 h 259887"/>
                <a:gd name="connsiteX64" fmla="*/ 4315216 w 4814692"/>
                <a:gd name="connsiteY64" fmla="*/ 212384 h 259887"/>
                <a:gd name="connsiteX65" fmla="*/ 4276765 w 4814692"/>
                <a:gd name="connsiteY65" fmla="*/ 203911 h 259887"/>
                <a:gd name="connsiteX66" fmla="*/ 4248594 w 4814692"/>
                <a:gd name="connsiteY66" fmla="*/ 210670 h 259887"/>
                <a:gd name="connsiteX67" fmla="*/ 4248594 w 4814692"/>
                <a:gd name="connsiteY67" fmla="*/ 226663 h 259887"/>
                <a:gd name="connsiteX68" fmla="*/ 4228797 w 4814692"/>
                <a:gd name="connsiteY68" fmla="*/ 223046 h 259887"/>
                <a:gd name="connsiteX69" fmla="*/ 4225942 w 4814692"/>
                <a:gd name="connsiteY69" fmla="*/ 66162 h 259887"/>
                <a:gd name="connsiteX70" fmla="*/ 4243645 w 4814692"/>
                <a:gd name="connsiteY70" fmla="*/ 59117 h 259887"/>
                <a:gd name="connsiteX71" fmla="*/ 4246881 w 4814692"/>
                <a:gd name="connsiteY71" fmla="*/ 37031 h 259887"/>
                <a:gd name="connsiteX72" fmla="*/ 4234222 w 4814692"/>
                <a:gd name="connsiteY72" fmla="*/ 32938 h 259887"/>
                <a:gd name="connsiteX73" fmla="*/ 4225942 w 4814692"/>
                <a:gd name="connsiteY73" fmla="*/ 32938 h 259887"/>
                <a:gd name="connsiteX74" fmla="*/ 4225942 w 4814692"/>
                <a:gd name="connsiteY74" fmla="*/ 19991 h 259887"/>
                <a:gd name="connsiteX75" fmla="*/ 4232985 w 4814692"/>
                <a:gd name="connsiteY75" fmla="*/ 19991 h 259887"/>
                <a:gd name="connsiteX76" fmla="*/ 4232985 w 4814692"/>
                <a:gd name="connsiteY76" fmla="*/ 1428 h 259887"/>
                <a:gd name="connsiteX77" fmla="*/ 4218233 w 4814692"/>
                <a:gd name="connsiteY77" fmla="*/ 0 h 259887"/>
                <a:gd name="connsiteX78" fmla="*/ 4203481 w 4814692"/>
                <a:gd name="connsiteY78" fmla="*/ 1428 h 259887"/>
                <a:gd name="connsiteX79" fmla="*/ 4203481 w 4814692"/>
                <a:gd name="connsiteY79" fmla="*/ 19991 h 259887"/>
                <a:gd name="connsiteX80" fmla="*/ 4210524 w 4814692"/>
                <a:gd name="connsiteY80" fmla="*/ 19991 h 259887"/>
                <a:gd name="connsiteX81" fmla="*/ 4210524 w 4814692"/>
                <a:gd name="connsiteY81" fmla="*/ 32938 h 259887"/>
                <a:gd name="connsiteX82" fmla="*/ 4202244 w 4814692"/>
                <a:gd name="connsiteY82" fmla="*/ 32938 h 259887"/>
                <a:gd name="connsiteX83" fmla="*/ 4189585 w 4814692"/>
                <a:gd name="connsiteY83" fmla="*/ 37031 h 259887"/>
                <a:gd name="connsiteX84" fmla="*/ 4192821 w 4814692"/>
                <a:gd name="connsiteY84" fmla="*/ 59117 h 259887"/>
                <a:gd name="connsiteX85" fmla="*/ 4210524 w 4814692"/>
                <a:gd name="connsiteY85" fmla="*/ 66162 h 259887"/>
                <a:gd name="connsiteX86" fmla="*/ 4207954 w 4814692"/>
                <a:gd name="connsiteY86" fmla="*/ 207719 h 259887"/>
                <a:gd name="connsiteX87" fmla="*/ 4175975 w 4814692"/>
                <a:gd name="connsiteY87" fmla="*/ 208671 h 259887"/>
                <a:gd name="connsiteX88" fmla="*/ 4175975 w 4814692"/>
                <a:gd name="connsiteY88" fmla="*/ 223807 h 259887"/>
                <a:gd name="connsiteX89" fmla="*/ 4138572 w 4814692"/>
                <a:gd name="connsiteY89" fmla="*/ 223807 h 259887"/>
                <a:gd name="connsiteX90" fmla="*/ 4138572 w 4814692"/>
                <a:gd name="connsiteY90" fmla="*/ 245703 h 259887"/>
                <a:gd name="connsiteX91" fmla="*/ 4107259 w 4814692"/>
                <a:gd name="connsiteY91" fmla="*/ 245703 h 259887"/>
                <a:gd name="connsiteX92" fmla="*/ 4107259 w 4814692"/>
                <a:gd name="connsiteY92" fmla="*/ 220666 h 259887"/>
                <a:gd name="connsiteX93" fmla="*/ 4095553 w 4814692"/>
                <a:gd name="connsiteY93" fmla="*/ 220666 h 259887"/>
                <a:gd name="connsiteX94" fmla="*/ 4095553 w 4814692"/>
                <a:gd name="connsiteY94" fmla="*/ 213621 h 259887"/>
                <a:gd name="connsiteX95" fmla="*/ 4082990 w 4814692"/>
                <a:gd name="connsiteY95" fmla="*/ 201055 h 259887"/>
                <a:gd name="connsiteX96" fmla="*/ 4070427 w 4814692"/>
                <a:gd name="connsiteY96" fmla="*/ 213621 h 259887"/>
                <a:gd name="connsiteX97" fmla="*/ 4070427 w 4814692"/>
                <a:gd name="connsiteY97" fmla="*/ 220666 h 259887"/>
                <a:gd name="connsiteX98" fmla="*/ 4057102 w 4814692"/>
                <a:gd name="connsiteY98" fmla="*/ 220666 h 259887"/>
                <a:gd name="connsiteX99" fmla="*/ 4057102 w 4814692"/>
                <a:gd name="connsiteY99" fmla="*/ 258173 h 259887"/>
                <a:gd name="connsiteX100" fmla="*/ 4037782 w 4814692"/>
                <a:gd name="connsiteY100" fmla="*/ 258173 h 259887"/>
                <a:gd name="connsiteX101" fmla="*/ 4037782 w 4814692"/>
                <a:gd name="connsiteY101" fmla="*/ 212860 h 259887"/>
                <a:gd name="connsiteX102" fmla="*/ 4037782 w 4814692"/>
                <a:gd name="connsiteY102" fmla="*/ 210575 h 259887"/>
                <a:gd name="connsiteX103" fmla="*/ 4036069 w 4814692"/>
                <a:gd name="connsiteY103" fmla="*/ 209718 h 259887"/>
                <a:gd name="connsiteX104" fmla="*/ 4036069 w 4814692"/>
                <a:gd name="connsiteY104" fmla="*/ 189917 h 259887"/>
                <a:gd name="connsiteX105" fmla="*/ 4033404 w 4814692"/>
                <a:gd name="connsiteY105" fmla="*/ 186490 h 259887"/>
                <a:gd name="connsiteX106" fmla="*/ 4033404 w 4814692"/>
                <a:gd name="connsiteY106" fmla="*/ 182397 h 259887"/>
                <a:gd name="connsiteX107" fmla="*/ 4031976 w 4814692"/>
                <a:gd name="connsiteY107" fmla="*/ 182397 h 259887"/>
                <a:gd name="connsiteX108" fmla="*/ 4023981 w 4814692"/>
                <a:gd name="connsiteY108" fmla="*/ 170212 h 259887"/>
                <a:gd name="connsiteX109" fmla="*/ 4023981 w 4814692"/>
                <a:gd name="connsiteY109" fmla="*/ 167832 h 259887"/>
                <a:gd name="connsiteX110" fmla="*/ 4021221 w 4814692"/>
                <a:gd name="connsiteY110" fmla="*/ 164595 h 259887"/>
                <a:gd name="connsiteX111" fmla="*/ 4021126 w 4814692"/>
                <a:gd name="connsiteY111" fmla="*/ 164595 h 259887"/>
                <a:gd name="connsiteX112" fmla="*/ 4021031 w 4814692"/>
                <a:gd name="connsiteY112" fmla="*/ 164595 h 259887"/>
                <a:gd name="connsiteX113" fmla="*/ 4018271 w 4814692"/>
                <a:gd name="connsiteY113" fmla="*/ 167832 h 259887"/>
                <a:gd name="connsiteX114" fmla="*/ 4018271 w 4814692"/>
                <a:gd name="connsiteY114" fmla="*/ 170212 h 259887"/>
                <a:gd name="connsiteX115" fmla="*/ 4010276 w 4814692"/>
                <a:gd name="connsiteY115" fmla="*/ 182397 h 259887"/>
                <a:gd name="connsiteX116" fmla="*/ 4008754 w 4814692"/>
                <a:gd name="connsiteY116" fmla="*/ 182397 h 259887"/>
                <a:gd name="connsiteX117" fmla="*/ 4008754 w 4814692"/>
                <a:gd name="connsiteY117" fmla="*/ 186490 h 259887"/>
                <a:gd name="connsiteX118" fmla="*/ 4006089 w 4814692"/>
                <a:gd name="connsiteY118" fmla="*/ 189917 h 259887"/>
                <a:gd name="connsiteX119" fmla="*/ 4006089 w 4814692"/>
                <a:gd name="connsiteY119" fmla="*/ 209718 h 259887"/>
                <a:gd name="connsiteX120" fmla="*/ 4004375 w 4814692"/>
                <a:gd name="connsiteY120" fmla="*/ 210575 h 259887"/>
                <a:gd name="connsiteX121" fmla="*/ 4004375 w 4814692"/>
                <a:gd name="connsiteY121" fmla="*/ 212860 h 259887"/>
                <a:gd name="connsiteX122" fmla="*/ 3914245 w 4814692"/>
                <a:gd name="connsiteY122" fmla="*/ 212860 h 259887"/>
                <a:gd name="connsiteX123" fmla="*/ 3914245 w 4814692"/>
                <a:gd name="connsiteY123" fmla="*/ 199437 h 259887"/>
                <a:gd name="connsiteX124" fmla="*/ 3909962 w 4814692"/>
                <a:gd name="connsiteY124" fmla="*/ 199437 h 259887"/>
                <a:gd name="connsiteX125" fmla="*/ 3909962 w 4814692"/>
                <a:gd name="connsiteY125" fmla="*/ 185824 h 259887"/>
                <a:gd name="connsiteX126" fmla="*/ 3909011 w 4814692"/>
                <a:gd name="connsiteY126" fmla="*/ 184396 h 259887"/>
                <a:gd name="connsiteX127" fmla="*/ 3909011 w 4814692"/>
                <a:gd name="connsiteY127" fmla="*/ 165737 h 259887"/>
                <a:gd name="connsiteX128" fmla="*/ 3911580 w 4814692"/>
                <a:gd name="connsiteY128" fmla="*/ 160978 h 259887"/>
                <a:gd name="connsiteX129" fmla="*/ 3909011 w 4814692"/>
                <a:gd name="connsiteY129" fmla="*/ 154695 h 259887"/>
                <a:gd name="connsiteX130" fmla="*/ 3901397 w 4814692"/>
                <a:gd name="connsiteY130" fmla="*/ 154695 h 259887"/>
                <a:gd name="connsiteX131" fmla="*/ 3901397 w 4814692"/>
                <a:gd name="connsiteY131" fmla="*/ 145460 h 259887"/>
                <a:gd name="connsiteX132" fmla="*/ 3902063 w 4814692"/>
                <a:gd name="connsiteY132" fmla="*/ 143081 h 259887"/>
                <a:gd name="connsiteX133" fmla="*/ 3901397 w 4814692"/>
                <a:gd name="connsiteY133" fmla="*/ 140796 h 259887"/>
                <a:gd name="connsiteX134" fmla="*/ 3899683 w 4814692"/>
                <a:gd name="connsiteY134" fmla="*/ 140796 h 259887"/>
                <a:gd name="connsiteX135" fmla="*/ 3883980 w 4814692"/>
                <a:gd name="connsiteY135" fmla="*/ 115759 h 259887"/>
                <a:gd name="connsiteX136" fmla="*/ 3882552 w 4814692"/>
                <a:gd name="connsiteY136" fmla="*/ 113474 h 259887"/>
                <a:gd name="connsiteX137" fmla="*/ 3882552 w 4814692"/>
                <a:gd name="connsiteY137" fmla="*/ 105097 h 259887"/>
                <a:gd name="connsiteX138" fmla="*/ 3882552 w 4814692"/>
                <a:gd name="connsiteY138" fmla="*/ 101670 h 259887"/>
                <a:gd name="connsiteX139" fmla="*/ 3882552 w 4814692"/>
                <a:gd name="connsiteY139" fmla="*/ 99385 h 259887"/>
                <a:gd name="connsiteX140" fmla="*/ 3880554 w 4814692"/>
                <a:gd name="connsiteY140" fmla="*/ 99385 h 259887"/>
                <a:gd name="connsiteX141" fmla="*/ 3877508 w 4814692"/>
                <a:gd name="connsiteY141" fmla="*/ 95768 h 259887"/>
                <a:gd name="connsiteX142" fmla="*/ 3876271 w 4814692"/>
                <a:gd name="connsiteY142" fmla="*/ 86438 h 259887"/>
                <a:gd name="connsiteX143" fmla="*/ 3875033 w 4814692"/>
                <a:gd name="connsiteY143" fmla="*/ 95768 h 259887"/>
                <a:gd name="connsiteX144" fmla="*/ 3871988 w 4814692"/>
                <a:gd name="connsiteY144" fmla="*/ 99385 h 259887"/>
                <a:gd name="connsiteX145" fmla="*/ 3869989 w 4814692"/>
                <a:gd name="connsiteY145" fmla="*/ 99385 h 259887"/>
                <a:gd name="connsiteX146" fmla="*/ 3869989 w 4814692"/>
                <a:gd name="connsiteY146" fmla="*/ 101670 h 259887"/>
                <a:gd name="connsiteX147" fmla="*/ 3869989 w 4814692"/>
                <a:gd name="connsiteY147" fmla="*/ 105097 h 259887"/>
                <a:gd name="connsiteX148" fmla="*/ 3869989 w 4814692"/>
                <a:gd name="connsiteY148" fmla="*/ 113474 h 259887"/>
                <a:gd name="connsiteX149" fmla="*/ 3868562 w 4814692"/>
                <a:gd name="connsiteY149" fmla="*/ 115759 h 259887"/>
                <a:gd name="connsiteX150" fmla="*/ 3852858 w 4814692"/>
                <a:gd name="connsiteY150" fmla="*/ 140796 h 259887"/>
                <a:gd name="connsiteX151" fmla="*/ 3851144 w 4814692"/>
                <a:gd name="connsiteY151" fmla="*/ 140796 h 259887"/>
                <a:gd name="connsiteX152" fmla="*/ 3850478 w 4814692"/>
                <a:gd name="connsiteY152" fmla="*/ 143081 h 259887"/>
                <a:gd name="connsiteX153" fmla="*/ 3851144 w 4814692"/>
                <a:gd name="connsiteY153" fmla="*/ 145460 h 259887"/>
                <a:gd name="connsiteX154" fmla="*/ 3851144 w 4814692"/>
                <a:gd name="connsiteY154" fmla="*/ 154695 h 259887"/>
                <a:gd name="connsiteX155" fmla="*/ 3843531 w 4814692"/>
                <a:gd name="connsiteY155" fmla="*/ 154695 h 259887"/>
                <a:gd name="connsiteX156" fmla="*/ 3840961 w 4814692"/>
                <a:gd name="connsiteY156" fmla="*/ 160978 h 259887"/>
                <a:gd name="connsiteX157" fmla="*/ 3843531 w 4814692"/>
                <a:gd name="connsiteY157" fmla="*/ 165737 h 259887"/>
                <a:gd name="connsiteX158" fmla="*/ 3843531 w 4814692"/>
                <a:gd name="connsiteY158" fmla="*/ 184396 h 259887"/>
                <a:gd name="connsiteX159" fmla="*/ 3842579 w 4814692"/>
                <a:gd name="connsiteY159" fmla="*/ 185824 h 259887"/>
                <a:gd name="connsiteX160" fmla="*/ 3842579 w 4814692"/>
                <a:gd name="connsiteY160" fmla="*/ 199437 h 259887"/>
                <a:gd name="connsiteX161" fmla="*/ 3838296 w 4814692"/>
                <a:gd name="connsiteY161" fmla="*/ 199437 h 259887"/>
                <a:gd name="connsiteX162" fmla="*/ 3838296 w 4814692"/>
                <a:gd name="connsiteY162" fmla="*/ 212860 h 259887"/>
                <a:gd name="connsiteX163" fmla="*/ 3765583 w 4814692"/>
                <a:gd name="connsiteY163" fmla="*/ 212860 h 259887"/>
                <a:gd name="connsiteX164" fmla="*/ 3765583 w 4814692"/>
                <a:gd name="connsiteY164" fmla="*/ 210575 h 259887"/>
                <a:gd name="connsiteX165" fmla="*/ 3763870 w 4814692"/>
                <a:gd name="connsiteY165" fmla="*/ 209718 h 259887"/>
                <a:gd name="connsiteX166" fmla="*/ 3763870 w 4814692"/>
                <a:gd name="connsiteY166" fmla="*/ 189917 h 259887"/>
                <a:gd name="connsiteX167" fmla="*/ 3761204 w 4814692"/>
                <a:gd name="connsiteY167" fmla="*/ 186490 h 259887"/>
                <a:gd name="connsiteX168" fmla="*/ 3761204 w 4814692"/>
                <a:gd name="connsiteY168" fmla="*/ 182397 h 259887"/>
                <a:gd name="connsiteX169" fmla="*/ 3759682 w 4814692"/>
                <a:gd name="connsiteY169" fmla="*/ 182397 h 259887"/>
                <a:gd name="connsiteX170" fmla="*/ 3751687 w 4814692"/>
                <a:gd name="connsiteY170" fmla="*/ 170212 h 259887"/>
                <a:gd name="connsiteX171" fmla="*/ 3751687 w 4814692"/>
                <a:gd name="connsiteY171" fmla="*/ 167832 h 259887"/>
                <a:gd name="connsiteX172" fmla="*/ 3748927 w 4814692"/>
                <a:gd name="connsiteY172" fmla="*/ 164595 h 259887"/>
                <a:gd name="connsiteX173" fmla="*/ 3748832 w 4814692"/>
                <a:gd name="connsiteY173" fmla="*/ 164595 h 259887"/>
                <a:gd name="connsiteX174" fmla="*/ 3748737 w 4814692"/>
                <a:gd name="connsiteY174" fmla="*/ 164595 h 259887"/>
                <a:gd name="connsiteX175" fmla="*/ 3745977 w 4814692"/>
                <a:gd name="connsiteY175" fmla="*/ 167832 h 259887"/>
                <a:gd name="connsiteX176" fmla="*/ 3745977 w 4814692"/>
                <a:gd name="connsiteY176" fmla="*/ 170212 h 259887"/>
                <a:gd name="connsiteX177" fmla="*/ 3737982 w 4814692"/>
                <a:gd name="connsiteY177" fmla="*/ 182397 h 259887"/>
                <a:gd name="connsiteX178" fmla="*/ 3736459 w 4814692"/>
                <a:gd name="connsiteY178" fmla="*/ 182397 h 259887"/>
                <a:gd name="connsiteX179" fmla="*/ 3736459 w 4814692"/>
                <a:gd name="connsiteY179" fmla="*/ 186490 h 259887"/>
                <a:gd name="connsiteX180" fmla="*/ 3733794 w 4814692"/>
                <a:gd name="connsiteY180" fmla="*/ 189917 h 259887"/>
                <a:gd name="connsiteX181" fmla="*/ 3733794 w 4814692"/>
                <a:gd name="connsiteY181" fmla="*/ 209718 h 259887"/>
                <a:gd name="connsiteX182" fmla="*/ 3732081 w 4814692"/>
                <a:gd name="connsiteY182" fmla="*/ 210575 h 259887"/>
                <a:gd name="connsiteX183" fmla="*/ 3732081 w 4814692"/>
                <a:gd name="connsiteY183" fmla="*/ 212860 h 259887"/>
                <a:gd name="connsiteX184" fmla="*/ 3732081 w 4814692"/>
                <a:gd name="connsiteY184" fmla="*/ 258173 h 259887"/>
                <a:gd name="connsiteX185" fmla="*/ 3708858 w 4814692"/>
                <a:gd name="connsiteY185" fmla="*/ 258173 h 259887"/>
                <a:gd name="connsiteX186" fmla="*/ 3708858 w 4814692"/>
                <a:gd name="connsiteY186" fmla="*/ 233327 h 259887"/>
                <a:gd name="connsiteX187" fmla="*/ 3705813 w 4814692"/>
                <a:gd name="connsiteY187" fmla="*/ 233327 h 259887"/>
                <a:gd name="connsiteX188" fmla="*/ 3705813 w 4814692"/>
                <a:gd name="connsiteY188" fmla="*/ 217619 h 259887"/>
                <a:gd name="connsiteX189" fmla="*/ 3692203 w 4814692"/>
                <a:gd name="connsiteY189" fmla="*/ 212003 h 259887"/>
                <a:gd name="connsiteX190" fmla="*/ 3692203 w 4814692"/>
                <a:gd name="connsiteY190" fmla="*/ 200865 h 259887"/>
                <a:gd name="connsiteX191" fmla="*/ 3683637 w 4814692"/>
                <a:gd name="connsiteY191" fmla="*/ 200865 h 259887"/>
                <a:gd name="connsiteX192" fmla="*/ 3677260 w 4814692"/>
                <a:gd name="connsiteY192" fmla="*/ 196010 h 259887"/>
                <a:gd name="connsiteX193" fmla="*/ 3670884 w 4814692"/>
                <a:gd name="connsiteY193" fmla="*/ 200865 h 259887"/>
                <a:gd name="connsiteX194" fmla="*/ 3659844 w 4814692"/>
                <a:gd name="connsiteY194" fmla="*/ 200865 h 259887"/>
                <a:gd name="connsiteX195" fmla="*/ 3653467 w 4814692"/>
                <a:gd name="connsiteY195" fmla="*/ 196010 h 259887"/>
                <a:gd name="connsiteX196" fmla="*/ 3647090 w 4814692"/>
                <a:gd name="connsiteY196" fmla="*/ 200865 h 259887"/>
                <a:gd name="connsiteX197" fmla="*/ 3634908 w 4814692"/>
                <a:gd name="connsiteY197" fmla="*/ 200865 h 259887"/>
                <a:gd name="connsiteX198" fmla="*/ 3628531 w 4814692"/>
                <a:gd name="connsiteY198" fmla="*/ 196010 h 259887"/>
                <a:gd name="connsiteX199" fmla="*/ 3622154 w 4814692"/>
                <a:gd name="connsiteY199" fmla="*/ 200865 h 259887"/>
                <a:gd name="connsiteX200" fmla="*/ 3610733 w 4814692"/>
                <a:gd name="connsiteY200" fmla="*/ 200865 h 259887"/>
                <a:gd name="connsiteX201" fmla="*/ 3604737 w 4814692"/>
                <a:gd name="connsiteY201" fmla="*/ 197057 h 259887"/>
                <a:gd name="connsiteX202" fmla="*/ 3598361 w 4814692"/>
                <a:gd name="connsiteY202" fmla="*/ 201626 h 259887"/>
                <a:gd name="connsiteX203" fmla="*/ 3586084 w 4814692"/>
                <a:gd name="connsiteY203" fmla="*/ 201626 h 259887"/>
                <a:gd name="connsiteX204" fmla="*/ 3579706 w 4814692"/>
                <a:gd name="connsiteY204" fmla="*/ 196771 h 259887"/>
                <a:gd name="connsiteX205" fmla="*/ 3573330 w 4814692"/>
                <a:gd name="connsiteY205" fmla="*/ 201626 h 259887"/>
                <a:gd name="connsiteX206" fmla="*/ 3562290 w 4814692"/>
                <a:gd name="connsiteY206" fmla="*/ 201626 h 259887"/>
                <a:gd name="connsiteX207" fmla="*/ 3555913 w 4814692"/>
                <a:gd name="connsiteY207" fmla="*/ 196771 h 259887"/>
                <a:gd name="connsiteX208" fmla="*/ 3549536 w 4814692"/>
                <a:gd name="connsiteY208" fmla="*/ 201626 h 259887"/>
                <a:gd name="connsiteX209" fmla="*/ 3537354 w 4814692"/>
                <a:gd name="connsiteY209" fmla="*/ 201626 h 259887"/>
                <a:gd name="connsiteX210" fmla="*/ 3530977 w 4814692"/>
                <a:gd name="connsiteY210" fmla="*/ 196771 h 259887"/>
                <a:gd name="connsiteX211" fmla="*/ 3524601 w 4814692"/>
                <a:gd name="connsiteY211" fmla="*/ 201626 h 259887"/>
                <a:gd name="connsiteX212" fmla="*/ 3515749 w 4814692"/>
                <a:gd name="connsiteY212" fmla="*/ 201626 h 259887"/>
                <a:gd name="connsiteX213" fmla="*/ 3515749 w 4814692"/>
                <a:gd name="connsiteY213" fmla="*/ 232089 h 259887"/>
                <a:gd name="connsiteX214" fmla="*/ 3498999 w 4814692"/>
                <a:gd name="connsiteY214" fmla="*/ 232089 h 259887"/>
                <a:gd name="connsiteX215" fmla="*/ 3498999 w 4814692"/>
                <a:gd name="connsiteY215" fmla="*/ 236088 h 259887"/>
                <a:gd name="connsiteX216" fmla="*/ 3493002 w 4814692"/>
                <a:gd name="connsiteY216" fmla="*/ 236088 h 259887"/>
                <a:gd name="connsiteX217" fmla="*/ 3493002 w 4814692"/>
                <a:gd name="connsiteY217" fmla="*/ 250558 h 259887"/>
                <a:gd name="connsiteX218" fmla="*/ 3479488 w 4814692"/>
                <a:gd name="connsiteY218" fmla="*/ 250558 h 259887"/>
                <a:gd name="connsiteX219" fmla="*/ 3479488 w 4814692"/>
                <a:gd name="connsiteY219" fmla="*/ 245417 h 259887"/>
                <a:gd name="connsiteX220" fmla="*/ 3428569 w 4814692"/>
                <a:gd name="connsiteY220" fmla="*/ 245417 h 259887"/>
                <a:gd name="connsiteX221" fmla="*/ 3428569 w 4814692"/>
                <a:gd name="connsiteY221" fmla="*/ 181445 h 259887"/>
                <a:gd name="connsiteX222" fmla="*/ 3426856 w 4814692"/>
                <a:gd name="connsiteY222" fmla="*/ 181445 h 259887"/>
                <a:gd name="connsiteX223" fmla="*/ 3426856 w 4814692"/>
                <a:gd name="connsiteY223" fmla="*/ 168498 h 259887"/>
                <a:gd name="connsiteX224" fmla="*/ 3421241 w 4814692"/>
                <a:gd name="connsiteY224" fmla="*/ 168498 h 259887"/>
                <a:gd name="connsiteX225" fmla="*/ 3421241 w 4814692"/>
                <a:gd name="connsiteY225" fmla="*/ 162025 h 259887"/>
                <a:gd name="connsiteX226" fmla="*/ 3414579 w 4814692"/>
                <a:gd name="connsiteY226" fmla="*/ 153933 h 259887"/>
                <a:gd name="connsiteX227" fmla="*/ 3405442 w 4814692"/>
                <a:gd name="connsiteY227" fmla="*/ 146412 h 259887"/>
                <a:gd name="connsiteX228" fmla="*/ 3397352 w 4814692"/>
                <a:gd name="connsiteY228" fmla="*/ 151458 h 259887"/>
                <a:gd name="connsiteX229" fmla="*/ 3392118 w 4814692"/>
                <a:gd name="connsiteY229" fmla="*/ 151458 h 259887"/>
                <a:gd name="connsiteX230" fmla="*/ 3389167 w 4814692"/>
                <a:gd name="connsiteY230" fmla="*/ 151458 h 259887"/>
                <a:gd name="connsiteX231" fmla="*/ 3389167 w 4814692"/>
                <a:gd name="connsiteY231" fmla="*/ 128135 h 259887"/>
                <a:gd name="connsiteX232" fmla="*/ 3386502 w 4814692"/>
                <a:gd name="connsiteY232" fmla="*/ 125850 h 259887"/>
                <a:gd name="connsiteX233" fmla="*/ 3384218 w 4814692"/>
                <a:gd name="connsiteY233" fmla="*/ 125850 h 259887"/>
                <a:gd name="connsiteX234" fmla="*/ 3384218 w 4814692"/>
                <a:gd name="connsiteY234" fmla="*/ 98338 h 259887"/>
                <a:gd name="connsiteX235" fmla="*/ 3380030 w 4814692"/>
                <a:gd name="connsiteY235" fmla="*/ 93769 h 259887"/>
                <a:gd name="connsiteX236" fmla="*/ 3376509 w 4814692"/>
                <a:gd name="connsiteY236" fmla="*/ 97481 h 259887"/>
                <a:gd name="connsiteX237" fmla="*/ 3376509 w 4814692"/>
                <a:gd name="connsiteY237" fmla="*/ 78728 h 259887"/>
                <a:gd name="connsiteX238" fmla="*/ 3372987 w 4814692"/>
                <a:gd name="connsiteY238" fmla="*/ 78728 h 259887"/>
                <a:gd name="connsiteX239" fmla="*/ 3372987 w 4814692"/>
                <a:gd name="connsiteY239" fmla="*/ 75586 h 259887"/>
                <a:gd name="connsiteX240" fmla="*/ 3370513 w 4814692"/>
                <a:gd name="connsiteY240" fmla="*/ 75586 h 259887"/>
                <a:gd name="connsiteX241" fmla="*/ 3370513 w 4814692"/>
                <a:gd name="connsiteY241" fmla="*/ 64162 h 259887"/>
                <a:gd name="connsiteX242" fmla="*/ 3364136 w 4814692"/>
                <a:gd name="connsiteY242" fmla="*/ 55214 h 259887"/>
                <a:gd name="connsiteX243" fmla="*/ 3367372 w 4814692"/>
                <a:gd name="connsiteY243" fmla="*/ 46646 h 259887"/>
                <a:gd name="connsiteX244" fmla="*/ 3363089 w 4814692"/>
                <a:gd name="connsiteY244" fmla="*/ 47884 h 259887"/>
                <a:gd name="connsiteX245" fmla="*/ 3358807 w 4814692"/>
                <a:gd name="connsiteY245" fmla="*/ 46646 h 259887"/>
                <a:gd name="connsiteX246" fmla="*/ 3362042 w 4814692"/>
                <a:gd name="connsiteY246" fmla="*/ 55214 h 259887"/>
                <a:gd name="connsiteX247" fmla="*/ 3355666 w 4814692"/>
                <a:gd name="connsiteY247" fmla="*/ 64162 h 259887"/>
                <a:gd name="connsiteX248" fmla="*/ 3355666 w 4814692"/>
                <a:gd name="connsiteY248" fmla="*/ 75586 h 259887"/>
                <a:gd name="connsiteX249" fmla="*/ 3353191 w 4814692"/>
                <a:gd name="connsiteY249" fmla="*/ 75586 h 259887"/>
                <a:gd name="connsiteX250" fmla="*/ 3353191 w 4814692"/>
                <a:gd name="connsiteY250" fmla="*/ 78728 h 259887"/>
                <a:gd name="connsiteX251" fmla="*/ 3349670 w 4814692"/>
                <a:gd name="connsiteY251" fmla="*/ 78728 h 259887"/>
                <a:gd name="connsiteX252" fmla="*/ 3349670 w 4814692"/>
                <a:gd name="connsiteY252" fmla="*/ 97481 h 259887"/>
                <a:gd name="connsiteX253" fmla="*/ 3346148 w 4814692"/>
                <a:gd name="connsiteY253" fmla="*/ 93769 h 259887"/>
                <a:gd name="connsiteX254" fmla="*/ 3341960 w 4814692"/>
                <a:gd name="connsiteY254" fmla="*/ 98338 h 259887"/>
                <a:gd name="connsiteX255" fmla="*/ 3341960 w 4814692"/>
                <a:gd name="connsiteY255" fmla="*/ 125850 h 259887"/>
                <a:gd name="connsiteX256" fmla="*/ 3339676 w 4814692"/>
                <a:gd name="connsiteY256" fmla="*/ 125850 h 259887"/>
                <a:gd name="connsiteX257" fmla="*/ 3337011 w 4814692"/>
                <a:gd name="connsiteY257" fmla="*/ 128135 h 259887"/>
                <a:gd name="connsiteX258" fmla="*/ 3337011 w 4814692"/>
                <a:gd name="connsiteY258" fmla="*/ 151458 h 259887"/>
                <a:gd name="connsiteX259" fmla="*/ 3333395 w 4814692"/>
                <a:gd name="connsiteY259" fmla="*/ 151458 h 259887"/>
                <a:gd name="connsiteX260" fmla="*/ 3328826 w 4814692"/>
                <a:gd name="connsiteY260" fmla="*/ 151458 h 259887"/>
                <a:gd name="connsiteX261" fmla="*/ 3320736 w 4814692"/>
                <a:gd name="connsiteY261" fmla="*/ 146412 h 259887"/>
                <a:gd name="connsiteX262" fmla="*/ 3311600 w 4814692"/>
                <a:gd name="connsiteY262" fmla="*/ 153933 h 259887"/>
                <a:gd name="connsiteX263" fmla="*/ 3304937 w 4814692"/>
                <a:gd name="connsiteY263" fmla="*/ 162025 h 259887"/>
                <a:gd name="connsiteX264" fmla="*/ 3304937 w 4814692"/>
                <a:gd name="connsiteY264" fmla="*/ 168498 h 259887"/>
                <a:gd name="connsiteX265" fmla="*/ 3299322 w 4814692"/>
                <a:gd name="connsiteY265" fmla="*/ 168498 h 259887"/>
                <a:gd name="connsiteX266" fmla="*/ 3299322 w 4814692"/>
                <a:gd name="connsiteY266" fmla="*/ 181445 h 259887"/>
                <a:gd name="connsiteX267" fmla="*/ 3297704 w 4814692"/>
                <a:gd name="connsiteY267" fmla="*/ 181445 h 259887"/>
                <a:gd name="connsiteX268" fmla="*/ 3297704 w 4814692"/>
                <a:gd name="connsiteY268" fmla="*/ 245131 h 259887"/>
                <a:gd name="connsiteX269" fmla="*/ 3277242 w 4814692"/>
                <a:gd name="connsiteY269" fmla="*/ 243894 h 259887"/>
                <a:gd name="connsiteX270" fmla="*/ 3277242 w 4814692"/>
                <a:gd name="connsiteY270" fmla="*/ 229519 h 259887"/>
                <a:gd name="connsiteX271" fmla="*/ 3265250 w 4814692"/>
                <a:gd name="connsiteY271" fmla="*/ 229519 h 259887"/>
                <a:gd name="connsiteX272" fmla="*/ 3265250 w 4814692"/>
                <a:gd name="connsiteY272" fmla="*/ 209528 h 259887"/>
                <a:gd name="connsiteX273" fmla="*/ 3262014 w 4814692"/>
                <a:gd name="connsiteY273" fmla="*/ 209528 h 259887"/>
                <a:gd name="connsiteX274" fmla="*/ 3262014 w 4814692"/>
                <a:gd name="connsiteY274" fmla="*/ 199818 h 259887"/>
                <a:gd name="connsiteX275" fmla="*/ 3253924 w 4814692"/>
                <a:gd name="connsiteY275" fmla="*/ 199818 h 259887"/>
                <a:gd name="connsiteX276" fmla="*/ 3251640 w 4814692"/>
                <a:gd name="connsiteY276" fmla="*/ 195439 h 259887"/>
                <a:gd name="connsiteX277" fmla="*/ 3218995 w 4814692"/>
                <a:gd name="connsiteY277" fmla="*/ 195439 h 259887"/>
                <a:gd name="connsiteX278" fmla="*/ 3216711 w 4814692"/>
                <a:gd name="connsiteY278" fmla="*/ 199818 h 259887"/>
                <a:gd name="connsiteX279" fmla="*/ 3208811 w 4814692"/>
                <a:gd name="connsiteY279" fmla="*/ 199818 h 259887"/>
                <a:gd name="connsiteX280" fmla="*/ 3208811 w 4814692"/>
                <a:gd name="connsiteY280" fmla="*/ 258173 h 259887"/>
                <a:gd name="connsiteX281" fmla="*/ 0 w 4814692"/>
                <a:gd name="connsiteY281" fmla="*/ 258173 h 259887"/>
                <a:gd name="connsiteX0" fmla="*/ 2383675 w 2384997"/>
                <a:gd name="connsiteY0" fmla="*/ 257570 h 259887"/>
                <a:gd name="connsiteX1" fmla="*/ 2384997 w 2384997"/>
                <a:gd name="connsiteY1" fmla="*/ 259887 h 259887"/>
                <a:gd name="connsiteX2" fmla="*/ 2384997 w 2384997"/>
                <a:gd name="connsiteY2" fmla="*/ 217429 h 259887"/>
                <a:gd name="connsiteX3" fmla="*/ 2382618 w 2384997"/>
                <a:gd name="connsiteY3" fmla="*/ 194963 h 259887"/>
                <a:gd name="connsiteX4" fmla="*/ 2380524 w 2384997"/>
                <a:gd name="connsiteY4" fmla="*/ 185824 h 259887"/>
                <a:gd name="connsiteX5" fmla="*/ 2380524 w 2384997"/>
                <a:gd name="connsiteY5" fmla="*/ 178303 h 259887"/>
                <a:gd name="connsiteX6" fmla="*/ 2375004 w 2384997"/>
                <a:gd name="connsiteY6" fmla="*/ 178303 h 259887"/>
                <a:gd name="connsiteX7" fmla="*/ 2375004 w 2384997"/>
                <a:gd name="connsiteY7" fmla="*/ 172592 h 259887"/>
                <a:gd name="connsiteX8" fmla="*/ 2372529 w 2384997"/>
                <a:gd name="connsiteY8" fmla="*/ 172592 h 259887"/>
                <a:gd name="connsiteX9" fmla="*/ 2372529 w 2384997"/>
                <a:gd name="connsiteY9" fmla="*/ 167451 h 259887"/>
                <a:gd name="connsiteX10" fmla="*/ 2368341 w 2384997"/>
                <a:gd name="connsiteY10" fmla="*/ 158883 h 259887"/>
                <a:gd name="connsiteX11" fmla="*/ 2364154 w 2384997"/>
                <a:gd name="connsiteY11" fmla="*/ 167451 h 259887"/>
                <a:gd name="connsiteX12" fmla="*/ 2364154 w 2384997"/>
                <a:gd name="connsiteY12" fmla="*/ 172592 h 259887"/>
                <a:gd name="connsiteX13" fmla="*/ 2361679 w 2384997"/>
                <a:gd name="connsiteY13" fmla="*/ 172592 h 259887"/>
                <a:gd name="connsiteX14" fmla="*/ 2361679 w 2384997"/>
                <a:gd name="connsiteY14" fmla="*/ 178303 h 259887"/>
                <a:gd name="connsiteX15" fmla="*/ 2227959 w 2384997"/>
                <a:gd name="connsiteY15" fmla="*/ 178303 h 259887"/>
                <a:gd name="connsiteX16" fmla="*/ 2223486 w 2384997"/>
                <a:gd name="connsiteY16" fmla="*/ 63972 h 259887"/>
                <a:gd name="connsiteX17" fmla="*/ 2223486 w 2384997"/>
                <a:gd name="connsiteY17" fmla="*/ 54738 h 259887"/>
                <a:gd name="connsiteX18" fmla="*/ 2222249 w 2384997"/>
                <a:gd name="connsiteY18" fmla="*/ 54738 h 259887"/>
                <a:gd name="connsiteX19" fmla="*/ 2222249 w 2384997"/>
                <a:gd name="connsiteY19" fmla="*/ 42172 h 259887"/>
                <a:gd name="connsiteX20" fmla="*/ 2221202 w 2384997"/>
                <a:gd name="connsiteY20" fmla="*/ 34747 h 259887"/>
                <a:gd name="connsiteX21" fmla="*/ 2220155 w 2384997"/>
                <a:gd name="connsiteY21" fmla="*/ 42077 h 259887"/>
                <a:gd name="connsiteX22" fmla="*/ 2220155 w 2384997"/>
                <a:gd name="connsiteY22" fmla="*/ 45980 h 259887"/>
                <a:gd name="connsiteX23" fmla="*/ 2210923 w 2384997"/>
                <a:gd name="connsiteY23" fmla="*/ 45980 h 259887"/>
                <a:gd name="connsiteX24" fmla="*/ 2210923 w 2384997"/>
                <a:gd name="connsiteY24" fmla="*/ 42172 h 259887"/>
                <a:gd name="connsiteX25" fmla="*/ 2209876 w 2384997"/>
                <a:gd name="connsiteY25" fmla="*/ 34747 h 259887"/>
                <a:gd name="connsiteX26" fmla="*/ 2208829 w 2384997"/>
                <a:gd name="connsiteY26" fmla="*/ 42077 h 259887"/>
                <a:gd name="connsiteX27" fmla="*/ 2208829 w 2384997"/>
                <a:gd name="connsiteY27" fmla="*/ 45980 h 259887"/>
                <a:gd name="connsiteX28" fmla="*/ 2208829 w 2384997"/>
                <a:gd name="connsiteY28" fmla="*/ 46265 h 259887"/>
                <a:gd name="connsiteX29" fmla="*/ 2178944 w 2384997"/>
                <a:gd name="connsiteY29" fmla="*/ 46265 h 259887"/>
                <a:gd name="connsiteX30" fmla="*/ 2178944 w 2384997"/>
                <a:gd name="connsiteY30" fmla="*/ 45980 h 259887"/>
                <a:gd name="connsiteX31" fmla="*/ 2178944 w 2384997"/>
                <a:gd name="connsiteY31" fmla="*/ 42077 h 259887"/>
                <a:gd name="connsiteX32" fmla="*/ 2177897 w 2384997"/>
                <a:gd name="connsiteY32" fmla="*/ 34747 h 259887"/>
                <a:gd name="connsiteX33" fmla="*/ 2176850 w 2384997"/>
                <a:gd name="connsiteY33" fmla="*/ 42172 h 259887"/>
                <a:gd name="connsiteX34" fmla="*/ 2176850 w 2384997"/>
                <a:gd name="connsiteY34" fmla="*/ 45980 h 259887"/>
                <a:gd name="connsiteX35" fmla="*/ 2167619 w 2384997"/>
                <a:gd name="connsiteY35" fmla="*/ 45980 h 259887"/>
                <a:gd name="connsiteX36" fmla="*/ 2167619 w 2384997"/>
                <a:gd name="connsiteY36" fmla="*/ 42077 h 259887"/>
                <a:gd name="connsiteX37" fmla="*/ 2166571 w 2384997"/>
                <a:gd name="connsiteY37" fmla="*/ 34747 h 259887"/>
                <a:gd name="connsiteX38" fmla="*/ 2165524 w 2384997"/>
                <a:gd name="connsiteY38" fmla="*/ 42172 h 259887"/>
                <a:gd name="connsiteX39" fmla="*/ 2165524 w 2384997"/>
                <a:gd name="connsiteY39" fmla="*/ 54738 h 259887"/>
                <a:gd name="connsiteX40" fmla="*/ 2164287 w 2384997"/>
                <a:gd name="connsiteY40" fmla="*/ 54738 h 259887"/>
                <a:gd name="connsiteX41" fmla="*/ 2164287 w 2384997"/>
                <a:gd name="connsiteY41" fmla="*/ 63972 h 259887"/>
                <a:gd name="connsiteX42" fmla="*/ 2159719 w 2384997"/>
                <a:gd name="connsiteY42" fmla="*/ 178303 h 259887"/>
                <a:gd name="connsiteX43" fmla="*/ 2025999 w 2384997"/>
                <a:gd name="connsiteY43" fmla="*/ 178303 h 259887"/>
                <a:gd name="connsiteX44" fmla="*/ 2025999 w 2384997"/>
                <a:gd name="connsiteY44" fmla="*/ 172592 h 259887"/>
                <a:gd name="connsiteX45" fmla="*/ 2023524 w 2384997"/>
                <a:gd name="connsiteY45" fmla="*/ 172592 h 259887"/>
                <a:gd name="connsiteX46" fmla="*/ 2023524 w 2384997"/>
                <a:gd name="connsiteY46" fmla="*/ 167451 h 259887"/>
                <a:gd name="connsiteX47" fmla="*/ 2019336 w 2384997"/>
                <a:gd name="connsiteY47" fmla="*/ 158883 h 259887"/>
                <a:gd name="connsiteX48" fmla="*/ 2015149 w 2384997"/>
                <a:gd name="connsiteY48" fmla="*/ 167451 h 259887"/>
                <a:gd name="connsiteX49" fmla="*/ 2015149 w 2384997"/>
                <a:gd name="connsiteY49" fmla="*/ 172592 h 259887"/>
                <a:gd name="connsiteX50" fmla="*/ 2012674 w 2384997"/>
                <a:gd name="connsiteY50" fmla="*/ 172592 h 259887"/>
                <a:gd name="connsiteX51" fmla="*/ 2012674 w 2384997"/>
                <a:gd name="connsiteY51" fmla="*/ 178303 h 259887"/>
                <a:gd name="connsiteX52" fmla="*/ 2007154 w 2384997"/>
                <a:gd name="connsiteY52" fmla="*/ 178303 h 259887"/>
                <a:gd name="connsiteX53" fmla="*/ 2007154 w 2384997"/>
                <a:gd name="connsiteY53" fmla="*/ 185824 h 259887"/>
                <a:gd name="connsiteX54" fmla="*/ 2005156 w 2384997"/>
                <a:gd name="connsiteY54" fmla="*/ 194963 h 259887"/>
                <a:gd name="connsiteX55" fmla="*/ 2002776 w 2384997"/>
                <a:gd name="connsiteY55" fmla="*/ 217429 h 259887"/>
                <a:gd name="connsiteX56" fmla="*/ 2002776 w 2384997"/>
                <a:gd name="connsiteY56" fmla="*/ 258173 h 259887"/>
                <a:gd name="connsiteX57" fmla="*/ 1979268 w 2384997"/>
                <a:gd name="connsiteY57" fmla="*/ 258173 h 259887"/>
                <a:gd name="connsiteX58" fmla="*/ 1979268 w 2384997"/>
                <a:gd name="connsiteY58" fmla="*/ 214097 h 259887"/>
                <a:gd name="connsiteX59" fmla="*/ 1964706 w 2384997"/>
                <a:gd name="connsiteY59" fmla="*/ 209052 h 259887"/>
                <a:gd name="connsiteX60" fmla="*/ 1964706 w 2384997"/>
                <a:gd name="connsiteY60" fmla="*/ 126516 h 259887"/>
                <a:gd name="connsiteX61" fmla="*/ 1905698 w 2384997"/>
                <a:gd name="connsiteY61" fmla="*/ 129087 h 259887"/>
                <a:gd name="connsiteX62" fmla="*/ 1905698 w 2384997"/>
                <a:gd name="connsiteY62" fmla="*/ 258269 h 259887"/>
                <a:gd name="connsiteX63" fmla="*/ 1885521 w 2384997"/>
                <a:gd name="connsiteY63" fmla="*/ 258269 h 259887"/>
                <a:gd name="connsiteX64" fmla="*/ 1885521 w 2384997"/>
                <a:gd name="connsiteY64" fmla="*/ 212384 h 259887"/>
                <a:gd name="connsiteX65" fmla="*/ 1847070 w 2384997"/>
                <a:gd name="connsiteY65" fmla="*/ 203911 h 259887"/>
                <a:gd name="connsiteX66" fmla="*/ 1818899 w 2384997"/>
                <a:gd name="connsiteY66" fmla="*/ 210670 h 259887"/>
                <a:gd name="connsiteX67" fmla="*/ 1818899 w 2384997"/>
                <a:gd name="connsiteY67" fmla="*/ 226663 h 259887"/>
                <a:gd name="connsiteX68" fmla="*/ 1799102 w 2384997"/>
                <a:gd name="connsiteY68" fmla="*/ 223046 h 259887"/>
                <a:gd name="connsiteX69" fmla="*/ 1796247 w 2384997"/>
                <a:gd name="connsiteY69" fmla="*/ 66162 h 259887"/>
                <a:gd name="connsiteX70" fmla="*/ 1813950 w 2384997"/>
                <a:gd name="connsiteY70" fmla="*/ 59117 h 259887"/>
                <a:gd name="connsiteX71" fmla="*/ 1817186 w 2384997"/>
                <a:gd name="connsiteY71" fmla="*/ 37031 h 259887"/>
                <a:gd name="connsiteX72" fmla="*/ 1804527 w 2384997"/>
                <a:gd name="connsiteY72" fmla="*/ 32938 h 259887"/>
                <a:gd name="connsiteX73" fmla="*/ 1796247 w 2384997"/>
                <a:gd name="connsiteY73" fmla="*/ 32938 h 259887"/>
                <a:gd name="connsiteX74" fmla="*/ 1796247 w 2384997"/>
                <a:gd name="connsiteY74" fmla="*/ 19991 h 259887"/>
                <a:gd name="connsiteX75" fmla="*/ 1803290 w 2384997"/>
                <a:gd name="connsiteY75" fmla="*/ 19991 h 259887"/>
                <a:gd name="connsiteX76" fmla="*/ 1803290 w 2384997"/>
                <a:gd name="connsiteY76" fmla="*/ 1428 h 259887"/>
                <a:gd name="connsiteX77" fmla="*/ 1788538 w 2384997"/>
                <a:gd name="connsiteY77" fmla="*/ 0 h 259887"/>
                <a:gd name="connsiteX78" fmla="*/ 1773786 w 2384997"/>
                <a:gd name="connsiteY78" fmla="*/ 1428 h 259887"/>
                <a:gd name="connsiteX79" fmla="*/ 1773786 w 2384997"/>
                <a:gd name="connsiteY79" fmla="*/ 19991 h 259887"/>
                <a:gd name="connsiteX80" fmla="*/ 1780829 w 2384997"/>
                <a:gd name="connsiteY80" fmla="*/ 19991 h 259887"/>
                <a:gd name="connsiteX81" fmla="*/ 1780829 w 2384997"/>
                <a:gd name="connsiteY81" fmla="*/ 32938 h 259887"/>
                <a:gd name="connsiteX82" fmla="*/ 1772549 w 2384997"/>
                <a:gd name="connsiteY82" fmla="*/ 32938 h 259887"/>
                <a:gd name="connsiteX83" fmla="*/ 1759890 w 2384997"/>
                <a:gd name="connsiteY83" fmla="*/ 37031 h 259887"/>
                <a:gd name="connsiteX84" fmla="*/ 1763126 w 2384997"/>
                <a:gd name="connsiteY84" fmla="*/ 59117 h 259887"/>
                <a:gd name="connsiteX85" fmla="*/ 1780829 w 2384997"/>
                <a:gd name="connsiteY85" fmla="*/ 66162 h 259887"/>
                <a:gd name="connsiteX86" fmla="*/ 1778259 w 2384997"/>
                <a:gd name="connsiteY86" fmla="*/ 207719 h 259887"/>
                <a:gd name="connsiteX87" fmla="*/ 1746280 w 2384997"/>
                <a:gd name="connsiteY87" fmla="*/ 208671 h 259887"/>
                <a:gd name="connsiteX88" fmla="*/ 1746280 w 2384997"/>
                <a:gd name="connsiteY88" fmla="*/ 223807 h 259887"/>
                <a:gd name="connsiteX89" fmla="*/ 1708877 w 2384997"/>
                <a:gd name="connsiteY89" fmla="*/ 223807 h 259887"/>
                <a:gd name="connsiteX90" fmla="*/ 1708877 w 2384997"/>
                <a:gd name="connsiteY90" fmla="*/ 245703 h 259887"/>
                <a:gd name="connsiteX91" fmla="*/ 1677564 w 2384997"/>
                <a:gd name="connsiteY91" fmla="*/ 245703 h 259887"/>
                <a:gd name="connsiteX92" fmla="*/ 1677564 w 2384997"/>
                <a:gd name="connsiteY92" fmla="*/ 220666 h 259887"/>
                <a:gd name="connsiteX93" fmla="*/ 1665858 w 2384997"/>
                <a:gd name="connsiteY93" fmla="*/ 220666 h 259887"/>
                <a:gd name="connsiteX94" fmla="*/ 1665858 w 2384997"/>
                <a:gd name="connsiteY94" fmla="*/ 213621 h 259887"/>
                <a:gd name="connsiteX95" fmla="*/ 1653295 w 2384997"/>
                <a:gd name="connsiteY95" fmla="*/ 201055 h 259887"/>
                <a:gd name="connsiteX96" fmla="*/ 1640732 w 2384997"/>
                <a:gd name="connsiteY96" fmla="*/ 213621 h 259887"/>
                <a:gd name="connsiteX97" fmla="*/ 1640732 w 2384997"/>
                <a:gd name="connsiteY97" fmla="*/ 220666 h 259887"/>
                <a:gd name="connsiteX98" fmla="*/ 1627407 w 2384997"/>
                <a:gd name="connsiteY98" fmla="*/ 220666 h 259887"/>
                <a:gd name="connsiteX99" fmla="*/ 1627407 w 2384997"/>
                <a:gd name="connsiteY99" fmla="*/ 258173 h 259887"/>
                <a:gd name="connsiteX100" fmla="*/ 1608087 w 2384997"/>
                <a:gd name="connsiteY100" fmla="*/ 258173 h 259887"/>
                <a:gd name="connsiteX101" fmla="*/ 1608087 w 2384997"/>
                <a:gd name="connsiteY101" fmla="*/ 212860 h 259887"/>
                <a:gd name="connsiteX102" fmla="*/ 1608087 w 2384997"/>
                <a:gd name="connsiteY102" fmla="*/ 210575 h 259887"/>
                <a:gd name="connsiteX103" fmla="*/ 1606374 w 2384997"/>
                <a:gd name="connsiteY103" fmla="*/ 209718 h 259887"/>
                <a:gd name="connsiteX104" fmla="*/ 1606374 w 2384997"/>
                <a:gd name="connsiteY104" fmla="*/ 189917 h 259887"/>
                <a:gd name="connsiteX105" fmla="*/ 1603709 w 2384997"/>
                <a:gd name="connsiteY105" fmla="*/ 186490 h 259887"/>
                <a:gd name="connsiteX106" fmla="*/ 1603709 w 2384997"/>
                <a:gd name="connsiteY106" fmla="*/ 182397 h 259887"/>
                <a:gd name="connsiteX107" fmla="*/ 1602281 w 2384997"/>
                <a:gd name="connsiteY107" fmla="*/ 182397 h 259887"/>
                <a:gd name="connsiteX108" fmla="*/ 1594286 w 2384997"/>
                <a:gd name="connsiteY108" fmla="*/ 170212 h 259887"/>
                <a:gd name="connsiteX109" fmla="*/ 1594286 w 2384997"/>
                <a:gd name="connsiteY109" fmla="*/ 167832 h 259887"/>
                <a:gd name="connsiteX110" fmla="*/ 1591526 w 2384997"/>
                <a:gd name="connsiteY110" fmla="*/ 164595 h 259887"/>
                <a:gd name="connsiteX111" fmla="*/ 1591431 w 2384997"/>
                <a:gd name="connsiteY111" fmla="*/ 164595 h 259887"/>
                <a:gd name="connsiteX112" fmla="*/ 1591336 w 2384997"/>
                <a:gd name="connsiteY112" fmla="*/ 164595 h 259887"/>
                <a:gd name="connsiteX113" fmla="*/ 1588576 w 2384997"/>
                <a:gd name="connsiteY113" fmla="*/ 167832 h 259887"/>
                <a:gd name="connsiteX114" fmla="*/ 1588576 w 2384997"/>
                <a:gd name="connsiteY114" fmla="*/ 170212 h 259887"/>
                <a:gd name="connsiteX115" fmla="*/ 1580581 w 2384997"/>
                <a:gd name="connsiteY115" fmla="*/ 182397 h 259887"/>
                <a:gd name="connsiteX116" fmla="*/ 1579059 w 2384997"/>
                <a:gd name="connsiteY116" fmla="*/ 182397 h 259887"/>
                <a:gd name="connsiteX117" fmla="*/ 1579059 w 2384997"/>
                <a:gd name="connsiteY117" fmla="*/ 186490 h 259887"/>
                <a:gd name="connsiteX118" fmla="*/ 1576394 w 2384997"/>
                <a:gd name="connsiteY118" fmla="*/ 189917 h 259887"/>
                <a:gd name="connsiteX119" fmla="*/ 1576394 w 2384997"/>
                <a:gd name="connsiteY119" fmla="*/ 209718 h 259887"/>
                <a:gd name="connsiteX120" fmla="*/ 1574680 w 2384997"/>
                <a:gd name="connsiteY120" fmla="*/ 210575 h 259887"/>
                <a:gd name="connsiteX121" fmla="*/ 1574680 w 2384997"/>
                <a:gd name="connsiteY121" fmla="*/ 212860 h 259887"/>
                <a:gd name="connsiteX122" fmla="*/ 1484550 w 2384997"/>
                <a:gd name="connsiteY122" fmla="*/ 212860 h 259887"/>
                <a:gd name="connsiteX123" fmla="*/ 1484550 w 2384997"/>
                <a:gd name="connsiteY123" fmla="*/ 199437 h 259887"/>
                <a:gd name="connsiteX124" fmla="*/ 1480267 w 2384997"/>
                <a:gd name="connsiteY124" fmla="*/ 199437 h 259887"/>
                <a:gd name="connsiteX125" fmla="*/ 1480267 w 2384997"/>
                <a:gd name="connsiteY125" fmla="*/ 185824 h 259887"/>
                <a:gd name="connsiteX126" fmla="*/ 1479316 w 2384997"/>
                <a:gd name="connsiteY126" fmla="*/ 184396 h 259887"/>
                <a:gd name="connsiteX127" fmla="*/ 1479316 w 2384997"/>
                <a:gd name="connsiteY127" fmla="*/ 165737 h 259887"/>
                <a:gd name="connsiteX128" fmla="*/ 1481885 w 2384997"/>
                <a:gd name="connsiteY128" fmla="*/ 160978 h 259887"/>
                <a:gd name="connsiteX129" fmla="*/ 1479316 w 2384997"/>
                <a:gd name="connsiteY129" fmla="*/ 154695 h 259887"/>
                <a:gd name="connsiteX130" fmla="*/ 1471702 w 2384997"/>
                <a:gd name="connsiteY130" fmla="*/ 154695 h 259887"/>
                <a:gd name="connsiteX131" fmla="*/ 1471702 w 2384997"/>
                <a:gd name="connsiteY131" fmla="*/ 145460 h 259887"/>
                <a:gd name="connsiteX132" fmla="*/ 1472368 w 2384997"/>
                <a:gd name="connsiteY132" fmla="*/ 143081 h 259887"/>
                <a:gd name="connsiteX133" fmla="*/ 1471702 w 2384997"/>
                <a:gd name="connsiteY133" fmla="*/ 140796 h 259887"/>
                <a:gd name="connsiteX134" fmla="*/ 1469988 w 2384997"/>
                <a:gd name="connsiteY134" fmla="*/ 140796 h 259887"/>
                <a:gd name="connsiteX135" fmla="*/ 1454285 w 2384997"/>
                <a:gd name="connsiteY135" fmla="*/ 115759 h 259887"/>
                <a:gd name="connsiteX136" fmla="*/ 1452857 w 2384997"/>
                <a:gd name="connsiteY136" fmla="*/ 113474 h 259887"/>
                <a:gd name="connsiteX137" fmla="*/ 1452857 w 2384997"/>
                <a:gd name="connsiteY137" fmla="*/ 105097 h 259887"/>
                <a:gd name="connsiteX138" fmla="*/ 1452857 w 2384997"/>
                <a:gd name="connsiteY138" fmla="*/ 101670 h 259887"/>
                <a:gd name="connsiteX139" fmla="*/ 1452857 w 2384997"/>
                <a:gd name="connsiteY139" fmla="*/ 99385 h 259887"/>
                <a:gd name="connsiteX140" fmla="*/ 1450859 w 2384997"/>
                <a:gd name="connsiteY140" fmla="*/ 99385 h 259887"/>
                <a:gd name="connsiteX141" fmla="*/ 1447813 w 2384997"/>
                <a:gd name="connsiteY141" fmla="*/ 95768 h 259887"/>
                <a:gd name="connsiteX142" fmla="*/ 1446576 w 2384997"/>
                <a:gd name="connsiteY142" fmla="*/ 86438 h 259887"/>
                <a:gd name="connsiteX143" fmla="*/ 1445338 w 2384997"/>
                <a:gd name="connsiteY143" fmla="*/ 95768 h 259887"/>
                <a:gd name="connsiteX144" fmla="*/ 1442293 w 2384997"/>
                <a:gd name="connsiteY144" fmla="*/ 99385 h 259887"/>
                <a:gd name="connsiteX145" fmla="*/ 1440294 w 2384997"/>
                <a:gd name="connsiteY145" fmla="*/ 99385 h 259887"/>
                <a:gd name="connsiteX146" fmla="*/ 1440294 w 2384997"/>
                <a:gd name="connsiteY146" fmla="*/ 101670 h 259887"/>
                <a:gd name="connsiteX147" fmla="*/ 1440294 w 2384997"/>
                <a:gd name="connsiteY147" fmla="*/ 105097 h 259887"/>
                <a:gd name="connsiteX148" fmla="*/ 1440294 w 2384997"/>
                <a:gd name="connsiteY148" fmla="*/ 113474 h 259887"/>
                <a:gd name="connsiteX149" fmla="*/ 1438867 w 2384997"/>
                <a:gd name="connsiteY149" fmla="*/ 115759 h 259887"/>
                <a:gd name="connsiteX150" fmla="*/ 1423163 w 2384997"/>
                <a:gd name="connsiteY150" fmla="*/ 140796 h 259887"/>
                <a:gd name="connsiteX151" fmla="*/ 1421449 w 2384997"/>
                <a:gd name="connsiteY151" fmla="*/ 140796 h 259887"/>
                <a:gd name="connsiteX152" fmla="*/ 1420783 w 2384997"/>
                <a:gd name="connsiteY152" fmla="*/ 143081 h 259887"/>
                <a:gd name="connsiteX153" fmla="*/ 1421449 w 2384997"/>
                <a:gd name="connsiteY153" fmla="*/ 145460 h 259887"/>
                <a:gd name="connsiteX154" fmla="*/ 1421449 w 2384997"/>
                <a:gd name="connsiteY154" fmla="*/ 154695 h 259887"/>
                <a:gd name="connsiteX155" fmla="*/ 1413836 w 2384997"/>
                <a:gd name="connsiteY155" fmla="*/ 154695 h 259887"/>
                <a:gd name="connsiteX156" fmla="*/ 1411266 w 2384997"/>
                <a:gd name="connsiteY156" fmla="*/ 160978 h 259887"/>
                <a:gd name="connsiteX157" fmla="*/ 1413836 w 2384997"/>
                <a:gd name="connsiteY157" fmla="*/ 165737 h 259887"/>
                <a:gd name="connsiteX158" fmla="*/ 1413836 w 2384997"/>
                <a:gd name="connsiteY158" fmla="*/ 184396 h 259887"/>
                <a:gd name="connsiteX159" fmla="*/ 1412884 w 2384997"/>
                <a:gd name="connsiteY159" fmla="*/ 185824 h 259887"/>
                <a:gd name="connsiteX160" fmla="*/ 1412884 w 2384997"/>
                <a:gd name="connsiteY160" fmla="*/ 199437 h 259887"/>
                <a:gd name="connsiteX161" fmla="*/ 1408601 w 2384997"/>
                <a:gd name="connsiteY161" fmla="*/ 199437 h 259887"/>
                <a:gd name="connsiteX162" fmla="*/ 1408601 w 2384997"/>
                <a:gd name="connsiteY162" fmla="*/ 212860 h 259887"/>
                <a:gd name="connsiteX163" fmla="*/ 1335888 w 2384997"/>
                <a:gd name="connsiteY163" fmla="*/ 212860 h 259887"/>
                <a:gd name="connsiteX164" fmla="*/ 1335888 w 2384997"/>
                <a:gd name="connsiteY164" fmla="*/ 210575 h 259887"/>
                <a:gd name="connsiteX165" fmla="*/ 1334175 w 2384997"/>
                <a:gd name="connsiteY165" fmla="*/ 209718 h 259887"/>
                <a:gd name="connsiteX166" fmla="*/ 1334175 w 2384997"/>
                <a:gd name="connsiteY166" fmla="*/ 189917 h 259887"/>
                <a:gd name="connsiteX167" fmla="*/ 1331509 w 2384997"/>
                <a:gd name="connsiteY167" fmla="*/ 186490 h 259887"/>
                <a:gd name="connsiteX168" fmla="*/ 1331509 w 2384997"/>
                <a:gd name="connsiteY168" fmla="*/ 182397 h 259887"/>
                <a:gd name="connsiteX169" fmla="*/ 1329987 w 2384997"/>
                <a:gd name="connsiteY169" fmla="*/ 182397 h 259887"/>
                <a:gd name="connsiteX170" fmla="*/ 1321992 w 2384997"/>
                <a:gd name="connsiteY170" fmla="*/ 170212 h 259887"/>
                <a:gd name="connsiteX171" fmla="*/ 1321992 w 2384997"/>
                <a:gd name="connsiteY171" fmla="*/ 167832 h 259887"/>
                <a:gd name="connsiteX172" fmla="*/ 1319232 w 2384997"/>
                <a:gd name="connsiteY172" fmla="*/ 164595 h 259887"/>
                <a:gd name="connsiteX173" fmla="*/ 1319137 w 2384997"/>
                <a:gd name="connsiteY173" fmla="*/ 164595 h 259887"/>
                <a:gd name="connsiteX174" fmla="*/ 1319042 w 2384997"/>
                <a:gd name="connsiteY174" fmla="*/ 164595 h 259887"/>
                <a:gd name="connsiteX175" fmla="*/ 1316282 w 2384997"/>
                <a:gd name="connsiteY175" fmla="*/ 167832 h 259887"/>
                <a:gd name="connsiteX176" fmla="*/ 1316282 w 2384997"/>
                <a:gd name="connsiteY176" fmla="*/ 170212 h 259887"/>
                <a:gd name="connsiteX177" fmla="*/ 1308287 w 2384997"/>
                <a:gd name="connsiteY177" fmla="*/ 182397 h 259887"/>
                <a:gd name="connsiteX178" fmla="*/ 1306764 w 2384997"/>
                <a:gd name="connsiteY178" fmla="*/ 182397 h 259887"/>
                <a:gd name="connsiteX179" fmla="*/ 1306764 w 2384997"/>
                <a:gd name="connsiteY179" fmla="*/ 186490 h 259887"/>
                <a:gd name="connsiteX180" fmla="*/ 1304099 w 2384997"/>
                <a:gd name="connsiteY180" fmla="*/ 189917 h 259887"/>
                <a:gd name="connsiteX181" fmla="*/ 1304099 w 2384997"/>
                <a:gd name="connsiteY181" fmla="*/ 209718 h 259887"/>
                <a:gd name="connsiteX182" fmla="*/ 1302386 w 2384997"/>
                <a:gd name="connsiteY182" fmla="*/ 210575 h 259887"/>
                <a:gd name="connsiteX183" fmla="*/ 1302386 w 2384997"/>
                <a:gd name="connsiteY183" fmla="*/ 212860 h 259887"/>
                <a:gd name="connsiteX184" fmla="*/ 1302386 w 2384997"/>
                <a:gd name="connsiteY184" fmla="*/ 258173 h 259887"/>
                <a:gd name="connsiteX185" fmla="*/ 1279163 w 2384997"/>
                <a:gd name="connsiteY185" fmla="*/ 258173 h 259887"/>
                <a:gd name="connsiteX186" fmla="*/ 1279163 w 2384997"/>
                <a:gd name="connsiteY186" fmla="*/ 233327 h 259887"/>
                <a:gd name="connsiteX187" fmla="*/ 1276118 w 2384997"/>
                <a:gd name="connsiteY187" fmla="*/ 233327 h 259887"/>
                <a:gd name="connsiteX188" fmla="*/ 1276118 w 2384997"/>
                <a:gd name="connsiteY188" fmla="*/ 217619 h 259887"/>
                <a:gd name="connsiteX189" fmla="*/ 1262508 w 2384997"/>
                <a:gd name="connsiteY189" fmla="*/ 212003 h 259887"/>
                <a:gd name="connsiteX190" fmla="*/ 1262508 w 2384997"/>
                <a:gd name="connsiteY190" fmla="*/ 200865 h 259887"/>
                <a:gd name="connsiteX191" fmla="*/ 1253942 w 2384997"/>
                <a:gd name="connsiteY191" fmla="*/ 200865 h 259887"/>
                <a:gd name="connsiteX192" fmla="*/ 1247565 w 2384997"/>
                <a:gd name="connsiteY192" fmla="*/ 196010 h 259887"/>
                <a:gd name="connsiteX193" fmla="*/ 1241189 w 2384997"/>
                <a:gd name="connsiteY193" fmla="*/ 200865 h 259887"/>
                <a:gd name="connsiteX194" fmla="*/ 1230149 w 2384997"/>
                <a:gd name="connsiteY194" fmla="*/ 200865 h 259887"/>
                <a:gd name="connsiteX195" fmla="*/ 1223772 w 2384997"/>
                <a:gd name="connsiteY195" fmla="*/ 196010 h 259887"/>
                <a:gd name="connsiteX196" fmla="*/ 1217395 w 2384997"/>
                <a:gd name="connsiteY196" fmla="*/ 200865 h 259887"/>
                <a:gd name="connsiteX197" fmla="*/ 1205213 w 2384997"/>
                <a:gd name="connsiteY197" fmla="*/ 200865 h 259887"/>
                <a:gd name="connsiteX198" fmla="*/ 1198836 w 2384997"/>
                <a:gd name="connsiteY198" fmla="*/ 196010 h 259887"/>
                <a:gd name="connsiteX199" fmla="*/ 1192459 w 2384997"/>
                <a:gd name="connsiteY199" fmla="*/ 200865 h 259887"/>
                <a:gd name="connsiteX200" fmla="*/ 1181038 w 2384997"/>
                <a:gd name="connsiteY200" fmla="*/ 200865 h 259887"/>
                <a:gd name="connsiteX201" fmla="*/ 1175042 w 2384997"/>
                <a:gd name="connsiteY201" fmla="*/ 197057 h 259887"/>
                <a:gd name="connsiteX202" fmla="*/ 1168666 w 2384997"/>
                <a:gd name="connsiteY202" fmla="*/ 201626 h 259887"/>
                <a:gd name="connsiteX203" fmla="*/ 1156389 w 2384997"/>
                <a:gd name="connsiteY203" fmla="*/ 201626 h 259887"/>
                <a:gd name="connsiteX204" fmla="*/ 1150011 w 2384997"/>
                <a:gd name="connsiteY204" fmla="*/ 196771 h 259887"/>
                <a:gd name="connsiteX205" fmla="*/ 1143635 w 2384997"/>
                <a:gd name="connsiteY205" fmla="*/ 201626 h 259887"/>
                <a:gd name="connsiteX206" fmla="*/ 1132595 w 2384997"/>
                <a:gd name="connsiteY206" fmla="*/ 201626 h 259887"/>
                <a:gd name="connsiteX207" fmla="*/ 1126218 w 2384997"/>
                <a:gd name="connsiteY207" fmla="*/ 196771 h 259887"/>
                <a:gd name="connsiteX208" fmla="*/ 1119841 w 2384997"/>
                <a:gd name="connsiteY208" fmla="*/ 201626 h 259887"/>
                <a:gd name="connsiteX209" fmla="*/ 1107659 w 2384997"/>
                <a:gd name="connsiteY209" fmla="*/ 201626 h 259887"/>
                <a:gd name="connsiteX210" fmla="*/ 1101282 w 2384997"/>
                <a:gd name="connsiteY210" fmla="*/ 196771 h 259887"/>
                <a:gd name="connsiteX211" fmla="*/ 1094906 w 2384997"/>
                <a:gd name="connsiteY211" fmla="*/ 201626 h 259887"/>
                <a:gd name="connsiteX212" fmla="*/ 1086054 w 2384997"/>
                <a:gd name="connsiteY212" fmla="*/ 201626 h 259887"/>
                <a:gd name="connsiteX213" fmla="*/ 1086054 w 2384997"/>
                <a:gd name="connsiteY213" fmla="*/ 232089 h 259887"/>
                <a:gd name="connsiteX214" fmla="*/ 1069304 w 2384997"/>
                <a:gd name="connsiteY214" fmla="*/ 232089 h 259887"/>
                <a:gd name="connsiteX215" fmla="*/ 1069304 w 2384997"/>
                <a:gd name="connsiteY215" fmla="*/ 236088 h 259887"/>
                <a:gd name="connsiteX216" fmla="*/ 1063307 w 2384997"/>
                <a:gd name="connsiteY216" fmla="*/ 236088 h 259887"/>
                <a:gd name="connsiteX217" fmla="*/ 1063307 w 2384997"/>
                <a:gd name="connsiteY217" fmla="*/ 250558 h 259887"/>
                <a:gd name="connsiteX218" fmla="*/ 1049793 w 2384997"/>
                <a:gd name="connsiteY218" fmla="*/ 250558 h 259887"/>
                <a:gd name="connsiteX219" fmla="*/ 1049793 w 2384997"/>
                <a:gd name="connsiteY219" fmla="*/ 245417 h 259887"/>
                <a:gd name="connsiteX220" fmla="*/ 998874 w 2384997"/>
                <a:gd name="connsiteY220" fmla="*/ 245417 h 259887"/>
                <a:gd name="connsiteX221" fmla="*/ 998874 w 2384997"/>
                <a:gd name="connsiteY221" fmla="*/ 181445 h 259887"/>
                <a:gd name="connsiteX222" fmla="*/ 997161 w 2384997"/>
                <a:gd name="connsiteY222" fmla="*/ 181445 h 259887"/>
                <a:gd name="connsiteX223" fmla="*/ 997161 w 2384997"/>
                <a:gd name="connsiteY223" fmla="*/ 168498 h 259887"/>
                <a:gd name="connsiteX224" fmla="*/ 991546 w 2384997"/>
                <a:gd name="connsiteY224" fmla="*/ 168498 h 259887"/>
                <a:gd name="connsiteX225" fmla="*/ 991546 w 2384997"/>
                <a:gd name="connsiteY225" fmla="*/ 162025 h 259887"/>
                <a:gd name="connsiteX226" fmla="*/ 984884 w 2384997"/>
                <a:gd name="connsiteY226" fmla="*/ 153933 h 259887"/>
                <a:gd name="connsiteX227" fmla="*/ 975747 w 2384997"/>
                <a:gd name="connsiteY227" fmla="*/ 146412 h 259887"/>
                <a:gd name="connsiteX228" fmla="*/ 967657 w 2384997"/>
                <a:gd name="connsiteY228" fmla="*/ 151458 h 259887"/>
                <a:gd name="connsiteX229" fmla="*/ 962423 w 2384997"/>
                <a:gd name="connsiteY229" fmla="*/ 151458 h 259887"/>
                <a:gd name="connsiteX230" fmla="*/ 959472 w 2384997"/>
                <a:gd name="connsiteY230" fmla="*/ 151458 h 259887"/>
                <a:gd name="connsiteX231" fmla="*/ 959472 w 2384997"/>
                <a:gd name="connsiteY231" fmla="*/ 128135 h 259887"/>
                <a:gd name="connsiteX232" fmla="*/ 956807 w 2384997"/>
                <a:gd name="connsiteY232" fmla="*/ 125850 h 259887"/>
                <a:gd name="connsiteX233" fmla="*/ 954523 w 2384997"/>
                <a:gd name="connsiteY233" fmla="*/ 125850 h 259887"/>
                <a:gd name="connsiteX234" fmla="*/ 954523 w 2384997"/>
                <a:gd name="connsiteY234" fmla="*/ 98338 h 259887"/>
                <a:gd name="connsiteX235" fmla="*/ 950335 w 2384997"/>
                <a:gd name="connsiteY235" fmla="*/ 93769 h 259887"/>
                <a:gd name="connsiteX236" fmla="*/ 946814 w 2384997"/>
                <a:gd name="connsiteY236" fmla="*/ 97481 h 259887"/>
                <a:gd name="connsiteX237" fmla="*/ 946814 w 2384997"/>
                <a:gd name="connsiteY237" fmla="*/ 78728 h 259887"/>
                <a:gd name="connsiteX238" fmla="*/ 943292 w 2384997"/>
                <a:gd name="connsiteY238" fmla="*/ 78728 h 259887"/>
                <a:gd name="connsiteX239" fmla="*/ 943292 w 2384997"/>
                <a:gd name="connsiteY239" fmla="*/ 75586 h 259887"/>
                <a:gd name="connsiteX240" fmla="*/ 940818 w 2384997"/>
                <a:gd name="connsiteY240" fmla="*/ 75586 h 259887"/>
                <a:gd name="connsiteX241" fmla="*/ 940818 w 2384997"/>
                <a:gd name="connsiteY241" fmla="*/ 64162 h 259887"/>
                <a:gd name="connsiteX242" fmla="*/ 934441 w 2384997"/>
                <a:gd name="connsiteY242" fmla="*/ 55214 h 259887"/>
                <a:gd name="connsiteX243" fmla="*/ 937677 w 2384997"/>
                <a:gd name="connsiteY243" fmla="*/ 46646 h 259887"/>
                <a:gd name="connsiteX244" fmla="*/ 933394 w 2384997"/>
                <a:gd name="connsiteY244" fmla="*/ 47884 h 259887"/>
                <a:gd name="connsiteX245" fmla="*/ 929112 w 2384997"/>
                <a:gd name="connsiteY245" fmla="*/ 46646 h 259887"/>
                <a:gd name="connsiteX246" fmla="*/ 932347 w 2384997"/>
                <a:gd name="connsiteY246" fmla="*/ 55214 h 259887"/>
                <a:gd name="connsiteX247" fmla="*/ 925971 w 2384997"/>
                <a:gd name="connsiteY247" fmla="*/ 64162 h 259887"/>
                <a:gd name="connsiteX248" fmla="*/ 925971 w 2384997"/>
                <a:gd name="connsiteY248" fmla="*/ 75586 h 259887"/>
                <a:gd name="connsiteX249" fmla="*/ 923496 w 2384997"/>
                <a:gd name="connsiteY249" fmla="*/ 75586 h 259887"/>
                <a:gd name="connsiteX250" fmla="*/ 923496 w 2384997"/>
                <a:gd name="connsiteY250" fmla="*/ 78728 h 259887"/>
                <a:gd name="connsiteX251" fmla="*/ 919975 w 2384997"/>
                <a:gd name="connsiteY251" fmla="*/ 78728 h 259887"/>
                <a:gd name="connsiteX252" fmla="*/ 919975 w 2384997"/>
                <a:gd name="connsiteY252" fmla="*/ 97481 h 259887"/>
                <a:gd name="connsiteX253" fmla="*/ 916453 w 2384997"/>
                <a:gd name="connsiteY253" fmla="*/ 93769 h 259887"/>
                <a:gd name="connsiteX254" fmla="*/ 912265 w 2384997"/>
                <a:gd name="connsiteY254" fmla="*/ 98338 h 259887"/>
                <a:gd name="connsiteX255" fmla="*/ 912265 w 2384997"/>
                <a:gd name="connsiteY255" fmla="*/ 125850 h 259887"/>
                <a:gd name="connsiteX256" fmla="*/ 909981 w 2384997"/>
                <a:gd name="connsiteY256" fmla="*/ 125850 h 259887"/>
                <a:gd name="connsiteX257" fmla="*/ 907316 w 2384997"/>
                <a:gd name="connsiteY257" fmla="*/ 128135 h 259887"/>
                <a:gd name="connsiteX258" fmla="*/ 907316 w 2384997"/>
                <a:gd name="connsiteY258" fmla="*/ 151458 h 259887"/>
                <a:gd name="connsiteX259" fmla="*/ 903700 w 2384997"/>
                <a:gd name="connsiteY259" fmla="*/ 151458 h 259887"/>
                <a:gd name="connsiteX260" fmla="*/ 899131 w 2384997"/>
                <a:gd name="connsiteY260" fmla="*/ 151458 h 259887"/>
                <a:gd name="connsiteX261" fmla="*/ 891041 w 2384997"/>
                <a:gd name="connsiteY261" fmla="*/ 146412 h 259887"/>
                <a:gd name="connsiteX262" fmla="*/ 881905 w 2384997"/>
                <a:gd name="connsiteY262" fmla="*/ 153933 h 259887"/>
                <a:gd name="connsiteX263" fmla="*/ 875242 w 2384997"/>
                <a:gd name="connsiteY263" fmla="*/ 162025 h 259887"/>
                <a:gd name="connsiteX264" fmla="*/ 875242 w 2384997"/>
                <a:gd name="connsiteY264" fmla="*/ 168498 h 259887"/>
                <a:gd name="connsiteX265" fmla="*/ 869627 w 2384997"/>
                <a:gd name="connsiteY265" fmla="*/ 168498 h 259887"/>
                <a:gd name="connsiteX266" fmla="*/ 869627 w 2384997"/>
                <a:gd name="connsiteY266" fmla="*/ 181445 h 259887"/>
                <a:gd name="connsiteX267" fmla="*/ 868009 w 2384997"/>
                <a:gd name="connsiteY267" fmla="*/ 181445 h 259887"/>
                <a:gd name="connsiteX268" fmla="*/ 868009 w 2384997"/>
                <a:gd name="connsiteY268" fmla="*/ 245131 h 259887"/>
                <a:gd name="connsiteX269" fmla="*/ 847547 w 2384997"/>
                <a:gd name="connsiteY269" fmla="*/ 243894 h 259887"/>
                <a:gd name="connsiteX270" fmla="*/ 847547 w 2384997"/>
                <a:gd name="connsiteY270" fmla="*/ 229519 h 259887"/>
                <a:gd name="connsiteX271" fmla="*/ 835555 w 2384997"/>
                <a:gd name="connsiteY271" fmla="*/ 229519 h 259887"/>
                <a:gd name="connsiteX272" fmla="*/ 835555 w 2384997"/>
                <a:gd name="connsiteY272" fmla="*/ 209528 h 259887"/>
                <a:gd name="connsiteX273" fmla="*/ 832319 w 2384997"/>
                <a:gd name="connsiteY273" fmla="*/ 209528 h 259887"/>
                <a:gd name="connsiteX274" fmla="*/ 832319 w 2384997"/>
                <a:gd name="connsiteY274" fmla="*/ 199818 h 259887"/>
                <a:gd name="connsiteX275" fmla="*/ 824229 w 2384997"/>
                <a:gd name="connsiteY275" fmla="*/ 199818 h 259887"/>
                <a:gd name="connsiteX276" fmla="*/ 821945 w 2384997"/>
                <a:gd name="connsiteY276" fmla="*/ 195439 h 259887"/>
                <a:gd name="connsiteX277" fmla="*/ 789300 w 2384997"/>
                <a:gd name="connsiteY277" fmla="*/ 195439 h 259887"/>
                <a:gd name="connsiteX278" fmla="*/ 787016 w 2384997"/>
                <a:gd name="connsiteY278" fmla="*/ 199818 h 259887"/>
                <a:gd name="connsiteX279" fmla="*/ 779116 w 2384997"/>
                <a:gd name="connsiteY279" fmla="*/ 199818 h 259887"/>
                <a:gd name="connsiteX280" fmla="*/ 779116 w 2384997"/>
                <a:gd name="connsiteY280" fmla="*/ 258173 h 259887"/>
                <a:gd name="connsiteX281" fmla="*/ 0 w 2384997"/>
                <a:gd name="connsiteY281" fmla="*/ 255856 h 259887"/>
                <a:gd name="connsiteX0" fmla="*/ 1604559 w 1605881"/>
                <a:gd name="connsiteY0" fmla="*/ 257570 h 259887"/>
                <a:gd name="connsiteX1" fmla="*/ 1605881 w 1605881"/>
                <a:gd name="connsiteY1" fmla="*/ 259887 h 259887"/>
                <a:gd name="connsiteX2" fmla="*/ 1605881 w 1605881"/>
                <a:gd name="connsiteY2" fmla="*/ 217429 h 259887"/>
                <a:gd name="connsiteX3" fmla="*/ 1603502 w 1605881"/>
                <a:gd name="connsiteY3" fmla="*/ 194963 h 259887"/>
                <a:gd name="connsiteX4" fmla="*/ 1601408 w 1605881"/>
                <a:gd name="connsiteY4" fmla="*/ 185824 h 259887"/>
                <a:gd name="connsiteX5" fmla="*/ 1601408 w 1605881"/>
                <a:gd name="connsiteY5" fmla="*/ 178303 h 259887"/>
                <a:gd name="connsiteX6" fmla="*/ 1595888 w 1605881"/>
                <a:gd name="connsiteY6" fmla="*/ 178303 h 259887"/>
                <a:gd name="connsiteX7" fmla="*/ 1595888 w 1605881"/>
                <a:gd name="connsiteY7" fmla="*/ 172592 h 259887"/>
                <a:gd name="connsiteX8" fmla="*/ 1593413 w 1605881"/>
                <a:gd name="connsiteY8" fmla="*/ 172592 h 259887"/>
                <a:gd name="connsiteX9" fmla="*/ 1593413 w 1605881"/>
                <a:gd name="connsiteY9" fmla="*/ 167451 h 259887"/>
                <a:gd name="connsiteX10" fmla="*/ 1589225 w 1605881"/>
                <a:gd name="connsiteY10" fmla="*/ 158883 h 259887"/>
                <a:gd name="connsiteX11" fmla="*/ 1585038 w 1605881"/>
                <a:gd name="connsiteY11" fmla="*/ 167451 h 259887"/>
                <a:gd name="connsiteX12" fmla="*/ 1585038 w 1605881"/>
                <a:gd name="connsiteY12" fmla="*/ 172592 h 259887"/>
                <a:gd name="connsiteX13" fmla="*/ 1582563 w 1605881"/>
                <a:gd name="connsiteY13" fmla="*/ 172592 h 259887"/>
                <a:gd name="connsiteX14" fmla="*/ 1582563 w 1605881"/>
                <a:gd name="connsiteY14" fmla="*/ 178303 h 259887"/>
                <a:gd name="connsiteX15" fmla="*/ 1448843 w 1605881"/>
                <a:gd name="connsiteY15" fmla="*/ 178303 h 259887"/>
                <a:gd name="connsiteX16" fmla="*/ 1444370 w 1605881"/>
                <a:gd name="connsiteY16" fmla="*/ 63972 h 259887"/>
                <a:gd name="connsiteX17" fmla="*/ 1444370 w 1605881"/>
                <a:gd name="connsiteY17" fmla="*/ 54738 h 259887"/>
                <a:gd name="connsiteX18" fmla="*/ 1443133 w 1605881"/>
                <a:gd name="connsiteY18" fmla="*/ 54738 h 259887"/>
                <a:gd name="connsiteX19" fmla="*/ 1443133 w 1605881"/>
                <a:gd name="connsiteY19" fmla="*/ 42172 h 259887"/>
                <a:gd name="connsiteX20" fmla="*/ 1442086 w 1605881"/>
                <a:gd name="connsiteY20" fmla="*/ 34747 h 259887"/>
                <a:gd name="connsiteX21" fmla="*/ 1441039 w 1605881"/>
                <a:gd name="connsiteY21" fmla="*/ 42077 h 259887"/>
                <a:gd name="connsiteX22" fmla="*/ 1441039 w 1605881"/>
                <a:gd name="connsiteY22" fmla="*/ 45980 h 259887"/>
                <a:gd name="connsiteX23" fmla="*/ 1431807 w 1605881"/>
                <a:gd name="connsiteY23" fmla="*/ 45980 h 259887"/>
                <a:gd name="connsiteX24" fmla="*/ 1431807 w 1605881"/>
                <a:gd name="connsiteY24" fmla="*/ 42172 h 259887"/>
                <a:gd name="connsiteX25" fmla="*/ 1430760 w 1605881"/>
                <a:gd name="connsiteY25" fmla="*/ 34747 h 259887"/>
                <a:gd name="connsiteX26" fmla="*/ 1429713 w 1605881"/>
                <a:gd name="connsiteY26" fmla="*/ 42077 h 259887"/>
                <a:gd name="connsiteX27" fmla="*/ 1429713 w 1605881"/>
                <a:gd name="connsiteY27" fmla="*/ 45980 h 259887"/>
                <a:gd name="connsiteX28" fmla="*/ 1429713 w 1605881"/>
                <a:gd name="connsiteY28" fmla="*/ 46265 h 259887"/>
                <a:gd name="connsiteX29" fmla="*/ 1399828 w 1605881"/>
                <a:gd name="connsiteY29" fmla="*/ 46265 h 259887"/>
                <a:gd name="connsiteX30" fmla="*/ 1399828 w 1605881"/>
                <a:gd name="connsiteY30" fmla="*/ 45980 h 259887"/>
                <a:gd name="connsiteX31" fmla="*/ 1399828 w 1605881"/>
                <a:gd name="connsiteY31" fmla="*/ 42077 h 259887"/>
                <a:gd name="connsiteX32" fmla="*/ 1398781 w 1605881"/>
                <a:gd name="connsiteY32" fmla="*/ 34747 h 259887"/>
                <a:gd name="connsiteX33" fmla="*/ 1397734 w 1605881"/>
                <a:gd name="connsiteY33" fmla="*/ 42172 h 259887"/>
                <a:gd name="connsiteX34" fmla="*/ 1397734 w 1605881"/>
                <a:gd name="connsiteY34" fmla="*/ 45980 h 259887"/>
                <a:gd name="connsiteX35" fmla="*/ 1388503 w 1605881"/>
                <a:gd name="connsiteY35" fmla="*/ 45980 h 259887"/>
                <a:gd name="connsiteX36" fmla="*/ 1388503 w 1605881"/>
                <a:gd name="connsiteY36" fmla="*/ 42077 h 259887"/>
                <a:gd name="connsiteX37" fmla="*/ 1387455 w 1605881"/>
                <a:gd name="connsiteY37" fmla="*/ 34747 h 259887"/>
                <a:gd name="connsiteX38" fmla="*/ 1386408 w 1605881"/>
                <a:gd name="connsiteY38" fmla="*/ 42172 h 259887"/>
                <a:gd name="connsiteX39" fmla="*/ 1386408 w 1605881"/>
                <a:gd name="connsiteY39" fmla="*/ 54738 h 259887"/>
                <a:gd name="connsiteX40" fmla="*/ 1385171 w 1605881"/>
                <a:gd name="connsiteY40" fmla="*/ 54738 h 259887"/>
                <a:gd name="connsiteX41" fmla="*/ 1385171 w 1605881"/>
                <a:gd name="connsiteY41" fmla="*/ 63972 h 259887"/>
                <a:gd name="connsiteX42" fmla="*/ 1380603 w 1605881"/>
                <a:gd name="connsiteY42" fmla="*/ 178303 h 259887"/>
                <a:gd name="connsiteX43" fmla="*/ 1246883 w 1605881"/>
                <a:gd name="connsiteY43" fmla="*/ 178303 h 259887"/>
                <a:gd name="connsiteX44" fmla="*/ 1246883 w 1605881"/>
                <a:gd name="connsiteY44" fmla="*/ 172592 h 259887"/>
                <a:gd name="connsiteX45" fmla="*/ 1244408 w 1605881"/>
                <a:gd name="connsiteY45" fmla="*/ 172592 h 259887"/>
                <a:gd name="connsiteX46" fmla="*/ 1244408 w 1605881"/>
                <a:gd name="connsiteY46" fmla="*/ 167451 h 259887"/>
                <a:gd name="connsiteX47" fmla="*/ 1240220 w 1605881"/>
                <a:gd name="connsiteY47" fmla="*/ 158883 h 259887"/>
                <a:gd name="connsiteX48" fmla="*/ 1236033 w 1605881"/>
                <a:gd name="connsiteY48" fmla="*/ 167451 h 259887"/>
                <a:gd name="connsiteX49" fmla="*/ 1236033 w 1605881"/>
                <a:gd name="connsiteY49" fmla="*/ 172592 h 259887"/>
                <a:gd name="connsiteX50" fmla="*/ 1233558 w 1605881"/>
                <a:gd name="connsiteY50" fmla="*/ 172592 h 259887"/>
                <a:gd name="connsiteX51" fmla="*/ 1233558 w 1605881"/>
                <a:gd name="connsiteY51" fmla="*/ 178303 h 259887"/>
                <a:gd name="connsiteX52" fmla="*/ 1228038 w 1605881"/>
                <a:gd name="connsiteY52" fmla="*/ 178303 h 259887"/>
                <a:gd name="connsiteX53" fmla="*/ 1228038 w 1605881"/>
                <a:gd name="connsiteY53" fmla="*/ 185824 h 259887"/>
                <a:gd name="connsiteX54" fmla="*/ 1226040 w 1605881"/>
                <a:gd name="connsiteY54" fmla="*/ 194963 h 259887"/>
                <a:gd name="connsiteX55" fmla="*/ 1223660 w 1605881"/>
                <a:gd name="connsiteY55" fmla="*/ 217429 h 259887"/>
                <a:gd name="connsiteX56" fmla="*/ 1223660 w 1605881"/>
                <a:gd name="connsiteY56" fmla="*/ 258173 h 259887"/>
                <a:gd name="connsiteX57" fmla="*/ 1200152 w 1605881"/>
                <a:gd name="connsiteY57" fmla="*/ 258173 h 259887"/>
                <a:gd name="connsiteX58" fmla="*/ 1200152 w 1605881"/>
                <a:gd name="connsiteY58" fmla="*/ 214097 h 259887"/>
                <a:gd name="connsiteX59" fmla="*/ 1185590 w 1605881"/>
                <a:gd name="connsiteY59" fmla="*/ 209052 h 259887"/>
                <a:gd name="connsiteX60" fmla="*/ 1185590 w 1605881"/>
                <a:gd name="connsiteY60" fmla="*/ 126516 h 259887"/>
                <a:gd name="connsiteX61" fmla="*/ 1126582 w 1605881"/>
                <a:gd name="connsiteY61" fmla="*/ 129087 h 259887"/>
                <a:gd name="connsiteX62" fmla="*/ 1126582 w 1605881"/>
                <a:gd name="connsiteY62" fmla="*/ 258269 h 259887"/>
                <a:gd name="connsiteX63" fmla="*/ 1106405 w 1605881"/>
                <a:gd name="connsiteY63" fmla="*/ 258269 h 259887"/>
                <a:gd name="connsiteX64" fmla="*/ 1106405 w 1605881"/>
                <a:gd name="connsiteY64" fmla="*/ 212384 h 259887"/>
                <a:gd name="connsiteX65" fmla="*/ 1067954 w 1605881"/>
                <a:gd name="connsiteY65" fmla="*/ 203911 h 259887"/>
                <a:gd name="connsiteX66" fmla="*/ 1039783 w 1605881"/>
                <a:gd name="connsiteY66" fmla="*/ 210670 h 259887"/>
                <a:gd name="connsiteX67" fmla="*/ 1039783 w 1605881"/>
                <a:gd name="connsiteY67" fmla="*/ 226663 h 259887"/>
                <a:gd name="connsiteX68" fmla="*/ 1019986 w 1605881"/>
                <a:gd name="connsiteY68" fmla="*/ 223046 h 259887"/>
                <a:gd name="connsiteX69" fmla="*/ 1017131 w 1605881"/>
                <a:gd name="connsiteY69" fmla="*/ 66162 h 259887"/>
                <a:gd name="connsiteX70" fmla="*/ 1034834 w 1605881"/>
                <a:gd name="connsiteY70" fmla="*/ 59117 h 259887"/>
                <a:gd name="connsiteX71" fmla="*/ 1038070 w 1605881"/>
                <a:gd name="connsiteY71" fmla="*/ 37031 h 259887"/>
                <a:gd name="connsiteX72" fmla="*/ 1025411 w 1605881"/>
                <a:gd name="connsiteY72" fmla="*/ 32938 h 259887"/>
                <a:gd name="connsiteX73" fmla="*/ 1017131 w 1605881"/>
                <a:gd name="connsiteY73" fmla="*/ 32938 h 259887"/>
                <a:gd name="connsiteX74" fmla="*/ 1017131 w 1605881"/>
                <a:gd name="connsiteY74" fmla="*/ 19991 h 259887"/>
                <a:gd name="connsiteX75" fmla="*/ 1024174 w 1605881"/>
                <a:gd name="connsiteY75" fmla="*/ 19991 h 259887"/>
                <a:gd name="connsiteX76" fmla="*/ 1024174 w 1605881"/>
                <a:gd name="connsiteY76" fmla="*/ 1428 h 259887"/>
                <a:gd name="connsiteX77" fmla="*/ 1009422 w 1605881"/>
                <a:gd name="connsiteY77" fmla="*/ 0 h 259887"/>
                <a:gd name="connsiteX78" fmla="*/ 994670 w 1605881"/>
                <a:gd name="connsiteY78" fmla="*/ 1428 h 259887"/>
                <a:gd name="connsiteX79" fmla="*/ 994670 w 1605881"/>
                <a:gd name="connsiteY79" fmla="*/ 19991 h 259887"/>
                <a:gd name="connsiteX80" fmla="*/ 1001713 w 1605881"/>
                <a:gd name="connsiteY80" fmla="*/ 19991 h 259887"/>
                <a:gd name="connsiteX81" fmla="*/ 1001713 w 1605881"/>
                <a:gd name="connsiteY81" fmla="*/ 32938 h 259887"/>
                <a:gd name="connsiteX82" fmla="*/ 993433 w 1605881"/>
                <a:gd name="connsiteY82" fmla="*/ 32938 h 259887"/>
                <a:gd name="connsiteX83" fmla="*/ 980774 w 1605881"/>
                <a:gd name="connsiteY83" fmla="*/ 37031 h 259887"/>
                <a:gd name="connsiteX84" fmla="*/ 984010 w 1605881"/>
                <a:gd name="connsiteY84" fmla="*/ 59117 h 259887"/>
                <a:gd name="connsiteX85" fmla="*/ 1001713 w 1605881"/>
                <a:gd name="connsiteY85" fmla="*/ 66162 h 259887"/>
                <a:gd name="connsiteX86" fmla="*/ 999143 w 1605881"/>
                <a:gd name="connsiteY86" fmla="*/ 207719 h 259887"/>
                <a:gd name="connsiteX87" fmla="*/ 967164 w 1605881"/>
                <a:gd name="connsiteY87" fmla="*/ 208671 h 259887"/>
                <a:gd name="connsiteX88" fmla="*/ 967164 w 1605881"/>
                <a:gd name="connsiteY88" fmla="*/ 223807 h 259887"/>
                <a:gd name="connsiteX89" fmla="*/ 929761 w 1605881"/>
                <a:gd name="connsiteY89" fmla="*/ 223807 h 259887"/>
                <a:gd name="connsiteX90" fmla="*/ 929761 w 1605881"/>
                <a:gd name="connsiteY90" fmla="*/ 245703 h 259887"/>
                <a:gd name="connsiteX91" fmla="*/ 898448 w 1605881"/>
                <a:gd name="connsiteY91" fmla="*/ 245703 h 259887"/>
                <a:gd name="connsiteX92" fmla="*/ 898448 w 1605881"/>
                <a:gd name="connsiteY92" fmla="*/ 220666 h 259887"/>
                <a:gd name="connsiteX93" fmla="*/ 886742 w 1605881"/>
                <a:gd name="connsiteY93" fmla="*/ 220666 h 259887"/>
                <a:gd name="connsiteX94" fmla="*/ 886742 w 1605881"/>
                <a:gd name="connsiteY94" fmla="*/ 213621 h 259887"/>
                <a:gd name="connsiteX95" fmla="*/ 874179 w 1605881"/>
                <a:gd name="connsiteY95" fmla="*/ 201055 h 259887"/>
                <a:gd name="connsiteX96" fmla="*/ 861616 w 1605881"/>
                <a:gd name="connsiteY96" fmla="*/ 213621 h 259887"/>
                <a:gd name="connsiteX97" fmla="*/ 861616 w 1605881"/>
                <a:gd name="connsiteY97" fmla="*/ 220666 h 259887"/>
                <a:gd name="connsiteX98" fmla="*/ 848291 w 1605881"/>
                <a:gd name="connsiteY98" fmla="*/ 220666 h 259887"/>
                <a:gd name="connsiteX99" fmla="*/ 848291 w 1605881"/>
                <a:gd name="connsiteY99" fmla="*/ 258173 h 259887"/>
                <a:gd name="connsiteX100" fmla="*/ 828971 w 1605881"/>
                <a:gd name="connsiteY100" fmla="*/ 258173 h 259887"/>
                <a:gd name="connsiteX101" fmla="*/ 828971 w 1605881"/>
                <a:gd name="connsiteY101" fmla="*/ 212860 h 259887"/>
                <a:gd name="connsiteX102" fmla="*/ 828971 w 1605881"/>
                <a:gd name="connsiteY102" fmla="*/ 210575 h 259887"/>
                <a:gd name="connsiteX103" fmla="*/ 827258 w 1605881"/>
                <a:gd name="connsiteY103" fmla="*/ 209718 h 259887"/>
                <a:gd name="connsiteX104" fmla="*/ 827258 w 1605881"/>
                <a:gd name="connsiteY104" fmla="*/ 189917 h 259887"/>
                <a:gd name="connsiteX105" fmla="*/ 824593 w 1605881"/>
                <a:gd name="connsiteY105" fmla="*/ 186490 h 259887"/>
                <a:gd name="connsiteX106" fmla="*/ 824593 w 1605881"/>
                <a:gd name="connsiteY106" fmla="*/ 182397 h 259887"/>
                <a:gd name="connsiteX107" fmla="*/ 823165 w 1605881"/>
                <a:gd name="connsiteY107" fmla="*/ 182397 h 259887"/>
                <a:gd name="connsiteX108" fmla="*/ 815170 w 1605881"/>
                <a:gd name="connsiteY108" fmla="*/ 170212 h 259887"/>
                <a:gd name="connsiteX109" fmla="*/ 815170 w 1605881"/>
                <a:gd name="connsiteY109" fmla="*/ 167832 h 259887"/>
                <a:gd name="connsiteX110" fmla="*/ 812410 w 1605881"/>
                <a:gd name="connsiteY110" fmla="*/ 164595 h 259887"/>
                <a:gd name="connsiteX111" fmla="*/ 812315 w 1605881"/>
                <a:gd name="connsiteY111" fmla="*/ 164595 h 259887"/>
                <a:gd name="connsiteX112" fmla="*/ 812220 w 1605881"/>
                <a:gd name="connsiteY112" fmla="*/ 164595 h 259887"/>
                <a:gd name="connsiteX113" fmla="*/ 809460 w 1605881"/>
                <a:gd name="connsiteY113" fmla="*/ 167832 h 259887"/>
                <a:gd name="connsiteX114" fmla="*/ 809460 w 1605881"/>
                <a:gd name="connsiteY114" fmla="*/ 170212 h 259887"/>
                <a:gd name="connsiteX115" fmla="*/ 801465 w 1605881"/>
                <a:gd name="connsiteY115" fmla="*/ 182397 h 259887"/>
                <a:gd name="connsiteX116" fmla="*/ 799943 w 1605881"/>
                <a:gd name="connsiteY116" fmla="*/ 182397 h 259887"/>
                <a:gd name="connsiteX117" fmla="*/ 799943 w 1605881"/>
                <a:gd name="connsiteY117" fmla="*/ 186490 h 259887"/>
                <a:gd name="connsiteX118" fmla="*/ 797278 w 1605881"/>
                <a:gd name="connsiteY118" fmla="*/ 189917 h 259887"/>
                <a:gd name="connsiteX119" fmla="*/ 797278 w 1605881"/>
                <a:gd name="connsiteY119" fmla="*/ 209718 h 259887"/>
                <a:gd name="connsiteX120" fmla="*/ 795564 w 1605881"/>
                <a:gd name="connsiteY120" fmla="*/ 210575 h 259887"/>
                <a:gd name="connsiteX121" fmla="*/ 795564 w 1605881"/>
                <a:gd name="connsiteY121" fmla="*/ 212860 h 259887"/>
                <a:gd name="connsiteX122" fmla="*/ 705434 w 1605881"/>
                <a:gd name="connsiteY122" fmla="*/ 212860 h 259887"/>
                <a:gd name="connsiteX123" fmla="*/ 705434 w 1605881"/>
                <a:gd name="connsiteY123" fmla="*/ 199437 h 259887"/>
                <a:gd name="connsiteX124" fmla="*/ 701151 w 1605881"/>
                <a:gd name="connsiteY124" fmla="*/ 199437 h 259887"/>
                <a:gd name="connsiteX125" fmla="*/ 701151 w 1605881"/>
                <a:gd name="connsiteY125" fmla="*/ 185824 h 259887"/>
                <a:gd name="connsiteX126" fmla="*/ 700200 w 1605881"/>
                <a:gd name="connsiteY126" fmla="*/ 184396 h 259887"/>
                <a:gd name="connsiteX127" fmla="*/ 700200 w 1605881"/>
                <a:gd name="connsiteY127" fmla="*/ 165737 h 259887"/>
                <a:gd name="connsiteX128" fmla="*/ 702769 w 1605881"/>
                <a:gd name="connsiteY128" fmla="*/ 160978 h 259887"/>
                <a:gd name="connsiteX129" fmla="*/ 700200 w 1605881"/>
                <a:gd name="connsiteY129" fmla="*/ 154695 h 259887"/>
                <a:gd name="connsiteX130" fmla="*/ 692586 w 1605881"/>
                <a:gd name="connsiteY130" fmla="*/ 154695 h 259887"/>
                <a:gd name="connsiteX131" fmla="*/ 692586 w 1605881"/>
                <a:gd name="connsiteY131" fmla="*/ 145460 h 259887"/>
                <a:gd name="connsiteX132" fmla="*/ 693252 w 1605881"/>
                <a:gd name="connsiteY132" fmla="*/ 143081 h 259887"/>
                <a:gd name="connsiteX133" fmla="*/ 692586 w 1605881"/>
                <a:gd name="connsiteY133" fmla="*/ 140796 h 259887"/>
                <a:gd name="connsiteX134" fmla="*/ 690872 w 1605881"/>
                <a:gd name="connsiteY134" fmla="*/ 140796 h 259887"/>
                <a:gd name="connsiteX135" fmla="*/ 675169 w 1605881"/>
                <a:gd name="connsiteY135" fmla="*/ 115759 h 259887"/>
                <a:gd name="connsiteX136" fmla="*/ 673741 w 1605881"/>
                <a:gd name="connsiteY136" fmla="*/ 113474 h 259887"/>
                <a:gd name="connsiteX137" fmla="*/ 673741 w 1605881"/>
                <a:gd name="connsiteY137" fmla="*/ 105097 h 259887"/>
                <a:gd name="connsiteX138" fmla="*/ 673741 w 1605881"/>
                <a:gd name="connsiteY138" fmla="*/ 101670 h 259887"/>
                <a:gd name="connsiteX139" fmla="*/ 673741 w 1605881"/>
                <a:gd name="connsiteY139" fmla="*/ 99385 h 259887"/>
                <a:gd name="connsiteX140" fmla="*/ 671743 w 1605881"/>
                <a:gd name="connsiteY140" fmla="*/ 99385 h 259887"/>
                <a:gd name="connsiteX141" fmla="*/ 668697 w 1605881"/>
                <a:gd name="connsiteY141" fmla="*/ 95768 h 259887"/>
                <a:gd name="connsiteX142" fmla="*/ 667460 w 1605881"/>
                <a:gd name="connsiteY142" fmla="*/ 86438 h 259887"/>
                <a:gd name="connsiteX143" fmla="*/ 666222 w 1605881"/>
                <a:gd name="connsiteY143" fmla="*/ 95768 h 259887"/>
                <a:gd name="connsiteX144" fmla="*/ 663177 w 1605881"/>
                <a:gd name="connsiteY144" fmla="*/ 99385 h 259887"/>
                <a:gd name="connsiteX145" fmla="*/ 661178 w 1605881"/>
                <a:gd name="connsiteY145" fmla="*/ 99385 h 259887"/>
                <a:gd name="connsiteX146" fmla="*/ 661178 w 1605881"/>
                <a:gd name="connsiteY146" fmla="*/ 101670 h 259887"/>
                <a:gd name="connsiteX147" fmla="*/ 661178 w 1605881"/>
                <a:gd name="connsiteY147" fmla="*/ 105097 h 259887"/>
                <a:gd name="connsiteX148" fmla="*/ 661178 w 1605881"/>
                <a:gd name="connsiteY148" fmla="*/ 113474 h 259887"/>
                <a:gd name="connsiteX149" fmla="*/ 659751 w 1605881"/>
                <a:gd name="connsiteY149" fmla="*/ 115759 h 259887"/>
                <a:gd name="connsiteX150" fmla="*/ 644047 w 1605881"/>
                <a:gd name="connsiteY150" fmla="*/ 140796 h 259887"/>
                <a:gd name="connsiteX151" fmla="*/ 642333 w 1605881"/>
                <a:gd name="connsiteY151" fmla="*/ 140796 h 259887"/>
                <a:gd name="connsiteX152" fmla="*/ 641667 w 1605881"/>
                <a:gd name="connsiteY152" fmla="*/ 143081 h 259887"/>
                <a:gd name="connsiteX153" fmla="*/ 642333 w 1605881"/>
                <a:gd name="connsiteY153" fmla="*/ 145460 h 259887"/>
                <a:gd name="connsiteX154" fmla="*/ 642333 w 1605881"/>
                <a:gd name="connsiteY154" fmla="*/ 154695 h 259887"/>
                <a:gd name="connsiteX155" fmla="*/ 634720 w 1605881"/>
                <a:gd name="connsiteY155" fmla="*/ 154695 h 259887"/>
                <a:gd name="connsiteX156" fmla="*/ 632150 w 1605881"/>
                <a:gd name="connsiteY156" fmla="*/ 160978 h 259887"/>
                <a:gd name="connsiteX157" fmla="*/ 634720 w 1605881"/>
                <a:gd name="connsiteY157" fmla="*/ 165737 h 259887"/>
                <a:gd name="connsiteX158" fmla="*/ 634720 w 1605881"/>
                <a:gd name="connsiteY158" fmla="*/ 184396 h 259887"/>
                <a:gd name="connsiteX159" fmla="*/ 633768 w 1605881"/>
                <a:gd name="connsiteY159" fmla="*/ 185824 h 259887"/>
                <a:gd name="connsiteX160" fmla="*/ 633768 w 1605881"/>
                <a:gd name="connsiteY160" fmla="*/ 199437 h 259887"/>
                <a:gd name="connsiteX161" fmla="*/ 629485 w 1605881"/>
                <a:gd name="connsiteY161" fmla="*/ 199437 h 259887"/>
                <a:gd name="connsiteX162" fmla="*/ 629485 w 1605881"/>
                <a:gd name="connsiteY162" fmla="*/ 212860 h 259887"/>
                <a:gd name="connsiteX163" fmla="*/ 556772 w 1605881"/>
                <a:gd name="connsiteY163" fmla="*/ 212860 h 259887"/>
                <a:gd name="connsiteX164" fmla="*/ 556772 w 1605881"/>
                <a:gd name="connsiteY164" fmla="*/ 210575 h 259887"/>
                <a:gd name="connsiteX165" fmla="*/ 555059 w 1605881"/>
                <a:gd name="connsiteY165" fmla="*/ 209718 h 259887"/>
                <a:gd name="connsiteX166" fmla="*/ 555059 w 1605881"/>
                <a:gd name="connsiteY166" fmla="*/ 189917 h 259887"/>
                <a:gd name="connsiteX167" fmla="*/ 552393 w 1605881"/>
                <a:gd name="connsiteY167" fmla="*/ 186490 h 259887"/>
                <a:gd name="connsiteX168" fmla="*/ 552393 w 1605881"/>
                <a:gd name="connsiteY168" fmla="*/ 182397 h 259887"/>
                <a:gd name="connsiteX169" fmla="*/ 550871 w 1605881"/>
                <a:gd name="connsiteY169" fmla="*/ 182397 h 259887"/>
                <a:gd name="connsiteX170" fmla="*/ 542876 w 1605881"/>
                <a:gd name="connsiteY170" fmla="*/ 170212 h 259887"/>
                <a:gd name="connsiteX171" fmla="*/ 542876 w 1605881"/>
                <a:gd name="connsiteY171" fmla="*/ 167832 h 259887"/>
                <a:gd name="connsiteX172" fmla="*/ 540116 w 1605881"/>
                <a:gd name="connsiteY172" fmla="*/ 164595 h 259887"/>
                <a:gd name="connsiteX173" fmla="*/ 540021 w 1605881"/>
                <a:gd name="connsiteY173" fmla="*/ 164595 h 259887"/>
                <a:gd name="connsiteX174" fmla="*/ 539926 w 1605881"/>
                <a:gd name="connsiteY174" fmla="*/ 164595 h 259887"/>
                <a:gd name="connsiteX175" fmla="*/ 537166 w 1605881"/>
                <a:gd name="connsiteY175" fmla="*/ 167832 h 259887"/>
                <a:gd name="connsiteX176" fmla="*/ 537166 w 1605881"/>
                <a:gd name="connsiteY176" fmla="*/ 170212 h 259887"/>
                <a:gd name="connsiteX177" fmla="*/ 529171 w 1605881"/>
                <a:gd name="connsiteY177" fmla="*/ 182397 h 259887"/>
                <a:gd name="connsiteX178" fmla="*/ 527648 w 1605881"/>
                <a:gd name="connsiteY178" fmla="*/ 182397 h 259887"/>
                <a:gd name="connsiteX179" fmla="*/ 527648 w 1605881"/>
                <a:gd name="connsiteY179" fmla="*/ 186490 h 259887"/>
                <a:gd name="connsiteX180" fmla="*/ 524983 w 1605881"/>
                <a:gd name="connsiteY180" fmla="*/ 189917 h 259887"/>
                <a:gd name="connsiteX181" fmla="*/ 524983 w 1605881"/>
                <a:gd name="connsiteY181" fmla="*/ 209718 h 259887"/>
                <a:gd name="connsiteX182" fmla="*/ 523270 w 1605881"/>
                <a:gd name="connsiteY182" fmla="*/ 210575 h 259887"/>
                <a:gd name="connsiteX183" fmla="*/ 523270 w 1605881"/>
                <a:gd name="connsiteY183" fmla="*/ 212860 h 259887"/>
                <a:gd name="connsiteX184" fmla="*/ 523270 w 1605881"/>
                <a:gd name="connsiteY184" fmla="*/ 258173 h 259887"/>
                <a:gd name="connsiteX185" fmla="*/ 500047 w 1605881"/>
                <a:gd name="connsiteY185" fmla="*/ 258173 h 259887"/>
                <a:gd name="connsiteX186" fmla="*/ 500047 w 1605881"/>
                <a:gd name="connsiteY186" fmla="*/ 233327 h 259887"/>
                <a:gd name="connsiteX187" fmla="*/ 497002 w 1605881"/>
                <a:gd name="connsiteY187" fmla="*/ 233327 h 259887"/>
                <a:gd name="connsiteX188" fmla="*/ 497002 w 1605881"/>
                <a:gd name="connsiteY188" fmla="*/ 217619 h 259887"/>
                <a:gd name="connsiteX189" fmla="*/ 483392 w 1605881"/>
                <a:gd name="connsiteY189" fmla="*/ 212003 h 259887"/>
                <a:gd name="connsiteX190" fmla="*/ 483392 w 1605881"/>
                <a:gd name="connsiteY190" fmla="*/ 200865 h 259887"/>
                <a:gd name="connsiteX191" fmla="*/ 474826 w 1605881"/>
                <a:gd name="connsiteY191" fmla="*/ 200865 h 259887"/>
                <a:gd name="connsiteX192" fmla="*/ 468449 w 1605881"/>
                <a:gd name="connsiteY192" fmla="*/ 196010 h 259887"/>
                <a:gd name="connsiteX193" fmla="*/ 462073 w 1605881"/>
                <a:gd name="connsiteY193" fmla="*/ 200865 h 259887"/>
                <a:gd name="connsiteX194" fmla="*/ 451033 w 1605881"/>
                <a:gd name="connsiteY194" fmla="*/ 200865 h 259887"/>
                <a:gd name="connsiteX195" fmla="*/ 444656 w 1605881"/>
                <a:gd name="connsiteY195" fmla="*/ 196010 h 259887"/>
                <a:gd name="connsiteX196" fmla="*/ 438279 w 1605881"/>
                <a:gd name="connsiteY196" fmla="*/ 200865 h 259887"/>
                <a:gd name="connsiteX197" fmla="*/ 426097 w 1605881"/>
                <a:gd name="connsiteY197" fmla="*/ 200865 h 259887"/>
                <a:gd name="connsiteX198" fmla="*/ 419720 w 1605881"/>
                <a:gd name="connsiteY198" fmla="*/ 196010 h 259887"/>
                <a:gd name="connsiteX199" fmla="*/ 413343 w 1605881"/>
                <a:gd name="connsiteY199" fmla="*/ 200865 h 259887"/>
                <a:gd name="connsiteX200" fmla="*/ 401922 w 1605881"/>
                <a:gd name="connsiteY200" fmla="*/ 200865 h 259887"/>
                <a:gd name="connsiteX201" fmla="*/ 395926 w 1605881"/>
                <a:gd name="connsiteY201" fmla="*/ 197057 h 259887"/>
                <a:gd name="connsiteX202" fmla="*/ 389550 w 1605881"/>
                <a:gd name="connsiteY202" fmla="*/ 201626 h 259887"/>
                <a:gd name="connsiteX203" fmla="*/ 377273 w 1605881"/>
                <a:gd name="connsiteY203" fmla="*/ 201626 h 259887"/>
                <a:gd name="connsiteX204" fmla="*/ 370895 w 1605881"/>
                <a:gd name="connsiteY204" fmla="*/ 196771 h 259887"/>
                <a:gd name="connsiteX205" fmla="*/ 364519 w 1605881"/>
                <a:gd name="connsiteY205" fmla="*/ 201626 h 259887"/>
                <a:gd name="connsiteX206" fmla="*/ 353479 w 1605881"/>
                <a:gd name="connsiteY206" fmla="*/ 201626 h 259887"/>
                <a:gd name="connsiteX207" fmla="*/ 347102 w 1605881"/>
                <a:gd name="connsiteY207" fmla="*/ 196771 h 259887"/>
                <a:gd name="connsiteX208" fmla="*/ 340725 w 1605881"/>
                <a:gd name="connsiteY208" fmla="*/ 201626 h 259887"/>
                <a:gd name="connsiteX209" fmla="*/ 328543 w 1605881"/>
                <a:gd name="connsiteY209" fmla="*/ 201626 h 259887"/>
                <a:gd name="connsiteX210" fmla="*/ 322166 w 1605881"/>
                <a:gd name="connsiteY210" fmla="*/ 196771 h 259887"/>
                <a:gd name="connsiteX211" fmla="*/ 315790 w 1605881"/>
                <a:gd name="connsiteY211" fmla="*/ 201626 h 259887"/>
                <a:gd name="connsiteX212" fmla="*/ 306938 w 1605881"/>
                <a:gd name="connsiteY212" fmla="*/ 201626 h 259887"/>
                <a:gd name="connsiteX213" fmla="*/ 306938 w 1605881"/>
                <a:gd name="connsiteY213" fmla="*/ 232089 h 259887"/>
                <a:gd name="connsiteX214" fmla="*/ 290188 w 1605881"/>
                <a:gd name="connsiteY214" fmla="*/ 232089 h 259887"/>
                <a:gd name="connsiteX215" fmla="*/ 290188 w 1605881"/>
                <a:gd name="connsiteY215" fmla="*/ 236088 h 259887"/>
                <a:gd name="connsiteX216" fmla="*/ 284191 w 1605881"/>
                <a:gd name="connsiteY216" fmla="*/ 236088 h 259887"/>
                <a:gd name="connsiteX217" fmla="*/ 284191 w 1605881"/>
                <a:gd name="connsiteY217" fmla="*/ 250558 h 259887"/>
                <a:gd name="connsiteX218" fmla="*/ 270677 w 1605881"/>
                <a:gd name="connsiteY218" fmla="*/ 250558 h 259887"/>
                <a:gd name="connsiteX219" fmla="*/ 270677 w 1605881"/>
                <a:gd name="connsiteY219" fmla="*/ 245417 h 259887"/>
                <a:gd name="connsiteX220" fmla="*/ 219758 w 1605881"/>
                <a:gd name="connsiteY220" fmla="*/ 245417 h 259887"/>
                <a:gd name="connsiteX221" fmla="*/ 219758 w 1605881"/>
                <a:gd name="connsiteY221" fmla="*/ 181445 h 259887"/>
                <a:gd name="connsiteX222" fmla="*/ 218045 w 1605881"/>
                <a:gd name="connsiteY222" fmla="*/ 181445 h 259887"/>
                <a:gd name="connsiteX223" fmla="*/ 218045 w 1605881"/>
                <a:gd name="connsiteY223" fmla="*/ 168498 h 259887"/>
                <a:gd name="connsiteX224" fmla="*/ 212430 w 1605881"/>
                <a:gd name="connsiteY224" fmla="*/ 168498 h 259887"/>
                <a:gd name="connsiteX225" fmla="*/ 212430 w 1605881"/>
                <a:gd name="connsiteY225" fmla="*/ 162025 h 259887"/>
                <a:gd name="connsiteX226" fmla="*/ 205768 w 1605881"/>
                <a:gd name="connsiteY226" fmla="*/ 153933 h 259887"/>
                <a:gd name="connsiteX227" fmla="*/ 196631 w 1605881"/>
                <a:gd name="connsiteY227" fmla="*/ 146412 h 259887"/>
                <a:gd name="connsiteX228" fmla="*/ 188541 w 1605881"/>
                <a:gd name="connsiteY228" fmla="*/ 151458 h 259887"/>
                <a:gd name="connsiteX229" fmla="*/ 183307 w 1605881"/>
                <a:gd name="connsiteY229" fmla="*/ 151458 h 259887"/>
                <a:gd name="connsiteX230" fmla="*/ 180356 w 1605881"/>
                <a:gd name="connsiteY230" fmla="*/ 151458 h 259887"/>
                <a:gd name="connsiteX231" fmla="*/ 180356 w 1605881"/>
                <a:gd name="connsiteY231" fmla="*/ 128135 h 259887"/>
                <a:gd name="connsiteX232" fmla="*/ 177691 w 1605881"/>
                <a:gd name="connsiteY232" fmla="*/ 125850 h 259887"/>
                <a:gd name="connsiteX233" fmla="*/ 175407 w 1605881"/>
                <a:gd name="connsiteY233" fmla="*/ 125850 h 259887"/>
                <a:gd name="connsiteX234" fmla="*/ 175407 w 1605881"/>
                <a:gd name="connsiteY234" fmla="*/ 98338 h 259887"/>
                <a:gd name="connsiteX235" fmla="*/ 171219 w 1605881"/>
                <a:gd name="connsiteY235" fmla="*/ 93769 h 259887"/>
                <a:gd name="connsiteX236" fmla="*/ 167698 w 1605881"/>
                <a:gd name="connsiteY236" fmla="*/ 97481 h 259887"/>
                <a:gd name="connsiteX237" fmla="*/ 167698 w 1605881"/>
                <a:gd name="connsiteY237" fmla="*/ 78728 h 259887"/>
                <a:gd name="connsiteX238" fmla="*/ 164176 w 1605881"/>
                <a:gd name="connsiteY238" fmla="*/ 78728 h 259887"/>
                <a:gd name="connsiteX239" fmla="*/ 164176 w 1605881"/>
                <a:gd name="connsiteY239" fmla="*/ 75586 h 259887"/>
                <a:gd name="connsiteX240" fmla="*/ 161702 w 1605881"/>
                <a:gd name="connsiteY240" fmla="*/ 75586 h 259887"/>
                <a:gd name="connsiteX241" fmla="*/ 161702 w 1605881"/>
                <a:gd name="connsiteY241" fmla="*/ 64162 h 259887"/>
                <a:gd name="connsiteX242" fmla="*/ 155325 w 1605881"/>
                <a:gd name="connsiteY242" fmla="*/ 55214 h 259887"/>
                <a:gd name="connsiteX243" fmla="*/ 158561 w 1605881"/>
                <a:gd name="connsiteY243" fmla="*/ 46646 h 259887"/>
                <a:gd name="connsiteX244" fmla="*/ 154278 w 1605881"/>
                <a:gd name="connsiteY244" fmla="*/ 47884 h 259887"/>
                <a:gd name="connsiteX245" fmla="*/ 149996 w 1605881"/>
                <a:gd name="connsiteY245" fmla="*/ 46646 h 259887"/>
                <a:gd name="connsiteX246" fmla="*/ 153231 w 1605881"/>
                <a:gd name="connsiteY246" fmla="*/ 55214 h 259887"/>
                <a:gd name="connsiteX247" fmla="*/ 146855 w 1605881"/>
                <a:gd name="connsiteY247" fmla="*/ 64162 h 259887"/>
                <a:gd name="connsiteX248" fmla="*/ 146855 w 1605881"/>
                <a:gd name="connsiteY248" fmla="*/ 75586 h 259887"/>
                <a:gd name="connsiteX249" fmla="*/ 144380 w 1605881"/>
                <a:gd name="connsiteY249" fmla="*/ 75586 h 259887"/>
                <a:gd name="connsiteX250" fmla="*/ 144380 w 1605881"/>
                <a:gd name="connsiteY250" fmla="*/ 78728 h 259887"/>
                <a:gd name="connsiteX251" fmla="*/ 140859 w 1605881"/>
                <a:gd name="connsiteY251" fmla="*/ 78728 h 259887"/>
                <a:gd name="connsiteX252" fmla="*/ 140859 w 1605881"/>
                <a:gd name="connsiteY252" fmla="*/ 97481 h 259887"/>
                <a:gd name="connsiteX253" fmla="*/ 137337 w 1605881"/>
                <a:gd name="connsiteY253" fmla="*/ 93769 h 259887"/>
                <a:gd name="connsiteX254" fmla="*/ 133149 w 1605881"/>
                <a:gd name="connsiteY254" fmla="*/ 98338 h 259887"/>
                <a:gd name="connsiteX255" fmla="*/ 133149 w 1605881"/>
                <a:gd name="connsiteY255" fmla="*/ 125850 h 259887"/>
                <a:gd name="connsiteX256" fmla="*/ 130865 w 1605881"/>
                <a:gd name="connsiteY256" fmla="*/ 125850 h 259887"/>
                <a:gd name="connsiteX257" fmla="*/ 128200 w 1605881"/>
                <a:gd name="connsiteY257" fmla="*/ 128135 h 259887"/>
                <a:gd name="connsiteX258" fmla="*/ 128200 w 1605881"/>
                <a:gd name="connsiteY258" fmla="*/ 151458 h 259887"/>
                <a:gd name="connsiteX259" fmla="*/ 124584 w 1605881"/>
                <a:gd name="connsiteY259" fmla="*/ 151458 h 259887"/>
                <a:gd name="connsiteX260" fmla="*/ 120015 w 1605881"/>
                <a:gd name="connsiteY260" fmla="*/ 151458 h 259887"/>
                <a:gd name="connsiteX261" fmla="*/ 111925 w 1605881"/>
                <a:gd name="connsiteY261" fmla="*/ 146412 h 259887"/>
                <a:gd name="connsiteX262" fmla="*/ 102789 w 1605881"/>
                <a:gd name="connsiteY262" fmla="*/ 153933 h 259887"/>
                <a:gd name="connsiteX263" fmla="*/ 96126 w 1605881"/>
                <a:gd name="connsiteY263" fmla="*/ 162025 h 259887"/>
                <a:gd name="connsiteX264" fmla="*/ 96126 w 1605881"/>
                <a:gd name="connsiteY264" fmla="*/ 168498 h 259887"/>
                <a:gd name="connsiteX265" fmla="*/ 90511 w 1605881"/>
                <a:gd name="connsiteY265" fmla="*/ 168498 h 259887"/>
                <a:gd name="connsiteX266" fmla="*/ 90511 w 1605881"/>
                <a:gd name="connsiteY266" fmla="*/ 181445 h 259887"/>
                <a:gd name="connsiteX267" fmla="*/ 88893 w 1605881"/>
                <a:gd name="connsiteY267" fmla="*/ 181445 h 259887"/>
                <a:gd name="connsiteX268" fmla="*/ 88893 w 1605881"/>
                <a:gd name="connsiteY268" fmla="*/ 245131 h 259887"/>
                <a:gd name="connsiteX269" fmla="*/ 68431 w 1605881"/>
                <a:gd name="connsiteY269" fmla="*/ 243894 h 259887"/>
                <a:gd name="connsiteX270" fmla="*/ 68431 w 1605881"/>
                <a:gd name="connsiteY270" fmla="*/ 229519 h 259887"/>
                <a:gd name="connsiteX271" fmla="*/ 56439 w 1605881"/>
                <a:gd name="connsiteY271" fmla="*/ 229519 h 259887"/>
                <a:gd name="connsiteX272" fmla="*/ 56439 w 1605881"/>
                <a:gd name="connsiteY272" fmla="*/ 209528 h 259887"/>
                <a:gd name="connsiteX273" fmla="*/ 53203 w 1605881"/>
                <a:gd name="connsiteY273" fmla="*/ 209528 h 259887"/>
                <a:gd name="connsiteX274" fmla="*/ 53203 w 1605881"/>
                <a:gd name="connsiteY274" fmla="*/ 199818 h 259887"/>
                <a:gd name="connsiteX275" fmla="*/ 45113 w 1605881"/>
                <a:gd name="connsiteY275" fmla="*/ 199818 h 259887"/>
                <a:gd name="connsiteX276" fmla="*/ 42829 w 1605881"/>
                <a:gd name="connsiteY276" fmla="*/ 195439 h 259887"/>
                <a:gd name="connsiteX277" fmla="*/ 10184 w 1605881"/>
                <a:gd name="connsiteY277" fmla="*/ 195439 h 259887"/>
                <a:gd name="connsiteX278" fmla="*/ 7900 w 1605881"/>
                <a:gd name="connsiteY278" fmla="*/ 199818 h 259887"/>
                <a:gd name="connsiteX279" fmla="*/ 0 w 1605881"/>
                <a:gd name="connsiteY279" fmla="*/ 199818 h 259887"/>
                <a:gd name="connsiteX280" fmla="*/ 0 w 1605881"/>
                <a:gd name="connsiteY280" fmla="*/ 258173 h 259887"/>
                <a:gd name="connsiteX281" fmla="*/ 2189 w 1605881"/>
                <a:gd name="connsiteY281" fmla="*/ 255856 h 25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Lst>
              <a:rect l="l" t="t" r="r" b="b"/>
              <a:pathLst>
                <a:path w="1605881" h="259887">
                  <a:moveTo>
                    <a:pt x="1604559" y="257570"/>
                  </a:moveTo>
                  <a:lnTo>
                    <a:pt x="1605881" y="259887"/>
                  </a:lnTo>
                  <a:lnTo>
                    <a:pt x="1605881" y="217429"/>
                  </a:lnTo>
                  <a:lnTo>
                    <a:pt x="1603502" y="194963"/>
                  </a:lnTo>
                  <a:lnTo>
                    <a:pt x="1601408" y="185824"/>
                  </a:lnTo>
                  <a:lnTo>
                    <a:pt x="1601408" y="178303"/>
                  </a:lnTo>
                  <a:lnTo>
                    <a:pt x="1595888" y="178303"/>
                  </a:lnTo>
                  <a:lnTo>
                    <a:pt x="1595888" y="172592"/>
                  </a:lnTo>
                  <a:lnTo>
                    <a:pt x="1593413" y="172592"/>
                  </a:lnTo>
                  <a:lnTo>
                    <a:pt x="1593413" y="167451"/>
                  </a:lnTo>
                  <a:lnTo>
                    <a:pt x="1589225" y="158883"/>
                  </a:lnTo>
                  <a:lnTo>
                    <a:pt x="1585038" y="167451"/>
                  </a:lnTo>
                  <a:lnTo>
                    <a:pt x="1585038" y="172592"/>
                  </a:lnTo>
                  <a:lnTo>
                    <a:pt x="1582563" y="172592"/>
                  </a:lnTo>
                  <a:lnTo>
                    <a:pt x="1582563" y="178303"/>
                  </a:lnTo>
                  <a:lnTo>
                    <a:pt x="1448843" y="178303"/>
                  </a:lnTo>
                  <a:cubicBezTo>
                    <a:pt x="1448843" y="178303"/>
                    <a:pt x="1450461" y="90437"/>
                    <a:pt x="1444370" y="63972"/>
                  </a:cubicBezTo>
                  <a:lnTo>
                    <a:pt x="1444370" y="54738"/>
                  </a:lnTo>
                  <a:lnTo>
                    <a:pt x="1443133" y="54738"/>
                  </a:lnTo>
                  <a:lnTo>
                    <a:pt x="1443133" y="42172"/>
                  </a:lnTo>
                  <a:lnTo>
                    <a:pt x="1442086" y="34747"/>
                  </a:lnTo>
                  <a:lnTo>
                    <a:pt x="1441039" y="42077"/>
                  </a:lnTo>
                  <a:lnTo>
                    <a:pt x="1441039" y="45980"/>
                  </a:lnTo>
                  <a:lnTo>
                    <a:pt x="1431807" y="45980"/>
                  </a:lnTo>
                  <a:lnTo>
                    <a:pt x="1431807" y="42172"/>
                  </a:lnTo>
                  <a:lnTo>
                    <a:pt x="1430760" y="34747"/>
                  </a:lnTo>
                  <a:lnTo>
                    <a:pt x="1429713" y="42077"/>
                  </a:lnTo>
                  <a:lnTo>
                    <a:pt x="1429713" y="45980"/>
                  </a:lnTo>
                  <a:lnTo>
                    <a:pt x="1429713" y="46265"/>
                  </a:lnTo>
                  <a:lnTo>
                    <a:pt x="1399828" y="46265"/>
                  </a:lnTo>
                  <a:lnTo>
                    <a:pt x="1399828" y="45980"/>
                  </a:lnTo>
                  <a:lnTo>
                    <a:pt x="1399828" y="42077"/>
                  </a:lnTo>
                  <a:lnTo>
                    <a:pt x="1398781" y="34747"/>
                  </a:lnTo>
                  <a:lnTo>
                    <a:pt x="1397734" y="42172"/>
                  </a:lnTo>
                  <a:lnTo>
                    <a:pt x="1397734" y="45980"/>
                  </a:lnTo>
                  <a:lnTo>
                    <a:pt x="1388503" y="45980"/>
                  </a:lnTo>
                  <a:lnTo>
                    <a:pt x="1388503" y="42077"/>
                  </a:lnTo>
                  <a:lnTo>
                    <a:pt x="1387455" y="34747"/>
                  </a:lnTo>
                  <a:lnTo>
                    <a:pt x="1386408" y="42172"/>
                  </a:lnTo>
                  <a:lnTo>
                    <a:pt x="1386408" y="54738"/>
                  </a:lnTo>
                  <a:lnTo>
                    <a:pt x="1385171" y="54738"/>
                  </a:lnTo>
                  <a:lnTo>
                    <a:pt x="1385171" y="63972"/>
                  </a:lnTo>
                  <a:cubicBezTo>
                    <a:pt x="1379080" y="90532"/>
                    <a:pt x="1380603" y="178303"/>
                    <a:pt x="1380603" y="178303"/>
                  </a:cubicBezTo>
                  <a:lnTo>
                    <a:pt x="1246883" y="178303"/>
                  </a:lnTo>
                  <a:lnTo>
                    <a:pt x="1246883" y="172592"/>
                  </a:lnTo>
                  <a:lnTo>
                    <a:pt x="1244408" y="172592"/>
                  </a:lnTo>
                  <a:lnTo>
                    <a:pt x="1244408" y="167451"/>
                  </a:lnTo>
                  <a:lnTo>
                    <a:pt x="1240220" y="158883"/>
                  </a:lnTo>
                  <a:lnTo>
                    <a:pt x="1236033" y="167451"/>
                  </a:lnTo>
                  <a:lnTo>
                    <a:pt x="1236033" y="172592"/>
                  </a:lnTo>
                  <a:lnTo>
                    <a:pt x="1233558" y="172592"/>
                  </a:lnTo>
                  <a:lnTo>
                    <a:pt x="1233558" y="178303"/>
                  </a:lnTo>
                  <a:lnTo>
                    <a:pt x="1228038" y="178303"/>
                  </a:lnTo>
                  <a:lnTo>
                    <a:pt x="1228038" y="185824"/>
                  </a:lnTo>
                  <a:lnTo>
                    <a:pt x="1226040" y="194963"/>
                  </a:lnTo>
                  <a:lnTo>
                    <a:pt x="1223660" y="217429"/>
                  </a:lnTo>
                  <a:lnTo>
                    <a:pt x="1223660" y="258173"/>
                  </a:lnTo>
                  <a:lnTo>
                    <a:pt x="1200152" y="258173"/>
                  </a:lnTo>
                  <a:lnTo>
                    <a:pt x="1200152" y="214097"/>
                  </a:lnTo>
                  <a:lnTo>
                    <a:pt x="1185590" y="209052"/>
                  </a:lnTo>
                  <a:lnTo>
                    <a:pt x="1185590" y="126516"/>
                  </a:lnTo>
                  <a:lnTo>
                    <a:pt x="1126582" y="129087"/>
                  </a:lnTo>
                  <a:lnTo>
                    <a:pt x="1126582" y="258269"/>
                  </a:lnTo>
                  <a:lnTo>
                    <a:pt x="1106405" y="258269"/>
                  </a:lnTo>
                  <a:lnTo>
                    <a:pt x="1106405" y="212384"/>
                  </a:lnTo>
                  <a:lnTo>
                    <a:pt x="1067954" y="203911"/>
                  </a:lnTo>
                  <a:lnTo>
                    <a:pt x="1039783" y="210670"/>
                  </a:lnTo>
                  <a:lnTo>
                    <a:pt x="1039783" y="226663"/>
                  </a:lnTo>
                  <a:lnTo>
                    <a:pt x="1019986" y="223046"/>
                  </a:lnTo>
                  <a:cubicBezTo>
                    <a:pt x="1019034" y="170751"/>
                    <a:pt x="1018083" y="118457"/>
                    <a:pt x="1017131" y="66162"/>
                  </a:cubicBezTo>
                  <a:lnTo>
                    <a:pt x="1034834" y="59117"/>
                  </a:lnTo>
                  <a:lnTo>
                    <a:pt x="1038070" y="37031"/>
                  </a:lnTo>
                  <a:lnTo>
                    <a:pt x="1025411" y="32938"/>
                  </a:lnTo>
                  <a:lnTo>
                    <a:pt x="1017131" y="32938"/>
                  </a:lnTo>
                  <a:lnTo>
                    <a:pt x="1017131" y="19991"/>
                  </a:lnTo>
                  <a:lnTo>
                    <a:pt x="1024174" y="19991"/>
                  </a:lnTo>
                  <a:lnTo>
                    <a:pt x="1024174" y="1428"/>
                  </a:lnTo>
                  <a:lnTo>
                    <a:pt x="1009422" y="0"/>
                  </a:lnTo>
                  <a:lnTo>
                    <a:pt x="994670" y="1428"/>
                  </a:lnTo>
                  <a:lnTo>
                    <a:pt x="994670" y="19991"/>
                  </a:lnTo>
                  <a:lnTo>
                    <a:pt x="1001713" y="19991"/>
                  </a:lnTo>
                  <a:lnTo>
                    <a:pt x="1001713" y="32938"/>
                  </a:lnTo>
                  <a:lnTo>
                    <a:pt x="993433" y="32938"/>
                  </a:lnTo>
                  <a:lnTo>
                    <a:pt x="980774" y="37031"/>
                  </a:lnTo>
                  <a:lnTo>
                    <a:pt x="984010" y="59117"/>
                  </a:lnTo>
                  <a:lnTo>
                    <a:pt x="1001713" y="66162"/>
                  </a:lnTo>
                  <a:cubicBezTo>
                    <a:pt x="1000856" y="113348"/>
                    <a:pt x="1000000" y="160533"/>
                    <a:pt x="999143" y="207719"/>
                  </a:cubicBezTo>
                  <a:lnTo>
                    <a:pt x="967164" y="208671"/>
                  </a:lnTo>
                  <a:lnTo>
                    <a:pt x="967164" y="223807"/>
                  </a:lnTo>
                  <a:lnTo>
                    <a:pt x="929761" y="223807"/>
                  </a:lnTo>
                  <a:lnTo>
                    <a:pt x="929761" y="245703"/>
                  </a:lnTo>
                  <a:lnTo>
                    <a:pt x="898448" y="245703"/>
                  </a:lnTo>
                  <a:lnTo>
                    <a:pt x="898448" y="220666"/>
                  </a:lnTo>
                  <a:lnTo>
                    <a:pt x="886742" y="220666"/>
                  </a:lnTo>
                  <a:lnTo>
                    <a:pt x="886742" y="213621"/>
                  </a:lnTo>
                  <a:cubicBezTo>
                    <a:pt x="886742" y="206672"/>
                    <a:pt x="881127" y="201055"/>
                    <a:pt x="874179" y="201055"/>
                  </a:cubicBezTo>
                  <a:cubicBezTo>
                    <a:pt x="867231" y="201055"/>
                    <a:pt x="861616" y="206672"/>
                    <a:pt x="861616" y="213621"/>
                  </a:cubicBezTo>
                  <a:lnTo>
                    <a:pt x="861616" y="220666"/>
                  </a:lnTo>
                  <a:lnTo>
                    <a:pt x="848291" y="220666"/>
                  </a:lnTo>
                  <a:lnTo>
                    <a:pt x="848291" y="258173"/>
                  </a:lnTo>
                  <a:lnTo>
                    <a:pt x="828971" y="258173"/>
                  </a:lnTo>
                  <a:lnTo>
                    <a:pt x="828971" y="212860"/>
                  </a:lnTo>
                  <a:lnTo>
                    <a:pt x="828971" y="210575"/>
                  </a:lnTo>
                  <a:lnTo>
                    <a:pt x="827258" y="209718"/>
                  </a:lnTo>
                  <a:lnTo>
                    <a:pt x="827258" y="189917"/>
                  </a:lnTo>
                  <a:cubicBezTo>
                    <a:pt x="827258" y="189917"/>
                    <a:pt x="826782" y="187347"/>
                    <a:pt x="824593" y="186490"/>
                  </a:cubicBezTo>
                  <a:lnTo>
                    <a:pt x="824593" y="182397"/>
                  </a:lnTo>
                  <a:lnTo>
                    <a:pt x="823165" y="182397"/>
                  </a:lnTo>
                  <a:cubicBezTo>
                    <a:pt x="823165" y="182397"/>
                    <a:pt x="823832" y="172687"/>
                    <a:pt x="815170" y="170212"/>
                  </a:cubicBezTo>
                  <a:lnTo>
                    <a:pt x="815170" y="167832"/>
                  </a:lnTo>
                  <a:cubicBezTo>
                    <a:pt x="815170" y="167832"/>
                    <a:pt x="814885" y="165166"/>
                    <a:pt x="812410" y="164595"/>
                  </a:cubicBezTo>
                  <a:lnTo>
                    <a:pt x="812315" y="164595"/>
                  </a:lnTo>
                  <a:lnTo>
                    <a:pt x="812220" y="164595"/>
                  </a:lnTo>
                  <a:cubicBezTo>
                    <a:pt x="809746" y="165166"/>
                    <a:pt x="809460" y="167832"/>
                    <a:pt x="809460" y="167832"/>
                  </a:cubicBezTo>
                  <a:lnTo>
                    <a:pt x="809460" y="170212"/>
                  </a:lnTo>
                  <a:cubicBezTo>
                    <a:pt x="800799" y="172782"/>
                    <a:pt x="801465" y="182397"/>
                    <a:pt x="801465" y="182397"/>
                  </a:cubicBezTo>
                  <a:lnTo>
                    <a:pt x="799943" y="182397"/>
                  </a:lnTo>
                  <a:lnTo>
                    <a:pt x="799943" y="186490"/>
                  </a:lnTo>
                  <a:cubicBezTo>
                    <a:pt x="797754" y="187347"/>
                    <a:pt x="797278" y="189917"/>
                    <a:pt x="797278" y="189917"/>
                  </a:cubicBezTo>
                  <a:lnTo>
                    <a:pt x="797278" y="209718"/>
                  </a:lnTo>
                  <a:lnTo>
                    <a:pt x="795564" y="210575"/>
                  </a:lnTo>
                  <a:lnTo>
                    <a:pt x="795564" y="212860"/>
                  </a:lnTo>
                  <a:lnTo>
                    <a:pt x="705434" y="212860"/>
                  </a:lnTo>
                  <a:lnTo>
                    <a:pt x="705434" y="199437"/>
                  </a:lnTo>
                  <a:lnTo>
                    <a:pt x="701151" y="199437"/>
                  </a:lnTo>
                  <a:lnTo>
                    <a:pt x="701151" y="185824"/>
                  </a:lnTo>
                  <a:lnTo>
                    <a:pt x="700200" y="184396"/>
                  </a:lnTo>
                  <a:lnTo>
                    <a:pt x="700200" y="165737"/>
                  </a:lnTo>
                  <a:cubicBezTo>
                    <a:pt x="700200" y="165737"/>
                    <a:pt x="703150" y="162691"/>
                    <a:pt x="702769" y="160978"/>
                  </a:cubicBezTo>
                  <a:cubicBezTo>
                    <a:pt x="702389" y="159264"/>
                    <a:pt x="700200" y="154695"/>
                    <a:pt x="700200" y="154695"/>
                  </a:cubicBezTo>
                  <a:lnTo>
                    <a:pt x="692586" y="154695"/>
                  </a:lnTo>
                  <a:lnTo>
                    <a:pt x="692586" y="145460"/>
                  </a:lnTo>
                  <a:lnTo>
                    <a:pt x="693252" y="143081"/>
                  </a:lnTo>
                  <a:lnTo>
                    <a:pt x="692586" y="140796"/>
                  </a:lnTo>
                  <a:lnTo>
                    <a:pt x="690872" y="140796"/>
                  </a:lnTo>
                  <a:cubicBezTo>
                    <a:pt x="690872" y="140796"/>
                    <a:pt x="692205" y="126802"/>
                    <a:pt x="675169" y="115759"/>
                  </a:cubicBezTo>
                  <a:cubicBezTo>
                    <a:pt x="675169" y="115759"/>
                    <a:pt x="673836" y="114807"/>
                    <a:pt x="673741" y="113474"/>
                  </a:cubicBezTo>
                  <a:lnTo>
                    <a:pt x="673741" y="105097"/>
                  </a:lnTo>
                  <a:lnTo>
                    <a:pt x="673741" y="101670"/>
                  </a:lnTo>
                  <a:lnTo>
                    <a:pt x="673741" y="99385"/>
                  </a:lnTo>
                  <a:lnTo>
                    <a:pt x="671743" y="99385"/>
                  </a:lnTo>
                  <a:cubicBezTo>
                    <a:pt x="671743" y="99385"/>
                    <a:pt x="670981" y="97005"/>
                    <a:pt x="668697" y="95768"/>
                  </a:cubicBezTo>
                  <a:lnTo>
                    <a:pt x="667460" y="86438"/>
                  </a:lnTo>
                  <a:lnTo>
                    <a:pt x="666222" y="95768"/>
                  </a:lnTo>
                  <a:cubicBezTo>
                    <a:pt x="663938" y="97005"/>
                    <a:pt x="663177" y="99385"/>
                    <a:pt x="663177" y="99385"/>
                  </a:cubicBezTo>
                  <a:lnTo>
                    <a:pt x="661178" y="99385"/>
                  </a:lnTo>
                  <a:lnTo>
                    <a:pt x="661178" y="101670"/>
                  </a:lnTo>
                  <a:lnTo>
                    <a:pt x="661178" y="105097"/>
                  </a:lnTo>
                  <a:lnTo>
                    <a:pt x="661178" y="113474"/>
                  </a:lnTo>
                  <a:cubicBezTo>
                    <a:pt x="661083" y="114807"/>
                    <a:pt x="659751" y="115759"/>
                    <a:pt x="659751" y="115759"/>
                  </a:cubicBezTo>
                  <a:cubicBezTo>
                    <a:pt x="642714" y="126802"/>
                    <a:pt x="644047" y="140796"/>
                    <a:pt x="644047" y="140796"/>
                  </a:cubicBezTo>
                  <a:lnTo>
                    <a:pt x="642333" y="140796"/>
                  </a:lnTo>
                  <a:lnTo>
                    <a:pt x="641667" y="143081"/>
                  </a:lnTo>
                  <a:lnTo>
                    <a:pt x="642333" y="145460"/>
                  </a:lnTo>
                  <a:lnTo>
                    <a:pt x="642333" y="154695"/>
                  </a:lnTo>
                  <a:lnTo>
                    <a:pt x="634720" y="154695"/>
                  </a:lnTo>
                  <a:cubicBezTo>
                    <a:pt x="634720" y="154695"/>
                    <a:pt x="632436" y="159264"/>
                    <a:pt x="632150" y="160978"/>
                  </a:cubicBezTo>
                  <a:cubicBezTo>
                    <a:pt x="631769" y="162691"/>
                    <a:pt x="634720" y="165737"/>
                    <a:pt x="634720" y="165737"/>
                  </a:cubicBezTo>
                  <a:lnTo>
                    <a:pt x="634720" y="184396"/>
                  </a:lnTo>
                  <a:lnTo>
                    <a:pt x="633768" y="185824"/>
                  </a:lnTo>
                  <a:lnTo>
                    <a:pt x="633768" y="199437"/>
                  </a:lnTo>
                  <a:lnTo>
                    <a:pt x="629485" y="199437"/>
                  </a:lnTo>
                  <a:lnTo>
                    <a:pt x="629485" y="212860"/>
                  </a:lnTo>
                  <a:lnTo>
                    <a:pt x="556772" y="212860"/>
                  </a:lnTo>
                  <a:lnTo>
                    <a:pt x="556772" y="210575"/>
                  </a:lnTo>
                  <a:lnTo>
                    <a:pt x="555059" y="209718"/>
                  </a:lnTo>
                  <a:lnTo>
                    <a:pt x="555059" y="189917"/>
                  </a:lnTo>
                  <a:cubicBezTo>
                    <a:pt x="555059" y="189917"/>
                    <a:pt x="554583" y="187347"/>
                    <a:pt x="552393" y="186490"/>
                  </a:cubicBezTo>
                  <a:lnTo>
                    <a:pt x="552393" y="182397"/>
                  </a:lnTo>
                  <a:lnTo>
                    <a:pt x="550871" y="182397"/>
                  </a:lnTo>
                  <a:cubicBezTo>
                    <a:pt x="550871" y="182397"/>
                    <a:pt x="551537" y="172687"/>
                    <a:pt x="542876" y="170212"/>
                  </a:cubicBezTo>
                  <a:lnTo>
                    <a:pt x="542876" y="167832"/>
                  </a:lnTo>
                  <a:cubicBezTo>
                    <a:pt x="542876" y="167832"/>
                    <a:pt x="542591" y="165166"/>
                    <a:pt x="540116" y="164595"/>
                  </a:cubicBezTo>
                  <a:lnTo>
                    <a:pt x="540021" y="164595"/>
                  </a:lnTo>
                  <a:lnTo>
                    <a:pt x="539926" y="164595"/>
                  </a:lnTo>
                  <a:cubicBezTo>
                    <a:pt x="537451" y="165166"/>
                    <a:pt x="537166" y="167832"/>
                    <a:pt x="537166" y="167832"/>
                  </a:cubicBezTo>
                  <a:lnTo>
                    <a:pt x="537166" y="170212"/>
                  </a:lnTo>
                  <a:cubicBezTo>
                    <a:pt x="528504" y="172782"/>
                    <a:pt x="529171" y="182397"/>
                    <a:pt x="529171" y="182397"/>
                  </a:cubicBezTo>
                  <a:lnTo>
                    <a:pt x="527648" y="182397"/>
                  </a:lnTo>
                  <a:lnTo>
                    <a:pt x="527648" y="186490"/>
                  </a:lnTo>
                  <a:cubicBezTo>
                    <a:pt x="525459" y="187347"/>
                    <a:pt x="524983" y="189917"/>
                    <a:pt x="524983" y="189917"/>
                  </a:cubicBezTo>
                  <a:lnTo>
                    <a:pt x="524983" y="209718"/>
                  </a:lnTo>
                  <a:lnTo>
                    <a:pt x="523270" y="210575"/>
                  </a:lnTo>
                  <a:lnTo>
                    <a:pt x="523270" y="212860"/>
                  </a:lnTo>
                  <a:lnTo>
                    <a:pt x="523270" y="258173"/>
                  </a:lnTo>
                  <a:lnTo>
                    <a:pt x="500047" y="258173"/>
                  </a:lnTo>
                  <a:lnTo>
                    <a:pt x="500047" y="233327"/>
                  </a:lnTo>
                  <a:lnTo>
                    <a:pt x="497002" y="233327"/>
                  </a:lnTo>
                  <a:lnTo>
                    <a:pt x="497002" y="217619"/>
                  </a:lnTo>
                  <a:lnTo>
                    <a:pt x="483392" y="212003"/>
                  </a:lnTo>
                  <a:lnTo>
                    <a:pt x="483392" y="200865"/>
                  </a:lnTo>
                  <a:lnTo>
                    <a:pt x="474826" y="200865"/>
                  </a:lnTo>
                  <a:cubicBezTo>
                    <a:pt x="473970" y="198104"/>
                    <a:pt x="471495" y="196010"/>
                    <a:pt x="468449" y="196010"/>
                  </a:cubicBezTo>
                  <a:cubicBezTo>
                    <a:pt x="465404" y="196010"/>
                    <a:pt x="462930" y="198104"/>
                    <a:pt x="462073" y="200865"/>
                  </a:cubicBezTo>
                  <a:lnTo>
                    <a:pt x="451033" y="200865"/>
                  </a:lnTo>
                  <a:cubicBezTo>
                    <a:pt x="450176" y="198104"/>
                    <a:pt x="447701" y="196010"/>
                    <a:pt x="444656" y="196010"/>
                  </a:cubicBezTo>
                  <a:cubicBezTo>
                    <a:pt x="441610" y="196010"/>
                    <a:pt x="439136" y="198104"/>
                    <a:pt x="438279" y="200865"/>
                  </a:cubicBezTo>
                  <a:lnTo>
                    <a:pt x="426097" y="200865"/>
                  </a:lnTo>
                  <a:cubicBezTo>
                    <a:pt x="425240" y="198104"/>
                    <a:pt x="422766" y="196010"/>
                    <a:pt x="419720" y="196010"/>
                  </a:cubicBezTo>
                  <a:cubicBezTo>
                    <a:pt x="416674" y="196010"/>
                    <a:pt x="414200" y="198104"/>
                    <a:pt x="413343" y="200865"/>
                  </a:cubicBezTo>
                  <a:lnTo>
                    <a:pt x="401922" y="200865"/>
                  </a:lnTo>
                  <a:cubicBezTo>
                    <a:pt x="400876" y="198580"/>
                    <a:pt x="398592" y="197057"/>
                    <a:pt x="395926" y="197057"/>
                  </a:cubicBezTo>
                  <a:cubicBezTo>
                    <a:pt x="392976" y="197057"/>
                    <a:pt x="390501" y="198961"/>
                    <a:pt x="389550" y="201626"/>
                  </a:cubicBezTo>
                  <a:lnTo>
                    <a:pt x="377273" y="201626"/>
                  </a:lnTo>
                  <a:cubicBezTo>
                    <a:pt x="376416" y="198866"/>
                    <a:pt x="373941" y="196771"/>
                    <a:pt x="370895" y="196771"/>
                  </a:cubicBezTo>
                  <a:cubicBezTo>
                    <a:pt x="367850" y="196771"/>
                    <a:pt x="365376" y="198866"/>
                    <a:pt x="364519" y="201626"/>
                  </a:cubicBezTo>
                  <a:lnTo>
                    <a:pt x="353479" y="201626"/>
                  </a:lnTo>
                  <a:cubicBezTo>
                    <a:pt x="352622" y="198866"/>
                    <a:pt x="350147" y="196771"/>
                    <a:pt x="347102" y="196771"/>
                  </a:cubicBezTo>
                  <a:cubicBezTo>
                    <a:pt x="344056" y="196771"/>
                    <a:pt x="341582" y="198866"/>
                    <a:pt x="340725" y="201626"/>
                  </a:cubicBezTo>
                  <a:lnTo>
                    <a:pt x="328543" y="201626"/>
                  </a:lnTo>
                  <a:cubicBezTo>
                    <a:pt x="327686" y="198866"/>
                    <a:pt x="325212" y="196771"/>
                    <a:pt x="322166" y="196771"/>
                  </a:cubicBezTo>
                  <a:cubicBezTo>
                    <a:pt x="319120" y="196771"/>
                    <a:pt x="316646" y="198866"/>
                    <a:pt x="315790" y="201626"/>
                  </a:cubicBezTo>
                  <a:lnTo>
                    <a:pt x="306938" y="201626"/>
                  </a:lnTo>
                  <a:lnTo>
                    <a:pt x="306938" y="232089"/>
                  </a:lnTo>
                  <a:lnTo>
                    <a:pt x="290188" y="232089"/>
                  </a:lnTo>
                  <a:lnTo>
                    <a:pt x="290188" y="236088"/>
                  </a:lnTo>
                  <a:lnTo>
                    <a:pt x="284191" y="236088"/>
                  </a:lnTo>
                  <a:lnTo>
                    <a:pt x="284191" y="250558"/>
                  </a:lnTo>
                  <a:lnTo>
                    <a:pt x="270677" y="250558"/>
                  </a:lnTo>
                  <a:lnTo>
                    <a:pt x="270677" y="245417"/>
                  </a:lnTo>
                  <a:lnTo>
                    <a:pt x="219758" y="245417"/>
                  </a:lnTo>
                  <a:lnTo>
                    <a:pt x="219758" y="181445"/>
                  </a:lnTo>
                  <a:lnTo>
                    <a:pt x="218045" y="181445"/>
                  </a:lnTo>
                  <a:lnTo>
                    <a:pt x="218045" y="168498"/>
                  </a:lnTo>
                  <a:lnTo>
                    <a:pt x="212430" y="168498"/>
                  </a:lnTo>
                  <a:lnTo>
                    <a:pt x="212430" y="162025"/>
                  </a:lnTo>
                  <a:cubicBezTo>
                    <a:pt x="212430" y="162025"/>
                    <a:pt x="211002" y="153933"/>
                    <a:pt x="205768" y="153933"/>
                  </a:cubicBezTo>
                  <a:cubicBezTo>
                    <a:pt x="205768" y="153933"/>
                    <a:pt x="203864" y="146412"/>
                    <a:pt x="196631" y="146412"/>
                  </a:cubicBezTo>
                  <a:cubicBezTo>
                    <a:pt x="192158" y="146412"/>
                    <a:pt x="189683" y="149268"/>
                    <a:pt x="188541" y="151458"/>
                  </a:cubicBezTo>
                  <a:lnTo>
                    <a:pt x="183307" y="151458"/>
                  </a:lnTo>
                  <a:lnTo>
                    <a:pt x="180356" y="151458"/>
                  </a:lnTo>
                  <a:lnTo>
                    <a:pt x="180356" y="128135"/>
                  </a:lnTo>
                  <a:lnTo>
                    <a:pt x="177691" y="125850"/>
                  </a:lnTo>
                  <a:lnTo>
                    <a:pt x="175407" y="125850"/>
                  </a:lnTo>
                  <a:lnTo>
                    <a:pt x="175407" y="98338"/>
                  </a:lnTo>
                  <a:cubicBezTo>
                    <a:pt x="175407" y="98338"/>
                    <a:pt x="174360" y="93769"/>
                    <a:pt x="171219" y="93769"/>
                  </a:cubicBezTo>
                  <a:cubicBezTo>
                    <a:pt x="171219" y="93769"/>
                    <a:pt x="167698" y="93769"/>
                    <a:pt x="167698" y="97481"/>
                  </a:cubicBezTo>
                  <a:lnTo>
                    <a:pt x="167698" y="78728"/>
                  </a:lnTo>
                  <a:lnTo>
                    <a:pt x="164176" y="78728"/>
                  </a:lnTo>
                  <a:lnTo>
                    <a:pt x="164176" y="75586"/>
                  </a:lnTo>
                  <a:lnTo>
                    <a:pt x="161702" y="75586"/>
                  </a:lnTo>
                  <a:lnTo>
                    <a:pt x="161702" y="64162"/>
                  </a:lnTo>
                  <a:cubicBezTo>
                    <a:pt x="161702" y="64162"/>
                    <a:pt x="162653" y="58070"/>
                    <a:pt x="155325" y="55214"/>
                  </a:cubicBezTo>
                  <a:cubicBezTo>
                    <a:pt x="155325" y="55214"/>
                    <a:pt x="156277" y="48931"/>
                    <a:pt x="158561" y="46646"/>
                  </a:cubicBezTo>
                  <a:cubicBezTo>
                    <a:pt x="158561" y="46646"/>
                    <a:pt x="155040" y="47122"/>
                    <a:pt x="154278" y="47884"/>
                  </a:cubicBezTo>
                  <a:cubicBezTo>
                    <a:pt x="153517" y="47122"/>
                    <a:pt x="149996" y="46646"/>
                    <a:pt x="149996" y="46646"/>
                  </a:cubicBezTo>
                  <a:cubicBezTo>
                    <a:pt x="152280" y="48931"/>
                    <a:pt x="153231" y="55214"/>
                    <a:pt x="153231" y="55214"/>
                  </a:cubicBezTo>
                  <a:cubicBezTo>
                    <a:pt x="145903" y="58165"/>
                    <a:pt x="146855" y="64162"/>
                    <a:pt x="146855" y="64162"/>
                  </a:cubicBezTo>
                  <a:lnTo>
                    <a:pt x="146855" y="75586"/>
                  </a:lnTo>
                  <a:lnTo>
                    <a:pt x="144380" y="75586"/>
                  </a:lnTo>
                  <a:lnTo>
                    <a:pt x="144380" y="78728"/>
                  </a:lnTo>
                  <a:lnTo>
                    <a:pt x="140859" y="78728"/>
                  </a:lnTo>
                  <a:lnTo>
                    <a:pt x="140859" y="97481"/>
                  </a:lnTo>
                  <a:cubicBezTo>
                    <a:pt x="140859" y="93769"/>
                    <a:pt x="137337" y="93769"/>
                    <a:pt x="137337" y="93769"/>
                  </a:cubicBezTo>
                  <a:cubicBezTo>
                    <a:pt x="134196" y="93769"/>
                    <a:pt x="133149" y="98338"/>
                    <a:pt x="133149" y="98338"/>
                  </a:cubicBezTo>
                  <a:lnTo>
                    <a:pt x="133149" y="125850"/>
                  </a:lnTo>
                  <a:lnTo>
                    <a:pt x="130865" y="125850"/>
                  </a:lnTo>
                  <a:lnTo>
                    <a:pt x="128200" y="128135"/>
                  </a:lnTo>
                  <a:lnTo>
                    <a:pt x="128200" y="151458"/>
                  </a:lnTo>
                  <a:lnTo>
                    <a:pt x="124584" y="151458"/>
                  </a:lnTo>
                  <a:lnTo>
                    <a:pt x="120015" y="151458"/>
                  </a:lnTo>
                  <a:cubicBezTo>
                    <a:pt x="118778" y="149268"/>
                    <a:pt x="116399" y="146412"/>
                    <a:pt x="111925" y="146412"/>
                  </a:cubicBezTo>
                  <a:cubicBezTo>
                    <a:pt x="104597" y="146412"/>
                    <a:pt x="102789" y="153933"/>
                    <a:pt x="102789" y="153933"/>
                  </a:cubicBezTo>
                  <a:cubicBezTo>
                    <a:pt x="97554" y="153933"/>
                    <a:pt x="96126" y="162025"/>
                    <a:pt x="96126" y="162025"/>
                  </a:cubicBezTo>
                  <a:lnTo>
                    <a:pt x="96126" y="168498"/>
                  </a:lnTo>
                  <a:lnTo>
                    <a:pt x="90511" y="168498"/>
                  </a:lnTo>
                  <a:lnTo>
                    <a:pt x="90511" y="181445"/>
                  </a:lnTo>
                  <a:lnTo>
                    <a:pt x="88893" y="181445"/>
                  </a:lnTo>
                  <a:lnTo>
                    <a:pt x="88893" y="245131"/>
                  </a:lnTo>
                  <a:lnTo>
                    <a:pt x="68431" y="243894"/>
                  </a:lnTo>
                  <a:lnTo>
                    <a:pt x="68431" y="229519"/>
                  </a:lnTo>
                  <a:lnTo>
                    <a:pt x="56439" y="229519"/>
                  </a:lnTo>
                  <a:lnTo>
                    <a:pt x="56439" y="209528"/>
                  </a:lnTo>
                  <a:lnTo>
                    <a:pt x="53203" y="209528"/>
                  </a:lnTo>
                  <a:lnTo>
                    <a:pt x="53203" y="199818"/>
                  </a:lnTo>
                  <a:lnTo>
                    <a:pt x="45113" y="199818"/>
                  </a:lnTo>
                  <a:lnTo>
                    <a:pt x="42829" y="195439"/>
                  </a:lnTo>
                  <a:lnTo>
                    <a:pt x="10184" y="195439"/>
                  </a:lnTo>
                  <a:lnTo>
                    <a:pt x="7900" y="199818"/>
                  </a:lnTo>
                  <a:lnTo>
                    <a:pt x="0" y="199818"/>
                  </a:lnTo>
                  <a:lnTo>
                    <a:pt x="0" y="258173"/>
                  </a:lnTo>
                  <a:lnTo>
                    <a:pt x="2189" y="255856"/>
                  </a:lnTo>
                </a:path>
              </a:pathLst>
            </a:custGeom>
            <a:noFill/>
            <a:ln w="3175" cap="sq">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dirty="0"/>
            </a:p>
          </p:txBody>
        </p:sp>
        <p:cxnSp>
          <p:nvCxnSpPr>
            <p:cNvPr id="58" name="Straight Connector 57">
              <a:extLst>
                <a:ext uri="{FF2B5EF4-FFF2-40B4-BE49-F238E27FC236}">
                  <a16:creationId xmlns:a16="http://schemas.microsoft.com/office/drawing/2014/main" id="{CA2BD63B-A095-418D-B64E-68D68229C5E3}"/>
                </a:ext>
              </a:extLst>
            </p:cNvPr>
            <p:cNvCxnSpPr>
              <a:cxnSpLocks/>
              <a:stCxn id="57" idx="281"/>
            </p:cNvCxnSpPr>
            <p:nvPr userDrawn="1"/>
          </p:nvCxnSpPr>
          <p:spPr>
            <a:xfrm flipH="1">
              <a:off x="1" y="6596494"/>
              <a:ext cx="8861342" cy="4412"/>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0E533EB-961E-4D22-917C-FAB2DC3CB082}"/>
                </a:ext>
              </a:extLst>
            </p:cNvPr>
            <p:cNvCxnSpPr>
              <a:cxnSpLocks/>
              <a:endCxn id="57" idx="1"/>
            </p:cNvCxnSpPr>
            <p:nvPr userDrawn="1"/>
          </p:nvCxnSpPr>
          <p:spPr>
            <a:xfrm flipH="1">
              <a:off x="11635504" y="6603287"/>
              <a:ext cx="556498" cy="18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25131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8B086-FE3C-D245-A1E0-15B58119EF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26F1915-AA04-4A47-9DF0-4E9F5B3A2282}"/>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a:extLst>
              <a:ext uri="{FF2B5EF4-FFF2-40B4-BE49-F238E27FC236}">
                <a16:creationId xmlns:a16="http://schemas.microsoft.com/office/drawing/2014/main" id="{EBFBE819-1DD4-2145-B3F1-EDA9270143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C611CE2-47ED-1044-8867-E554CC45891D}"/>
              </a:ext>
            </a:extLst>
          </p:cNvPr>
          <p:cNvSpPr>
            <a:spLocks noGrp="1"/>
          </p:cNvSpPr>
          <p:nvPr>
            <p:ph type="dt" sz="half" idx="10"/>
          </p:nvPr>
        </p:nvSpPr>
        <p:spPr/>
        <p:txBody>
          <a:bodyPr/>
          <a:lstStyle>
            <a:lvl1pPr>
              <a:defRPr/>
            </a:lvl1pPr>
          </a:lstStyle>
          <a:p>
            <a:pPr>
              <a:defRPr/>
            </a:pPr>
            <a:fld id="{46175663-519A-9A4E-B921-99BF86318742}" type="datetimeFigureOut">
              <a:rPr lang="en-GB"/>
              <a:pPr>
                <a:defRPr/>
              </a:pPr>
              <a:t>12/01/2022</a:t>
            </a:fld>
            <a:endParaRPr lang="en-GB"/>
          </a:p>
        </p:txBody>
      </p:sp>
      <p:sp>
        <p:nvSpPr>
          <p:cNvPr id="6" name="Footer Placeholder 4">
            <a:extLst>
              <a:ext uri="{FF2B5EF4-FFF2-40B4-BE49-F238E27FC236}">
                <a16:creationId xmlns:a16="http://schemas.microsoft.com/office/drawing/2014/main" id="{F23E4176-F9AA-E541-9B4A-0FC955730B96}"/>
              </a:ext>
            </a:extLst>
          </p:cNvPr>
          <p:cNvSpPr>
            <a:spLocks noGrp="1"/>
          </p:cNvSpPr>
          <p:nvPr>
            <p:ph type="ftr" sz="quarter" idx="11"/>
          </p:nvPr>
        </p:nvSpPr>
        <p:spPr/>
        <p:txBody>
          <a:bodyPr/>
          <a:lstStyle>
            <a:lvl1pPr>
              <a:defRPr/>
            </a:lvl1pPr>
          </a:lstStyle>
          <a:p>
            <a:pPr>
              <a:defRPr/>
            </a:pPr>
            <a:endParaRPr lang="en-GB"/>
          </a:p>
        </p:txBody>
      </p:sp>
      <p:grpSp>
        <p:nvGrpSpPr>
          <p:cNvPr id="10" name="Graphic 42">
            <a:extLst>
              <a:ext uri="{FF2B5EF4-FFF2-40B4-BE49-F238E27FC236}">
                <a16:creationId xmlns:a16="http://schemas.microsoft.com/office/drawing/2014/main" id="{1168DC59-A2C2-FE46-8530-397842990D5A}"/>
              </a:ext>
            </a:extLst>
          </p:cNvPr>
          <p:cNvGrpSpPr>
            <a:grpSpLocks/>
          </p:cNvGrpSpPr>
          <p:nvPr userDrawn="1"/>
        </p:nvGrpSpPr>
        <p:grpSpPr bwMode="auto">
          <a:xfrm>
            <a:off x="10059988" y="368603"/>
            <a:ext cx="1800225" cy="501650"/>
            <a:chOff x="3991037" y="2824361"/>
            <a:chExt cx="4163037" cy="1159341"/>
          </a:xfrm>
        </p:grpSpPr>
        <p:sp>
          <p:nvSpPr>
            <p:cNvPr id="11" name="Freeform 44">
              <a:extLst>
                <a:ext uri="{FF2B5EF4-FFF2-40B4-BE49-F238E27FC236}">
                  <a16:creationId xmlns:a16="http://schemas.microsoft.com/office/drawing/2014/main" id="{061C005F-C031-7143-BAB7-48B84B1F7B0B}"/>
                </a:ext>
              </a:extLst>
            </p:cNvPr>
            <p:cNvSpPr>
              <a:spLocks/>
            </p:cNvSpPr>
            <p:nvPr/>
          </p:nvSpPr>
          <p:spPr bwMode="auto">
            <a:xfrm>
              <a:off x="6507415" y="2824361"/>
              <a:ext cx="1646659" cy="1159341"/>
            </a:xfrm>
            <a:custGeom>
              <a:avLst/>
              <a:gdLst>
                <a:gd name="T0" fmla="*/ 59 w 1646658"/>
                <a:gd name="T1" fmla="*/ 66685 h 1159341"/>
                <a:gd name="T2" fmla="*/ 289033 w 1646658"/>
                <a:gd name="T3" fmla="*/ 53571 h 1159341"/>
                <a:gd name="T4" fmla="*/ 535176 w 1646658"/>
                <a:gd name="T5" fmla="*/ 28199 h 1159341"/>
                <a:gd name="T6" fmla="*/ 862796 w 1646658"/>
                <a:gd name="T7" fmla="*/ 28009 h 1159341"/>
                <a:gd name="T8" fmla="*/ 1198505 w 1646658"/>
                <a:gd name="T9" fmla="*/ 56232 h 1159341"/>
                <a:gd name="T10" fmla="*/ 1450073 w 1646658"/>
                <a:gd name="T11" fmla="*/ 117335 h 1159341"/>
                <a:gd name="T12" fmla="*/ 1512608 w 1646658"/>
                <a:gd name="T13" fmla="*/ 744805 h 1159341"/>
                <a:gd name="T14" fmla="*/ 1649004 w 1646658"/>
                <a:gd name="T15" fmla="*/ 1163118 h 1159341"/>
                <a:gd name="T16" fmla="*/ 1239815 w 1646658"/>
                <a:gd name="T17" fmla="*/ 1068755 h 1159341"/>
                <a:gd name="T18" fmla="*/ 1086094 w 1646658"/>
                <a:gd name="T19" fmla="*/ 1035305 h 1159341"/>
                <a:gd name="T20" fmla="*/ 872981 w 1646658"/>
                <a:gd name="T21" fmla="*/ 1065239 h 1159341"/>
                <a:gd name="T22" fmla="*/ 667955 w 1646658"/>
                <a:gd name="T23" fmla="*/ 1010978 h 1159341"/>
                <a:gd name="T24" fmla="*/ 460172 w 1646658"/>
                <a:gd name="T25" fmla="*/ 1010408 h 1159341"/>
                <a:gd name="T26" fmla="*/ 176433 w 1646658"/>
                <a:gd name="T27" fmla="*/ 1009363 h 1159341"/>
                <a:gd name="T28" fmla="*/ 59 w 1646658"/>
                <a:gd name="T29" fmla="*/ 66685 h 11593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6658" h="1159341">
                  <a:moveTo>
                    <a:pt x="59" y="66685"/>
                  </a:moveTo>
                  <a:cubicBezTo>
                    <a:pt x="-3367" y="59083"/>
                    <a:pt x="142452" y="125698"/>
                    <a:pt x="289033" y="53571"/>
                  </a:cubicBezTo>
                  <a:cubicBezTo>
                    <a:pt x="401159" y="-1545"/>
                    <a:pt x="513379" y="26678"/>
                    <a:pt x="535176" y="28199"/>
                  </a:cubicBezTo>
                  <a:cubicBezTo>
                    <a:pt x="556972" y="29719"/>
                    <a:pt x="738200" y="86736"/>
                    <a:pt x="862794" y="28009"/>
                  </a:cubicBezTo>
                  <a:cubicBezTo>
                    <a:pt x="987388" y="-30719"/>
                    <a:pt x="1121786" y="14800"/>
                    <a:pt x="1198503" y="56232"/>
                  </a:cubicBezTo>
                  <a:cubicBezTo>
                    <a:pt x="1275220" y="97664"/>
                    <a:pt x="1450071" y="117335"/>
                    <a:pt x="1450071" y="117335"/>
                  </a:cubicBezTo>
                  <a:cubicBezTo>
                    <a:pt x="1450071" y="117335"/>
                    <a:pt x="1373734" y="459151"/>
                    <a:pt x="1512606" y="744805"/>
                  </a:cubicBezTo>
                  <a:cubicBezTo>
                    <a:pt x="1667182" y="1063053"/>
                    <a:pt x="1649002" y="1163118"/>
                    <a:pt x="1649002" y="1163118"/>
                  </a:cubicBezTo>
                  <a:cubicBezTo>
                    <a:pt x="1441409" y="1045378"/>
                    <a:pt x="1374496" y="1119785"/>
                    <a:pt x="1239813" y="1068755"/>
                  </a:cubicBezTo>
                  <a:cubicBezTo>
                    <a:pt x="1226392" y="1063624"/>
                    <a:pt x="1131876" y="1029034"/>
                    <a:pt x="1086092" y="1035305"/>
                  </a:cubicBezTo>
                  <a:cubicBezTo>
                    <a:pt x="1010708" y="1045663"/>
                    <a:pt x="972540" y="1072651"/>
                    <a:pt x="872979" y="1065239"/>
                  </a:cubicBezTo>
                  <a:cubicBezTo>
                    <a:pt x="836524" y="1062483"/>
                    <a:pt x="790931" y="1058302"/>
                    <a:pt x="667955" y="1010978"/>
                  </a:cubicBezTo>
                  <a:cubicBezTo>
                    <a:pt x="545075" y="963654"/>
                    <a:pt x="460172" y="1010408"/>
                    <a:pt x="460172" y="1010408"/>
                  </a:cubicBezTo>
                  <a:cubicBezTo>
                    <a:pt x="460172" y="1010408"/>
                    <a:pt x="325964" y="1056687"/>
                    <a:pt x="176433" y="1009363"/>
                  </a:cubicBezTo>
                  <a:cubicBezTo>
                    <a:pt x="176528" y="1009458"/>
                    <a:pt x="184237" y="482433"/>
                    <a:pt x="59" y="66685"/>
                  </a:cubicBezTo>
                  <a:close/>
                </a:path>
              </a:pathLst>
            </a:custGeom>
            <a:solidFill>
              <a:srgbClr val="F5333F"/>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2" name="Freeform 45">
              <a:extLst>
                <a:ext uri="{FF2B5EF4-FFF2-40B4-BE49-F238E27FC236}">
                  <a16:creationId xmlns:a16="http://schemas.microsoft.com/office/drawing/2014/main" id="{BA60761A-308A-C948-B654-FA87C1DCB124}"/>
                </a:ext>
              </a:extLst>
            </p:cNvPr>
            <p:cNvSpPr>
              <a:spLocks/>
            </p:cNvSpPr>
            <p:nvPr/>
          </p:nvSpPr>
          <p:spPr bwMode="auto">
            <a:xfrm>
              <a:off x="6507415" y="2824361"/>
              <a:ext cx="1646659" cy="1159341"/>
            </a:xfrm>
            <a:custGeom>
              <a:avLst/>
              <a:gdLst>
                <a:gd name="T0" fmla="*/ 59 w 1646658"/>
                <a:gd name="T1" fmla="*/ 66685 h 1159341"/>
                <a:gd name="T2" fmla="*/ 289033 w 1646658"/>
                <a:gd name="T3" fmla="*/ 53571 h 1159341"/>
                <a:gd name="T4" fmla="*/ 535176 w 1646658"/>
                <a:gd name="T5" fmla="*/ 28199 h 1159341"/>
                <a:gd name="T6" fmla="*/ 862796 w 1646658"/>
                <a:gd name="T7" fmla="*/ 28009 h 1159341"/>
                <a:gd name="T8" fmla="*/ 1198505 w 1646658"/>
                <a:gd name="T9" fmla="*/ 56232 h 1159341"/>
                <a:gd name="T10" fmla="*/ 1450073 w 1646658"/>
                <a:gd name="T11" fmla="*/ 117335 h 1159341"/>
                <a:gd name="T12" fmla="*/ 1512608 w 1646658"/>
                <a:gd name="T13" fmla="*/ 744805 h 1159341"/>
                <a:gd name="T14" fmla="*/ 1649004 w 1646658"/>
                <a:gd name="T15" fmla="*/ 1163118 h 1159341"/>
                <a:gd name="T16" fmla="*/ 1239815 w 1646658"/>
                <a:gd name="T17" fmla="*/ 1068755 h 1159341"/>
                <a:gd name="T18" fmla="*/ 1086094 w 1646658"/>
                <a:gd name="T19" fmla="*/ 1035305 h 1159341"/>
                <a:gd name="T20" fmla="*/ 872981 w 1646658"/>
                <a:gd name="T21" fmla="*/ 1065239 h 1159341"/>
                <a:gd name="T22" fmla="*/ 667955 w 1646658"/>
                <a:gd name="T23" fmla="*/ 1010978 h 1159341"/>
                <a:gd name="T24" fmla="*/ 460172 w 1646658"/>
                <a:gd name="T25" fmla="*/ 1010408 h 1159341"/>
                <a:gd name="T26" fmla="*/ 176433 w 1646658"/>
                <a:gd name="T27" fmla="*/ 1009363 h 1159341"/>
                <a:gd name="T28" fmla="*/ 59 w 1646658"/>
                <a:gd name="T29" fmla="*/ 66685 h 11593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46658" h="1159341">
                  <a:moveTo>
                    <a:pt x="59" y="66685"/>
                  </a:moveTo>
                  <a:cubicBezTo>
                    <a:pt x="-3367" y="59083"/>
                    <a:pt x="142452" y="125698"/>
                    <a:pt x="289033" y="53571"/>
                  </a:cubicBezTo>
                  <a:cubicBezTo>
                    <a:pt x="401159" y="-1545"/>
                    <a:pt x="513379" y="26678"/>
                    <a:pt x="535176" y="28199"/>
                  </a:cubicBezTo>
                  <a:cubicBezTo>
                    <a:pt x="556972" y="29719"/>
                    <a:pt x="738200" y="86736"/>
                    <a:pt x="862794" y="28009"/>
                  </a:cubicBezTo>
                  <a:cubicBezTo>
                    <a:pt x="987388" y="-30719"/>
                    <a:pt x="1121786" y="14800"/>
                    <a:pt x="1198503" y="56232"/>
                  </a:cubicBezTo>
                  <a:cubicBezTo>
                    <a:pt x="1275220" y="97664"/>
                    <a:pt x="1450071" y="117335"/>
                    <a:pt x="1450071" y="117335"/>
                  </a:cubicBezTo>
                  <a:cubicBezTo>
                    <a:pt x="1450071" y="117335"/>
                    <a:pt x="1373734" y="459151"/>
                    <a:pt x="1512606" y="744805"/>
                  </a:cubicBezTo>
                  <a:cubicBezTo>
                    <a:pt x="1667182" y="1063053"/>
                    <a:pt x="1649002" y="1163118"/>
                    <a:pt x="1649002" y="1163118"/>
                  </a:cubicBezTo>
                  <a:cubicBezTo>
                    <a:pt x="1441409" y="1045378"/>
                    <a:pt x="1374496" y="1119785"/>
                    <a:pt x="1239813" y="1068755"/>
                  </a:cubicBezTo>
                  <a:cubicBezTo>
                    <a:pt x="1226392" y="1063624"/>
                    <a:pt x="1131876" y="1029034"/>
                    <a:pt x="1086092" y="1035305"/>
                  </a:cubicBezTo>
                  <a:cubicBezTo>
                    <a:pt x="1010708" y="1045663"/>
                    <a:pt x="972540" y="1072651"/>
                    <a:pt x="872979" y="1065239"/>
                  </a:cubicBezTo>
                  <a:cubicBezTo>
                    <a:pt x="836524" y="1062483"/>
                    <a:pt x="790931" y="1058302"/>
                    <a:pt x="667955" y="1010978"/>
                  </a:cubicBezTo>
                  <a:cubicBezTo>
                    <a:pt x="545075" y="963654"/>
                    <a:pt x="460172" y="1010408"/>
                    <a:pt x="460172" y="1010408"/>
                  </a:cubicBezTo>
                  <a:cubicBezTo>
                    <a:pt x="460172" y="1010408"/>
                    <a:pt x="325964" y="1056687"/>
                    <a:pt x="176433" y="1009363"/>
                  </a:cubicBezTo>
                  <a:cubicBezTo>
                    <a:pt x="176528" y="1009458"/>
                    <a:pt x="184237" y="482433"/>
                    <a:pt x="59" y="66685"/>
                  </a:cubicBezTo>
                  <a:close/>
                </a:path>
              </a:pathLst>
            </a:custGeom>
            <a:noFill/>
            <a:ln w="485" cap="flat">
              <a:solidFill>
                <a:srgbClr val="E62E25"/>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13" name="Freeform 46">
              <a:extLst>
                <a:ext uri="{FF2B5EF4-FFF2-40B4-BE49-F238E27FC236}">
                  <a16:creationId xmlns:a16="http://schemas.microsoft.com/office/drawing/2014/main" id="{9538D538-2FD3-7E4A-9510-FB1AAC563562}"/>
                </a:ext>
              </a:extLst>
            </p:cNvPr>
            <p:cNvSpPr>
              <a:spLocks/>
            </p:cNvSpPr>
            <p:nvPr/>
          </p:nvSpPr>
          <p:spPr bwMode="auto">
            <a:xfrm>
              <a:off x="7078189" y="3652316"/>
              <a:ext cx="57110" cy="57017"/>
            </a:xfrm>
            <a:custGeom>
              <a:avLst/>
              <a:gdLst>
                <a:gd name="T0" fmla="*/ 30461 w 57109"/>
                <a:gd name="T1" fmla="*/ 60820 h 57016"/>
                <a:gd name="T2" fmla="*/ 0 w 57109"/>
                <a:gd name="T3" fmla="*/ 30411 h 57016"/>
                <a:gd name="T4" fmla="*/ 30461 w 57109"/>
                <a:gd name="T5" fmla="*/ 0 h 57016"/>
                <a:gd name="T6" fmla="*/ 60919 w 57109"/>
                <a:gd name="T7" fmla="*/ 30411 h 57016"/>
                <a:gd name="T8" fmla="*/ 30461 w 57109"/>
                <a:gd name="T9" fmla="*/ 60820 h 570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109" h="57016">
                  <a:moveTo>
                    <a:pt x="30459" y="60818"/>
                  </a:moveTo>
                  <a:cubicBezTo>
                    <a:pt x="13611" y="60818"/>
                    <a:pt x="0" y="47134"/>
                    <a:pt x="0" y="30409"/>
                  </a:cubicBezTo>
                  <a:cubicBezTo>
                    <a:pt x="0" y="13684"/>
                    <a:pt x="13706" y="0"/>
                    <a:pt x="30459" y="0"/>
                  </a:cubicBezTo>
                  <a:cubicBezTo>
                    <a:pt x="47210" y="0"/>
                    <a:pt x="60917" y="13684"/>
                    <a:pt x="60917" y="30409"/>
                  </a:cubicBezTo>
                  <a:cubicBezTo>
                    <a:pt x="60917" y="47134"/>
                    <a:pt x="47210" y="60818"/>
                    <a:pt x="30459" y="60818"/>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4" name="Freeform 47">
              <a:extLst>
                <a:ext uri="{FF2B5EF4-FFF2-40B4-BE49-F238E27FC236}">
                  <a16:creationId xmlns:a16="http://schemas.microsoft.com/office/drawing/2014/main" id="{C9D7CCF8-009F-0F47-B462-FFD64ECE65BA}"/>
                </a:ext>
              </a:extLst>
            </p:cNvPr>
            <p:cNvSpPr>
              <a:spLocks/>
            </p:cNvSpPr>
            <p:nvPr/>
          </p:nvSpPr>
          <p:spPr bwMode="auto">
            <a:xfrm>
              <a:off x="7318240" y="3648610"/>
              <a:ext cx="66628" cy="66520"/>
            </a:xfrm>
            <a:custGeom>
              <a:avLst/>
              <a:gdLst>
                <a:gd name="T0" fmla="*/ 36267 w 66627"/>
                <a:gd name="T1" fmla="*/ 72413 h 66519"/>
                <a:gd name="T2" fmla="*/ 0 w 66627"/>
                <a:gd name="T3" fmla="*/ 36208 h 66519"/>
                <a:gd name="T4" fmla="*/ 36267 w 66627"/>
                <a:gd name="T5" fmla="*/ 0 h 66519"/>
                <a:gd name="T6" fmla="*/ 72531 w 66627"/>
                <a:gd name="T7" fmla="*/ 36208 h 66519"/>
                <a:gd name="T8" fmla="*/ 36267 w 66627"/>
                <a:gd name="T9" fmla="*/ 72413 h 665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627" h="66519">
                  <a:moveTo>
                    <a:pt x="36265" y="72411"/>
                  </a:moveTo>
                  <a:cubicBezTo>
                    <a:pt x="16276" y="72411"/>
                    <a:pt x="0" y="56161"/>
                    <a:pt x="0" y="36206"/>
                  </a:cubicBezTo>
                  <a:cubicBezTo>
                    <a:pt x="0" y="16250"/>
                    <a:pt x="16276" y="0"/>
                    <a:pt x="36265" y="0"/>
                  </a:cubicBezTo>
                  <a:cubicBezTo>
                    <a:pt x="56253" y="0"/>
                    <a:pt x="72529" y="16250"/>
                    <a:pt x="72529" y="36206"/>
                  </a:cubicBezTo>
                  <a:cubicBezTo>
                    <a:pt x="72529" y="56161"/>
                    <a:pt x="56348" y="72411"/>
                    <a:pt x="36265" y="72411"/>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5" name="Freeform 48">
              <a:extLst>
                <a:ext uri="{FF2B5EF4-FFF2-40B4-BE49-F238E27FC236}">
                  <a16:creationId xmlns:a16="http://schemas.microsoft.com/office/drawing/2014/main" id="{1BDDC0A0-90C8-BF4C-9CF2-67C66C6927BE}"/>
                </a:ext>
              </a:extLst>
            </p:cNvPr>
            <p:cNvSpPr>
              <a:spLocks/>
            </p:cNvSpPr>
            <p:nvPr/>
          </p:nvSpPr>
          <p:spPr bwMode="auto">
            <a:xfrm>
              <a:off x="7032406" y="3448101"/>
              <a:ext cx="66628" cy="66520"/>
            </a:xfrm>
            <a:custGeom>
              <a:avLst/>
              <a:gdLst>
                <a:gd name="T0" fmla="*/ 36362 w 66627"/>
                <a:gd name="T1" fmla="*/ 72603 h 66519"/>
                <a:gd name="T2" fmla="*/ 0 w 66627"/>
                <a:gd name="T3" fmla="*/ 36303 h 66519"/>
                <a:gd name="T4" fmla="*/ 36362 w 66627"/>
                <a:gd name="T5" fmla="*/ 0 h 66519"/>
                <a:gd name="T6" fmla="*/ 72721 w 66627"/>
                <a:gd name="T7" fmla="*/ 36303 h 66519"/>
                <a:gd name="T8" fmla="*/ 36362 w 66627"/>
                <a:gd name="T9" fmla="*/ 72603 h 665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627" h="66519">
                  <a:moveTo>
                    <a:pt x="36360" y="72601"/>
                  </a:moveTo>
                  <a:cubicBezTo>
                    <a:pt x="16276" y="72601"/>
                    <a:pt x="0" y="56257"/>
                    <a:pt x="0" y="36301"/>
                  </a:cubicBezTo>
                  <a:cubicBezTo>
                    <a:pt x="0" y="16250"/>
                    <a:pt x="16276" y="0"/>
                    <a:pt x="36360" y="0"/>
                  </a:cubicBezTo>
                  <a:cubicBezTo>
                    <a:pt x="56443" y="0"/>
                    <a:pt x="72719" y="16250"/>
                    <a:pt x="72719" y="36301"/>
                  </a:cubicBezTo>
                  <a:cubicBezTo>
                    <a:pt x="72719" y="56352"/>
                    <a:pt x="56348" y="72601"/>
                    <a:pt x="36360" y="72601"/>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6" name="Freeform 49">
              <a:extLst>
                <a:ext uri="{FF2B5EF4-FFF2-40B4-BE49-F238E27FC236}">
                  <a16:creationId xmlns:a16="http://schemas.microsoft.com/office/drawing/2014/main" id="{EACD1BEE-1C69-F84B-9B64-367AF8BC1D2C}"/>
                </a:ext>
              </a:extLst>
            </p:cNvPr>
            <p:cNvSpPr>
              <a:spLocks/>
            </p:cNvSpPr>
            <p:nvPr/>
          </p:nvSpPr>
          <p:spPr bwMode="auto">
            <a:xfrm>
              <a:off x="7083715" y="3409804"/>
              <a:ext cx="47591" cy="57017"/>
            </a:xfrm>
            <a:custGeom>
              <a:avLst/>
              <a:gdLst>
                <a:gd name="T0" fmla="*/ 40828 w 47591"/>
                <a:gd name="T1" fmla="*/ 65761 h 57016"/>
                <a:gd name="T2" fmla="*/ 34736 w 47591"/>
                <a:gd name="T3" fmla="*/ 65191 h 57016"/>
                <a:gd name="T4" fmla="*/ 280 w 47591"/>
                <a:gd name="T5" fmla="*/ 20906 h 57016"/>
                <a:gd name="T6" fmla="*/ 4278 w 47591"/>
                <a:gd name="T7" fmla="*/ 3706 h 57016"/>
                <a:gd name="T8" fmla="*/ 12178 w 47591"/>
                <a:gd name="T9" fmla="*/ 0 h 57016"/>
                <a:gd name="T10" fmla="*/ 21601 w 47591"/>
                <a:gd name="T11" fmla="*/ 3326 h 57016"/>
                <a:gd name="T12" fmla="*/ 51774 w 47591"/>
                <a:gd name="T13" fmla="*/ 52172 h 57016"/>
                <a:gd name="T14" fmla="*/ 50822 w 47591"/>
                <a:gd name="T15" fmla="*/ 61770 h 57016"/>
                <a:gd name="T16" fmla="*/ 40828 w 47591"/>
                <a:gd name="T17" fmla="*/ 65761 h 57016"/>
                <a:gd name="T18" fmla="*/ 40828 w 47591"/>
                <a:gd name="T19" fmla="*/ 65761 h 570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591" h="57016">
                  <a:moveTo>
                    <a:pt x="40828" y="65759"/>
                  </a:moveTo>
                  <a:cubicBezTo>
                    <a:pt x="39115" y="65759"/>
                    <a:pt x="37116" y="65569"/>
                    <a:pt x="34736" y="65189"/>
                  </a:cubicBezTo>
                  <a:cubicBezTo>
                    <a:pt x="24837" y="63384"/>
                    <a:pt x="756" y="27083"/>
                    <a:pt x="280" y="20906"/>
                  </a:cubicBezTo>
                  <a:cubicBezTo>
                    <a:pt x="-577" y="15965"/>
                    <a:pt x="471" y="8172"/>
                    <a:pt x="4278" y="3706"/>
                  </a:cubicBezTo>
                  <a:cubicBezTo>
                    <a:pt x="6372" y="1235"/>
                    <a:pt x="9037" y="0"/>
                    <a:pt x="12178" y="0"/>
                  </a:cubicBezTo>
                  <a:cubicBezTo>
                    <a:pt x="15033" y="0"/>
                    <a:pt x="18174" y="1140"/>
                    <a:pt x="21601" y="3326"/>
                  </a:cubicBezTo>
                  <a:cubicBezTo>
                    <a:pt x="40352" y="15680"/>
                    <a:pt x="51298" y="50745"/>
                    <a:pt x="51774" y="52170"/>
                  </a:cubicBezTo>
                  <a:cubicBezTo>
                    <a:pt x="51964" y="52645"/>
                    <a:pt x="53678" y="57682"/>
                    <a:pt x="50822" y="61768"/>
                  </a:cubicBezTo>
                  <a:cubicBezTo>
                    <a:pt x="48823" y="64334"/>
                    <a:pt x="45492" y="65759"/>
                    <a:pt x="40828" y="6575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7" name="Freeform 50">
              <a:extLst>
                <a:ext uri="{FF2B5EF4-FFF2-40B4-BE49-F238E27FC236}">
                  <a16:creationId xmlns:a16="http://schemas.microsoft.com/office/drawing/2014/main" id="{239AA1A6-9125-5D45-8A44-8F683D2400EF}"/>
                </a:ext>
              </a:extLst>
            </p:cNvPr>
            <p:cNvSpPr>
              <a:spLocks/>
            </p:cNvSpPr>
            <p:nvPr/>
          </p:nvSpPr>
          <p:spPr bwMode="auto">
            <a:xfrm>
              <a:off x="7116653" y="3358869"/>
              <a:ext cx="66628" cy="66520"/>
            </a:xfrm>
            <a:custGeom>
              <a:avLst/>
              <a:gdLst>
                <a:gd name="T0" fmla="*/ 49107 w 66627"/>
                <a:gd name="T1" fmla="*/ 75739 h 66519"/>
                <a:gd name="T2" fmla="*/ 13221 w 66627"/>
                <a:gd name="T3" fmla="*/ 54073 h 66519"/>
                <a:gd name="T4" fmla="*/ 7224 w 66627"/>
                <a:gd name="T5" fmla="*/ 3706 h 66519"/>
                <a:gd name="T6" fmla="*/ 18741 w 66627"/>
                <a:gd name="T7" fmla="*/ 0 h 66519"/>
                <a:gd name="T8" fmla="*/ 54627 w 66627"/>
                <a:gd name="T9" fmla="*/ 21666 h 66519"/>
                <a:gd name="T10" fmla="*/ 60624 w 66627"/>
                <a:gd name="T11" fmla="*/ 72033 h 66519"/>
                <a:gd name="T12" fmla="*/ 49107 w 66627"/>
                <a:gd name="T13" fmla="*/ 75739 h 66519"/>
                <a:gd name="T14" fmla="*/ 49107 w 66627"/>
                <a:gd name="T15" fmla="*/ 75739 h 665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27" h="66519">
                  <a:moveTo>
                    <a:pt x="49105" y="75737"/>
                  </a:moveTo>
                  <a:cubicBezTo>
                    <a:pt x="37587" y="75737"/>
                    <a:pt x="23500" y="67185"/>
                    <a:pt x="13221" y="54071"/>
                  </a:cubicBezTo>
                  <a:cubicBezTo>
                    <a:pt x="-1723" y="34875"/>
                    <a:pt x="-4388" y="12829"/>
                    <a:pt x="7224" y="3706"/>
                  </a:cubicBezTo>
                  <a:cubicBezTo>
                    <a:pt x="10365" y="1235"/>
                    <a:pt x="14268" y="0"/>
                    <a:pt x="18741" y="0"/>
                  </a:cubicBezTo>
                  <a:cubicBezTo>
                    <a:pt x="30258" y="0"/>
                    <a:pt x="44345" y="8552"/>
                    <a:pt x="54625" y="21666"/>
                  </a:cubicBezTo>
                  <a:cubicBezTo>
                    <a:pt x="69569" y="40862"/>
                    <a:pt x="72234" y="62908"/>
                    <a:pt x="60622" y="72031"/>
                  </a:cubicBezTo>
                  <a:cubicBezTo>
                    <a:pt x="57480" y="74502"/>
                    <a:pt x="53578" y="75737"/>
                    <a:pt x="49105" y="75737"/>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8" name="Freeform 51">
              <a:extLst>
                <a:ext uri="{FF2B5EF4-FFF2-40B4-BE49-F238E27FC236}">
                  <a16:creationId xmlns:a16="http://schemas.microsoft.com/office/drawing/2014/main" id="{21F0298C-DCDC-8E49-9019-9B887B3ED256}"/>
                </a:ext>
              </a:extLst>
            </p:cNvPr>
            <p:cNvSpPr>
              <a:spLocks/>
            </p:cNvSpPr>
            <p:nvPr/>
          </p:nvSpPr>
          <p:spPr bwMode="auto">
            <a:xfrm>
              <a:off x="7156905" y="3311260"/>
              <a:ext cx="28555" cy="28508"/>
            </a:xfrm>
            <a:custGeom>
              <a:avLst/>
              <a:gdLst>
                <a:gd name="T0" fmla="*/ 14470 w 28554"/>
                <a:gd name="T1" fmla="*/ 28889 h 28508"/>
                <a:gd name="T2" fmla="*/ 0 w 28554"/>
                <a:gd name="T3" fmla="*/ 14444 h 28508"/>
                <a:gd name="T4" fmla="*/ 14470 w 28554"/>
                <a:gd name="T5" fmla="*/ 0 h 28508"/>
                <a:gd name="T6" fmla="*/ 28938 w 28554"/>
                <a:gd name="T7" fmla="*/ 14444 h 28508"/>
                <a:gd name="T8" fmla="*/ 14470 w 28554"/>
                <a:gd name="T9" fmla="*/ 28889 h 285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54" h="28508">
                  <a:moveTo>
                    <a:pt x="14468" y="28889"/>
                  </a:moveTo>
                  <a:cubicBezTo>
                    <a:pt x="6473" y="28889"/>
                    <a:pt x="0" y="22427"/>
                    <a:pt x="0" y="14444"/>
                  </a:cubicBezTo>
                  <a:cubicBezTo>
                    <a:pt x="0" y="6462"/>
                    <a:pt x="6473" y="0"/>
                    <a:pt x="14468" y="0"/>
                  </a:cubicBezTo>
                  <a:cubicBezTo>
                    <a:pt x="22463" y="0"/>
                    <a:pt x="28936" y="6462"/>
                    <a:pt x="28936" y="14444"/>
                  </a:cubicBezTo>
                  <a:cubicBezTo>
                    <a:pt x="28936" y="22427"/>
                    <a:pt x="22463" y="28889"/>
                    <a:pt x="14468" y="2888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19" name="Freeform 52">
              <a:extLst>
                <a:ext uri="{FF2B5EF4-FFF2-40B4-BE49-F238E27FC236}">
                  <a16:creationId xmlns:a16="http://schemas.microsoft.com/office/drawing/2014/main" id="{49C28D2F-2FBD-7142-BCB4-E9252EEC88B4}"/>
                </a:ext>
              </a:extLst>
            </p:cNvPr>
            <p:cNvSpPr>
              <a:spLocks/>
            </p:cNvSpPr>
            <p:nvPr/>
          </p:nvSpPr>
          <p:spPr bwMode="auto">
            <a:xfrm>
              <a:off x="7198357" y="3371128"/>
              <a:ext cx="28555" cy="28508"/>
            </a:xfrm>
            <a:custGeom>
              <a:avLst/>
              <a:gdLst>
                <a:gd name="T0" fmla="*/ 15184 w 28554"/>
                <a:gd name="T1" fmla="*/ 30409 h 28508"/>
                <a:gd name="T2" fmla="*/ 9661 w 28554"/>
                <a:gd name="T3" fmla="*/ 29934 h 28508"/>
                <a:gd name="T4" fmla="*/ 1570 w 28554"/>
                <a:gd name="T5" fmla="*/ 23947 h 28508"/>
                <a:gd name="T6" fmla="*/ 1094 w 28554"/>
                <a:gd name="T7" fmla="*/ 11308 h 28508"/>
                <a:gd name="T8" fmla="*/ 13468 w 28554"/>
                <a:gd name="T9" fmla="*/ 0 h 28508"/>
                <a:gd name="T10" fmla="*/ 18801 w 28554"/>
                <a:gd name="T11" fmla="*/ 1235 h 28508"/>
                <a:gd name="T12" fmla="*/ 34981 w 28554"/>
                <a:gd name="T13" fmla="*/ 12164 h 28508"/>
                <a:gd name="T14" fmla="*/ 24702 w 28554"/>
                <a:gd name="T15" fmla="*/ 29839 h 28508"/>
                <a:gd name="T16" fmla="*/ 23274 w 28554"/>
                <a:gd name="T17" fmla="*/ 29934 h 28508"/>
                <a:gd name="T18" fmla="*/ 15184 w 28554"/>
                <a:gd name="T19" fmla="*/ 30409 h 28508"/>
                <a:gd name="T20" fmla="*/ 15184 w 28554"/>
                <a:gd name="T21" fmla="*/ 30409 h 285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554" h="28508">
                  <a:moveTo>
                    <a:pt x="15182" y="30409"/>
                  </a:moveTo>
                  <a:cubicBezTo>
                    <a:pt x="12707" y="30409"/>
                    <a:pt x="10898" y="30219"/>
                    <a:pt x="9661" y="29934"/>
                  </a:cubicBezTo>
                  <a:cubicBezTo>
                    <a:pt x="8328" y="29649"/>
                    <a:pt x="3950" y="28318"/>
                    <a:pt x="1570" y="23947"/>
                  </a:cubicBezTo>
                  <a:cubicBezTo>
                    <a:pt x="-333" y="20526"/>
                    <a:pt x="-524" y="16250"/>
                    <a:pt x="1094" y="11308"/>
                  </a:cubicBezTo>
                  <a:cubicBezTo>
                    <a:pt x="4331" y="1425"/>
                    <a:pt x="10232" y="0"/>
                    <a:pt x="13468" y="0"/>
                  </a:cubicBezTo>
                  <a:cubicBezTo>
                    <a:pt x="16419" y="0"/>
                    <a:pt x="18608" y="1140"/>
                    <a:pt x="18799" y="1235"/>
                  </a:cubicBezTo>
                  <a:lnTo>
                    <a:pt x="34979" y="12164"/>
                  </a:lnTo>
                  <a:lnTo>
                    <a:pt x="24700" y="29839"/>
                  </a:lnTo>
                  <a:lnTo>
                    <a:pt x="23272" y="29934"/>
                  </a:lnTo>
                  <a:cubicBezTo>
                    <a:pt x="23272" y="30029"/>
                    <a:pt x="19084" y="30409"/>
                    <a:pt x="15182" y="3040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0" name="Freeform 53">
              <a:extLst>
                <a:ext uri="{FF2B5EF4-FFF2-40B4-BE49-F238E27FC236}">
                  <a16:creationId xmlns:a16="http://schemas.microsoft.com/office/drawing/2014/main" id="{AC45CD99-9592-6C43-BC07-9F88E7B50D49}"/>
                </a:ext>
              </a:extLst>
            </p:cNvPr>
            <p:cNvSpPr>
              <a:spLocks/>
            </p:cNvSpPr>
            <p:nvPr/>
          </p:nvSpPr>
          <p:spPr bwMode="auto">
            <a:xfrm>
              <a:off x="7143389" y="3275625"/>
              <a:ext cx="190365" cy="380112"/>
            </a:xfrm>
            <a:custGeom>
              <a:avLst/>
              <a:gdLst>
                <a:gd name="T0" fmla="*/ 125355 w 190365"/>
                <a:gd name="T1" fmla="*/ 384105 h 380111"/>
                <a:gd name="T2" fmla="*/ 107842 w 190365"/>
                <a:gd name="T3" fmla="*/ 382395 h 380111"/>
                <a:gd name="T4" fmla="*/ 47306 w 190365"/>
                <a:gd name="T5" fmla="*/ 375077 h 380111"/>
                <a:gd name="T6" fmla="*/ 46735 w 190365"/>
                <a:gd name="T7" fmla="*/ 374697 h 380111"/>
                <a:gd name="T8" fmla="*/ 29126 w 190365"/>
                <a:gd name="T9" fmla="*/ 345904 h 380111"/>
                <a:gd name="T10" fmla="*/ 27984 w 190365"/>
                <a:gd name="T11" fmla="*/ 302571 h 380111"/>
                <a:gd name="T12" fmla="*/ 28460 w 190365"/>
                <a:gd name="T13" fmla="*/ 300956 h 380111"/>
                <a:gd name="T14" fmla="*/ 36169 w 190365"/>
                <a:gd name="T15" fmla="*/ 294114 h 380111"/>
                <a:gd name="T16" fmla="*/ 38644 w 190365"/>
                <a:gd name="T17" fmla="*/ 294304 h 380111"/>
                <a:gd name="T18" fmla="*/ 48067 w 190365"/>
                <a:gd name="T19" fmla="*/ 294969 h 380111"/>
                <a:gd name="T20" fmla="*/ 57395 w 190365"/>
                <a:gd name="T21" fmla="*/ 294019 h 380111"/>
                <a:gd name="T22" fmla="*/ 64153 w 190365"/>
                <a:gd name="T23" fmla="*/ 290027 h 380111"/>
                <a:gd name="T24" fmla="*/ 60727 w 190365"/>
                <a:gd name="T25" fmla="*/ 282900 h 380111"/>
                <a:gd name="T26" fmla="*/ 47782 w 190365"/>
                <a:gd name="T27" fmla="*/ 271402 h 380111"/>
                <a:gd name="T28" fmla="*/ 476 w 190365"/>
                <a:gd name="T29" fmla="*/ 214195 h 380111"/>
                <a:gd name="T30" fmla="*/ 0 w 190365"/>
                <a:gd name="T31" fmla="*/ 212770 h 380111"/>
                <a:gd name="T32" fmla="*/ 8281 w 190365"/>
                <a:gd name="T33" fmla="*/ 202887 h 380111"/>
                <a:gd name="T34" fmla="*/ 11803 w 190365"/>
                <a:gd name="T35" fmla="*/ 196045 h 380111"/>
                <a:gd name="T36" fmla="*/ 14468 w 190365"/>
                <a:gd name="T37" fmla="*/ 178558 h 380111"/>
                <a:gd name="T38" fmla="*/ 16752 w 190365"/>
                <a:gd name="T39" fmla="*/ 178558 h 380111"/>
                <a:gd name="T40" fmla="*/ 58727 w 190365"/>
                <a:gd name="T41" fmla="*/ 146438 h 380111"/>
                <a:gd name="T42" fmla="*/ 67389 w 190365"/>
                <a:gd name="T43" fmla="*/ 141497 h 380111"/>
                <a:gd name="T44" fmla="*/ 83189 w 190365"/>
                <a:gd name="T45" fmla="*/ 149479 h 380111"/>
                <a:gd name="T46" fmla="*/ 86616 w 190365"/>
                <a:gd name="T47" fmla="*/ 196235 h 380111"/>
                <a:gd name="T48" fmla="*/ 87473 w 190365"/>
                <a:gd name="T49" fmla="*/ 204312 h 380111"/>
                <a:gd name="T50" fmla="*/ 91946 w 190365"/>
                <a:gd name="T51" fmla="*/ 206308 h 380111"/>
                <a:gd name="T52" fmla="*/ 99466 w 190365"/>
                <a:gd name="T53" fmla="*/ 200226 h 380111"/>
                <a:gd name="T54" fmla="*/ 132018 w 190365"/>
                <a:gd name="T55" fmla="*/ 141877 h 380111"/>
                <a:gd name="T56" fmla="*/ 127069 w 190365"/>
                <a:gd name="T57" fmla="*/ 110327 h 380111"/>
                <a:gd name="T58" fmla="*/ 93945 w 190365"/>
                <a:gd name="T59" fmla="*/ 87426 h 380111"/>
                <a:gd name="T60" fmla="*/ 88901 w 190365"/>
                <a:gd name="T61" fmla="*/ 87711 h 380111"/>
                <a:gd name="T62" fmla="*/ 80049 w 190365"/>
                <a:gd name="T63" fmla="*/ 88376 h 380111"/>
                <a:gd name="T64" fmla="*/ 70150 w 190365"/>
                <a:gd name="T65" fmla="*/ 85525 h 380111"/>
                <a:gd name="T66" fmla="*/ 61107 w 190365"/>
                <a:gd name="T67" fmla="*/ 73552 h 380111"/>
                <a:gd name="T68" fmla="*/ 72815 w 190365"/>
                <a:gd name="T69" fmla="*/ 56542 h 380111"/>
                <a:gd name="T70" fmla="*/ 76146 w 190365"/>
                <a:gd name="T71" fmla="*/ 55686 h 380111"/>
                <a:gd name="T72" fmla="*/ 81381 w 190365"/>
                <a:gd name="T73" fmla="*/ 56447 h 380111"/>
                <a:gd name="T74" fmla="*/ 88234 w 190365"/>
                <a:gd name="T75" fmla="*/ 57302 h 380111"/>
                <a:gd name="T76" fmla="*/ 96801 w 190365"/>
                <a:gd name="T77" fmla="*/ 50365 h 380111"/>
                <a:gd name="T78" fmla="*/ 96229 w 190365"/>
                <a:gd name="T79" fmla="*/ 45708 h 380111"/>
                <a:gd name="T80" fmla="*/ 83475 w 190365"/>
                <a:gd name="T81" fmla="*/ 40292 h 380111"/>
                <a:gd name="T82" fmla="*/ 79382 w 190365"/>
                <a:gd name="T83" fmla="*/ 40482 h 380111"/>
                <a:gd name="T84" fmla="*/ 56158 w 190365"/>
                <a:gd name="T85" fmla="*/ 24802 h 380111"/>
                <a:gd name="T86" fmla="*/ 60917 w 190365"/>
                <a:gd name="T87" fmla="*/ 6842 h 380111"/>
                <a:gd name="T88" fmla="*/ 77764 w 190365"/>
                <a:gd name="T89" fmla="*/ 0 h 380111"/>
                <a:gd name="T90" fmla="*/ 81286 w 190365"/>
                <a:gd name="T91" fmla="*/ 285 h 380111"/>
                <a:gd name="T92" fmla="*/ 183893 w 190365"/>
                <a:gd name="T93" fmla="*/ 120020 h 380111"/>
                <a:gd name="T94" fmla="*/ 148770 w 190365"/>
                <a:gd name="T95" fmla="*/ 265890 h 380111"/>
                <a:gd name="T96" fmla="*/ 144963 w 190365"/>
                <a:gd name="T97" fmla="*/ 281285 h 380111"/>
                <a:gd name="T98" fmla="*/ 174660 w 190365"/>
                <a:gd name="T99" fmla="*/ 335356 h 380111"/>
                <a:gd name="T100" fmla="*/ 151436 w 190365"/>
                <a:gd name="T101" fmla="*/ 377168 h 380111"/>
                <a:gd name="T102" fmla="*/ 125355 w 190365"/>
                <a:gd name="T103" fmla="*/ 384105 h 380111"/>
                <a:gd name="T104" fmla="*/ 125355 w 190365"/>
                <a:gd name="T105" fmla="*/ 384105 h 380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0365" h="380111">
                  <a:moveTo>
                    <a:pt x="125355" y="384103"/>
                  </a:moveTo>
                  <a:cubicBezTo>
                    <a:pt x="115932" y="384103"/>
                    <a:pt x="108127" y="382488"/>
                    <a:pt x="107842" y="382393"/>
                  </a:cubicBezTo>
                  <a:lnTo>
                    <a:pt x="47306" y="375075"/>
                  </a:lnTo>
                  <a:lnTo>
                    <a:pt x="46735" y="374695"/>
                  </a:lnTo>
                  <a:cubicBezTo>
                    <a:pt x="46068" y="374220"/>
                    <a:pt x="31410" y="363862"/>
                    <a:pt x="29126" y="345902"/>
                  </a:cubicBezTo>
                  <a:cubicBezTo>
                    <a:pt x="27127" y="329842"/>
                    <a:pt x="26080" y="308651"/>
                    <a:pt x="27984" y="302569"/>
                  </a:cubicBezTo>
                  <a:lnTo>
                    <a:pt x="28460" y="300954"/>
                  </a:lnTo>
                  <a:cubicBezTo>
                    <a:pt x="29221" y="298103"/>
                    <a:pt x="30173" y="294112"/>
                    <a:pt x="36169" y="294112"/>
                  </a:cubicBezTo>
                  <a:cubicBezTo>
                    <a:pt x="36836" y="294112"/>
                    <a:pt x="37692" y="294207"/>
                    <a:pt x="38644" y="294302"/>
                  </a:cubicBezTo>
                  <a:cubicBezTo>
                    <a:pt x="42356" y="294777"/>
                    <a:pt x="45497" y="294967"/>
                    <a:pt x="48067" y="294967"/>
                  </a:cubicBezTo>
                  <a:cubicBezTo>
                    <a:pt x="54254" y="294967"/>
                    <a:pt x="57300" y="294017"/>
                    <a:pt x="57395" y="294017"/>
                  </a:cubicBezTo>
                  <a:cubicBezTo>
                    <a:pt x="59108" y="293636"/>
                    <a:pt x="63392" y="292401"/>
                    <a:pt x="64153" y="290025"/>
                  </a:cubicBezTo>
                  <a:cubicBezTo>
                    <a:pt x="64724" y="288315"/>
                    <a:pt x="63487" y="285844"/>
                    <a:pt x="60727" y="282898"/>
                  </a:cubicBezTo>
                  <a:cubicBezTo>
                    <a:pt x="57776" y="279762"/>
                    <a:pt x="53207" y="275961"/>
                    <a:pt x="47782" y="271400"/>
                  </a:cubicBezTo>
                  <a:cubicBezTo>
                    <a:pt x="31410" y="257811"/>
                    <a:pt x="8947" y="239185"/>
                    <a:pt x="476" y="214193"/>
                  </a:cubicBezTo>
                  <a:lnTo>
                    <a:pt x="0" y="212768"/>
                  </a:lnTo>
                  <a:lnTo>
                    <a:pt x="8281" y="202885"/>
                  </a:lnTo>
                  <a:lnTo>
                    <a:pt x="11803" y="196043"/>
                  </a:lnTo>
                  <a:lnTo>
                    <a:pt x="14468" y="178558"/>
                  </a:lnTo>
                  <a:lnTo>
                    <a:pt x="16752" y="178558"/>
                  </a:lnTo>
                  <a:cubicBezTo>
                    <a:pt x="18370" y="178558"/>
                    <a:pt x="56062" y="178177"/>
                    <a:pt x="58727" y="146438"/>
                  </a:cubicBezTo>
                  <a:cubicBezTo>
                    <a:pt x="59013" y="143492"/>
                    <a:pt x="62440" y="141497"/>
                    <a:pt x="67389" y="141497"/>
                  </a:cubicBezTo>
                  <a:cubicBezTo>
                    <a:pt x="70245" y="141497"/>
                    <a:pt x="77478" y="142257"/>
                    <a:pt x="83189" y="149479"/>
                  </a:cubicBezTo>
                  <a:cubicBezTo>
                    <a:pt x="88329" y="155941"/>
                    <a:pt x="93089" y="169340"/>
                    <a:pt x="86616" y="196233"/>
                  </a:cubicBezTo>
                  <a:cubicBezTo>
                    <a:pt x="85759" y="199749"/>
                    <a:pt x="86045" y="202505"/>
                    <a:pt x="87473" y="204310"/>
                  </a:cubicBezTo>
                  <a:cubicBezTo>
                    <a:pt x="88805" y="206021"/>
                    <a:pt x="90899" y="206306"/>
                    <a:pt x="91946" y="206306"/>
                  </a:cubicBezTo>
                  <a:cubicBezTo>
                    <a:pt x="94992" y="206306"/>
                    <a:pt x="98704" y="204405"/>
                    <a:pt x="99466" y="200224"/>
                  </a:cubicBezTo>
                  <a:cubicBezTo>
                    <a:pt x="99751" y="198989"/>
                    <a:pt x="105938" y="169245"/>
                    <a:pt x="132018" y="141877"/>
                  </a:cubicBezTo>
                  <a:cubicBezTo>
                    <a:pt x="142488" y="130853"/>
                    <a:pt x="127259" y="110518"/>
                    <a:pt x="127069" y="110327"/>
                  </a:cubicBezTo>
                  <a:cubicBezTo>
                    <a:pt x="126307" y="108712"/>
                    <a:pt x="118217" y="87426"/>
                    <a:pt x="93945" y="87426"/>
                  </a:cubicBezTo>
                  <a:cubicBezTo>
                    <a:pt x="92327" y="87426"/>
                    <a:pt x="90709" y="87521"/>
                    <a:pt x="88901" y="87711"/>
                  </a:cubicBezTo>
                  <a:cubicBezTo>
                    <a:pt x="84808" y="88186"/>
                    <a:pt x="82143" y="88376"/>
                    <a:pt x="80049" y="88376"/>
                  </a:cubicBezTo>
                  <a:cubicBezTo>
                    <a:pt x="75765" y="88376"/>
                    <a:pt x="73767" y="87331"/>
                    <a:pt x="70150" y="85525"/>
                  </a:cubicBezTo>
                  <a:cubicBezTo>
                    <a:pt x="65771" y="83340"/>
                    <a:pt x="61393" y="79158"/>
                    <a:pt x="61107" y="73552"/>
                  </a:cubicBezTo>
                  <a:cubicBezTo>
                    <a:pt x="60727" y="67660"/>
                    <a:pt x="64724" y="61958"/>
                    <a:pt x="72815" y="56542"/>
                  </a:cubicBezTo>
                  <a:cubicBezTo>
                    <a:pt x="73671" y="55971"/>
                    <a:pt x="74813" y="55686"/>
                    <a:pt x="76146" y="55686"/>
                  </a:cubicBezTo>
                  <a:cubicBezTo>
                    <a:pt x="77574" y="55686"/>
                    <a:pt x="79287" y="55971"/>
                    <a:pt x="81381" y="56447"/>
                  </a:cubicBezTo>
                  <a:cubicBezTo>
                    <a:pt x="83570" y="56827"/>
                    <a:pt x="85950" y="57302"/>
                    <a:pt x="88234" y="57302"/>
                  </a:cubicBezTo>
                  <a:cubicBezTo>
                    <a:pt x="91470" y="57302"/>
                    <a:pt x="95087" y="56447"/>
                    <a:pt x="96801" y="50365"/>
                  </a:cubicBezTo>
                  <a:cubicBezTo>
                    <a:pt x="97277" y="48559"/>
                    <a:pt x="97086" y="47039"/>
                    <a:pt x="96229" y="45708"/>
                  </a:cubicBezTo>
                  <a:cubicBezTo>
                    <a:pt x="93660" y="42002"/>
                    <a:pt x="86235" y="40577"/>
                    <a:pt x="83475" y="40292"/>
                  </a:cubicBezTo>
                  <a:cubicBezTo>
                    <a:pt x="83380" y="40292"/>
                    <a:pt x="81667" y="40482"/>
                    <a:pt x="79382" y="40482"/>
                  </a:cubicBezTo>
                  <a:cubicBezTo>
                    <a:pt x="65676" y="40482"/>
                    <a:pt x="57205" y="34780"/>
                    <a:pt x="56158" y="24802"/>
                  </a:cubicBezTo>
                  <a:cubicBezTo>
                    <a:pt x="55396" y="17295"/>
                    <a:pt x="56919" y="11308"/>
                    <a:pt x="60917" y="6842"/>
                  </a:cubicBezTo>
                  <a:cubicBezTo>
                    <a:pt x="66437" y="665"/>
                    <a:pt x="74528" y="0"/>
                    <a:pt x="77764" y="0"/>
                  </a:cubicBezTo>
                  <a:cubicBezTo>
                    <a:pt x="79001" y="0"/>
                    <a:pt x="80239" y="95"/>
                    <a:pt x="81286" y="285"/>
                  </a:cubicBezTo>
                  <a:cubicBezTo>
                    <a:pt x="93755" y="2186"/>
                    <a:pt x="160954" y="54166"/>
                    <a:pt x="183893" y="120020"/>
                  </a:cubicBezTo>
                  <a:cubicBezTo>
                    <a:pt x="202072" y="172286"/>
                    <a:pt x="190175" y="221415"/>
                    <a:pt x="148770" y="265888"/>
                  </a:cubicBezTo>
                  <a:cubicBezTo>
                    <a:pt x="140109" y="275201"/>
                    <a:pt x="144773" y="281093"/>
                    <a:pt x="144963" y="281283"/>
                  </a:cubicBezTo>
                  <a:cubicBezTo>
                    <a:pt x="145820" y="281948"/>
                    <a:pt x="174660" y="305610"/>
                    <a:pt x="174660" y="335354"/>
                  </a:cubicBezTo>
                  <a:cubicBezTo>
                    <a:pt x="174660" y="350748"/>
                    <a:pt x="166855" y="364812"/>
                    <a:pt x="151436" y="377166"/>
                  </a:cubicBezTo>
                  <a:cubicBezTo>
                    <a:pt x="145439" y="381727"/>
                    <a:pt x="136777" y="384103"/>
                    <a:pt x="125355" y="384103"/>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1" name="Freeform 54">
              <a:extLst>
                <a:ext uri="{FF2B5EF4-FFF2-40B4-BE49-F238E27FC236}">
                  <a16:creationId xmlns:a16="http://schemas.microsoft.com/office/drawing/2014/main" id="{18B2C47D-80E7-204F-B757-060714819656}"/>
                </a:ext>
              </a:extLst>
            </p:cNvPr>
            <p:cNvSpPr>
              <a:spLocks/>
            </p:cNvSpPr>
            <p:nvPr/>
          </p:nvSpPr>
          <p:spPr bwMode="auto">
            <a:xfrm>
              <a:off x="7244493" y="3207015"/>
              <a:ext cx="142774" cy="161548"/>
            </a:xfrm>
            <a:custGeom>
              <a:avLst/>
              <a:gdLst>
                <a:gd name="T0" fmla="*/ 123529 w 142773"/>
                <a:gd name="T1" fmla="*/ 168201 h 161547"/>
                <a:gd name="T2" fmla="*/ 111155 w 142773"/>
                <a:gd name="T3" fmla="*/ 165541 h 161547"/>
                <a:gd name="T4" fmla="*/ 38148 w 142773"/>
                <a:gd name="T5" fmla="*/ 112515 h 161547"/>
                <a:gd name="T6" fmla="*/ 1217 w 142773"/>
                <a:gd name="T7" fmla="*/ 15204 h 161547"/>
                <a:gd name="T8" fmla="*/ 4358 w 142773"/>
                <a:gd name="T9" fmla="*/ 7887 h 161547"/>
                <a:gd name="T10" fmla="*/ 22443 w 142773"/>
                <a:gd name="T11" fmla="*/ 0 h 161547"/>
                <a:gd name="T12" fmla="*/ 42050 w 142773"/>
                <a:gd name="T13" fmla="*/ 21286 h 161547"/>
                <a:gd name="T14" fmla="*/ 59659 w 142773"/>
                <a:gd name="T15" fmla="*/ 53786 h 161547"/>
                <a:gd name="T16" fmla="*/ 60992 w 142773"/>
                <a:gd name="T17" fmla="*/ 54451 h 161547"/>
                <a:gd name="T18" fmla="*/ 94117 w 142773"/>
                <a:gd name="T19" fmla="*/ 93890 h 161547"/>
                <a:gd name="T20" fmla="*/ 122292 w 142773"/>
                <a:gd name="T21" fmla="*/ 124679 h 161547"/>
                <a:gd name="T22" fmla="*/ 143327 w 142773"/>
                <a:gd name="T23" fmla="*/ 140833 h 161547"/>
                <a:gd name="T24" fmla="*/ 140472 w 142773"/>
                <a:gd name="T25" fmla="*/ 159174 h 161547"/>
                <a:gd name="T26" fmla="*/ 123529 w 142773"/>
                <a:gd name="T27" fmla="*/ 168201 h 161547"/>
                <a:gd name="T28" fmla="*/ 123529 w 142773"/>
                <a:gd name="T29" fmla="*/ 168201 h 1615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2773" h="161547">
                  <a:moveTo>
                    <a:pt x="123527" y="168199"/>
                  </a:moveTo>
                  <a:cubicBezTo>
                    <a:pt x="116864" y="168199"/>
                    <a:pt x="111343" y="165634"/>
                    <a:pt x="111153" y="165539"/>
                  </a:cubicBezTo>
                  <a:cubicBezTo>
                    <a:pt x="109630" y="165064"/>
                    <a:pt x="68511" y="150239"/>
                    <a:pt x="38148" y="112513"/>
                  </a:cubicBezTo>
                  <a:cubicBezTo>
                    <a:pt x="9117" y="76403"/>
                    <a:pt x="-4303" y="40957"/>
                    <a:pt x="1217" y="15204"/>
                  </a:cubicBezTo>
                  <a:cubicBezTo>
                    <a:pt x="837" y="13399"/>
                    <a:pt x="1979" y="10548"/>
                    <a:pt x="4358" y="7887"/>
                  </a:cubicBezTo>
                  <a:cubicBezTo>
                    <a:pt x="8546" y="3136"/>
                    <a:pt x="15780" y="0"/>
                    <a:pt x="22443" y="0"/>
                  </a:cubicBezTo>
                  <a:cubicBezTo>
                    <a:pt x="27583" y="0"/>
                    <a:pt x="39766" y="2091"/>
                    <a:pt x="42050" y="21286"/>
                  </a:cubicBezTo>
                  <a:cubicBezTo>
                    <a:pt x="45001" y="46469"/>
                    <a:pt x="54520" y="51220"/>
                    <a:pt x="59659" y="53786"/>
                  </a:cubicBezTo>
                  <a:lnTo>
                    <a:pt x="60992" y="54451"/>
                  </a:lnTo>
                  <a:cubicBezTo>
                    <a:pt x="76792" y="63004"/>
                    <a:pt x="87834" y="76307"/>
                    <a:pt x="94115" y="93888"/>
                  </a:cubicBezTo>
                  <a:cubicBezTo>
                    <a:pt x="102968" y="118880"/>
                    <a:pt x="106680" y="120020"/>
                    <a:pt x="122290" y="124677"/>
                  </a:cubicBezTo>
                  <a:cubicBezTo>
                    <a:pt x="133236" y="127908"/>
                    <a:pt x="140660" y="133704"/>
                    <a:pt x="143325" y="140831"/>
                  </a:cubicBezTo>
                  <a:cubicBezTo>
                    <a:pt x="145419" y="146533"/>
                    <a:pt x="144467" y="152900"/>
                    <a:pt x="140470" y="159172"/>
                  </a:cubicBezTo>
                  <a:cubicBezTo>
                    <a:pt x="136662" y="165064"/>
                    <a:pt x="130856" y="168199"/>
                    <a:pt x="123527" y="16819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2" name="Freeform 55">
              <a:extLst>
                <a:ext uri="{FF2B5EF4-FFF2-40B4-BE49-F238E27FC236}">
                  <a16:creationId xmlns:a16="http://schemas.microsoft.com/office/drawing/2014/main" id="{1994B338-499E-A94E-85B7-BE3828CBD38F}"/>
                </a:ext>
              </a:extLst>
            </p:cNvPr>
            <p:cNvSpPr>
              <a:spLocks/>
            </p:cNvSpPr>
            <p:nvPr/>
          </p:nvSpPr>
          <p:spPr bwMode="auto">
            <a:xfrm>
              <a:off x="7313409" y="3178886"/>
              <a:ext cx="95183" cy="76022"/>
            </a:xfrm>
            <a:custGeom>
              <a:avLst/>
              <a:gdLst>
                <a:gd name="T0" fmla="*/ 16348 w 95182"/>
                <a:gd name="T1" fmla="*/ 77638 h 76022"/>
                <a:gd name="T2" fmla="*/ 928 w 95182"/>
                <a:gd name="T3" fmla="*/ 67090 h 76022"/>
                <a:gd name="T4" fmla="*/ 5973 w 95182"/>
                <a:gd name="T5" fmla="*/ 46184 h 76022"/>
                <a:gd name="T6" fmla="*/ 83168 w 95182"/>
                <a:gd name="T7" fmla="*/ 1425 h 76022"/>
                <a:gd name="T8" fmla="*/ 91449 w 95182"/>
                <a:gd name="T9" fmla="*/ 0 h 76022"/>
                <a:gd name="T10" fmla="*/ 100777 w 95182"/>
                <a:gd name="T11" fmla="*/ 4086 h 76022"/>
                <a:gd name="T12" fmla="*/ 99634 w 95182"/>
                <a:gd name="T13" fmla="*/ 19196 h 76022"/>
                <a:gd name="T14" fmla="*/ 99349 w 95182"/>
                <a:gd name="T15" fmla="*/ 19766 h 76022"/>
                <a:gd name="T16" fmla="*/ 27008 w 95182"/>
                <a:gd name="T17" fmla="*/ 75737 h 76022"/>
                <a:gd name="T18" fmla="*/ 26532 w 95182"/>
                <a:gd name="T19" fmla="*/ 75927 h 76022"/>
                <a:gd name="T20" fmla="*/ 16348 w 95182"/>
                <a:gd name="T21" fmla="*/ 77638 h 76022"/>
                <a:gd name="T22" fmla="*/ 16348 w 95182"/>
                <a:gd name="T23" fmla="*/ 77638 h 760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5182" h="76022">
                  <a:moveTo>
                    <a:pt x="16348" y="77638"/>
                  </a:moveTo>
                  <a:cubicBezTo>
                    <a:pt x="8733" y="77638"/>
                    <a:pt x="3022" y="73742"/>
                    <a:pt x="928" y="67090"/>
                  </a:cubicBezTo>
                  <a:cubicBezTo>
                    <a:pt x="-1451" y="59678"/>
                    <a:pt x="928" y="49700"/>
                    <a:pt x="5973" y="46184"/>
                  </a:cubicBezTo>
                  <a:cubicBezTo>
                    <a:pt x="13492" y="40862"/>
                    <a:pt x="80310" y="3041"/>
                    <a:pt x="83166" y="1425"/>
                  </a:cubicBezTo>
                  <a:cubicBezTo>
                    <a:pt x="83832" y="1140"/>
                    <a:pt x="87544" y="0"/>
                    <a:pt x="91447" y="0"/>
                  </a:cubicBezTo>
                  <a:cubicBezTo>
                    <a:pt x="96967" y="0"/>
                    <a:pt x="99537" y="2186"/>
                    <a:pt x="100775" y="4086"/>
                  </a:cubicBezTo>
                  <a:cubicBezTo>
                    <a:pt x="102964" y="7507"/>
                    <a:pt x="102583" y="12449"/>
                    <a:pt x="99632" y="19196"/>
                  </a:cubicBezTo>
                  <a:lnTo>
                    <a:pt x="99347" y="19766"/>
                  </a:lnTo>
                  <a:lnTo>
                    <a:pt x="27008" y="75737"/>
                  </a:lnTo>
                  <a:lnTo>
                    <a:pt x="26532" y="75927"/>
                  </a:lnTo>
                  <a:cubicBezTo>
                    <a:pt x="22725" y="77068"/>
                    <a:pt x="19298" y="77638"/>
                    <a:pt x="16348" y="77638"/>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3" name="Freeform 56">
              <a:extLst>
                <a:ext uri="{FF2B5EF4-FFF2-40B4-BE49-F238E27FC236}">
                  <a16:creationId xmlns:a16="http://schemas.microsoft.com/office/drawing/2014/main" id="{BF73EF40-7CA6-E948-AAA1-EEC41D46517D}"/>
                </a:ext>
              </a:extLst>
            </p:cNvPr>
            <p:cNvSpPr>
              <a:spLocks/>
            </p:cNvSpPr>
            <p:nvPr/>
          </p:nvSpPr>
          <p:spPr bwMode="auto">
            <a:xfrm>
              <a:off x="7343010" y="3179647"/>
              <a:ext cx="123737" cy="114034"/>
            </a:xfrm>
            <a:custGeom>
              <a:avLst/>
              <a:gdLst>
                <a:gd name="T0" fmla="*/ 17585 w 123737"/>
                <a:gd name="T1" fmla="*/ 115271 h 114033"/>
                <a:gd name="T2" fmla="*/ 1309 w 123737"/>
                <a:gd name="T3" fmla="*/ 104723 h 114033"/>
                <a:gd name="T4" fmla="*/ 4260 w 123737"/>
                <a:gd name="T5" fmla="*/ 85527 h 114033"/>
                <a:gd name="T6" fmla="*/ 71364 w 123737"/>
                <a:gd name="T7" fmla="*/ 31739 h 114033"/>
                <a:gd name="T8" fmla="*/ 107533 w 123737"/>
                <a:gd name="T9" fmla="*/ 2851 h 114033"/>
                <a:gd name="T10" fmla="*/ 116005 w 123737"/>
                <a:gd name="T11" fmla="*/ 0 h 114033"/>
                <a:gd name="T12" fmla="*/ 126665 w 123737"/>
                <a:gd name="T13" fmla="*/ 5037 h 114033"/>
                <a:gd name="T14" fmla="*/ 126189 w 123737"/>
                <a:gd name="T15" fmla="*/ 18530 h 114033"/>
                <a:gd name="T16" fmla="*/ 125999 w 123737"/>
                <a:gd name="T17" fmla="*/ 19006 h 114033"/>
                <a:gd name="T18" fmla="*/ 28341 w 123737"/>
                <a:gd name="T19" fmla="*/ 113560 h 114033"/>
                <a:gd name="T20" fmla="*/ 27770 w 123737"/>
                <a:gd name="T21" fmla="*/ 113750 h 114033"/>
                <a:gd name="T22" fmla="*/ 17585 w 123737"/>
                <a:gd name="T23" fmla="*/ 115271 h 114033"/>
                <a:gd name="T24" fmla="*/ 17585 w 123737"/>
                <a:gd name="T25" fmla="*/ 115271 h 1140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3737" h="114033">
                  <a:moveTo>
                    <a:pt x="17585" y="115269"/>
                  </a:moveTo>
                  <a:cubicBezTo>
                    <a:pt x="9781" y="115269"/>
                    <a:pt x="3879" y="111373"/>
                    <a:pt x="1309" y="104721"/>
                  </a:cubicBezTo>
                  <a:cubicBezTo>
                    <a:pt x="-1260" y="97974"/>
                    <a:pt x="72" y="89326"/>
                    <a:pt x="4260" y="85525"/>
                  </a:cubicBezTo>
                  <a:cubicBezTo>
                    <a:pt x="8353" y="81819"/>
                    <a:pt x="43285" y="54071"/>
                    <a:pt x="71364" y="31739"/>
                  </a:cubicBezTo>
                  <a:cubicBezTo>
                    <a:pt x="89353" y="17390"/>
                    <a:pt x="106391" y="3801"/>
                    <a:pt x="107533" y="2851"/>
                  </a:cubicBezTo>
                  <a:cubicBezTo>
                    <a:pt x="109342" y="1045"/>
                    <a:pt x="112483" y="0"/>
                    <a:pt x="116005" y="0"/>
                  </a:cubicBezTo>
                  <a:cubicBezTo>
                    <a:pt x="120668" y="0"/>
                    <a:pt x="124666" y="1901"/>
                    <a:pt x="126665" y="5037"/>
                  </a:cubicBezTo>
                  <a:cubicBezTo>
                    <a:pt x="128188" y="7412"/>
                    <a:pt x="129330" y="11688"/>
                    <a:pt x="126189" y="18530"/>
                  </a:cubicBezTo>
                  <a:lnTo>
                    <a:pt x="125999" y="19006"/>
                  </a:lnTo>
                  <a:lnTo>
                    <a:pt x="28341" y="113558"/>
                  </a:lnTo>
                  <a:lnTo>
                    <a:pt x="27770" y="113748"/>
                  </a:lnTo>
                  <a:cubicBezTo>
                    <a:pt x="24058" y="114699"/>
                    <a:pt x="20631" y="115269"/>
                    <a:pt x="17585" y="115269"/>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4" name="Freeform 57">
              <a:extLst>
                <a:ext uri="{FF2B5EF4-FFF2-40B4-BE49-F238E27FC236}">
                  <a16:creationId xmlns:a16="http://schemas.microsoft.com/office/drawing/2014/main" id="{B3709975-A0E0-0C4E-A017-2A4CF931EF09}"/>
                </a:ext>
              </a:extLst>
            </p:cNvPr>
            <p:cNvSpPr>
              <a:spLocks/>
            </p:cNvSpPr>
            <p:nvPr/>
          </p:nvSpPr>
          <p:spPr bwMode="auto">
            <a:xfrm>
              <a:off x="7185798" y="3666760"/>
              <a:ext cx="104701" cy="66520"/>
            </a:xfrm>
            <a:custGeom>
              <a:avLst/>
              <a:gdLst>
                <a:gd name="T0" fmla="*/ 84567 w 104700"/>
                <a:gd name="T1" fmla="*/ 68042 h 66519"/>
                <a:gd name="T2" fmla="*/ 21268 w 104700"/>
                <a:gd name="T3" fmla="*/ 49892 h 66519"/>
                <a:gd name="T4" fmla="*/ 994 w 104700"/>
                <a:gd name="T5" fmla="*/ 22332 h 66519"/>
                <a:gd name="T6" fmla="*/ 2612 w 104700"/>
                <a:gd name="T7" fmla="*/ 7222 h 66519"/>
                <a:gd name="T8" fmla="*/ 17461 w 104700"/>
                <a:gd name="T9" fmla="*/ 0 h 66519"/>
                <a:gd name="T10" fmla="*/ 70289 w 104700"/>
                <a:gd name="T11" fmla="*/ 5132 h 66519"/>
                <a:gd name="T12" fmla="*/ 103889 w 104700"/>
                <a:gd name="T13" fmla="*/ 26988 h 66519"/>
                <a:gd name="T14" fmla="*/ 111599 w 104700"/>
                <a:gd name="T15" fmla="*/ 56924 h 66519"/>
                <a:gd name="T16" fmla="*/ 92562 w 104700"/>
                <a:gd name="T17" fmla="*/ 67662 h 66519"/>
                <a:gd name="T18" fmla="*/ 84567 w 104700"/>
                <a:gd name="T19" fmla="*/ 68042 h 66519"/>
                <a:gd name="T20" fmla="*/ 84567 w 104700"/>
                <a:gd name="T21" fmla="*/ 68042 h 665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4700" h="66519">
                  <a:moveTo>
                    <a:pt x="84565" y="68040"/>
                  </a:moveTo>
                  <a:cubicBezTo>
                    <a:pt x="60769" y="68040"/>
                    <a:pt x="27836" y="55306"/>
                    <a:pt x="21268" y="49890"/>
                  </a:cubicBezTo>
                  <a:cubicBezTo>
                    <a:pt x="9371" y="40197"/>
                    <a:pt x="2898" y="28984"/>
                    <a:pt x="994" y="22332"/>
                  </a:cubicBezTo>
                  <a:cubicBezTo>
                    <a:pt x="-719" y="16250"/>
                    <a:pt x="-243" y="11213"/>
                    <a:pt x="2612" y="7222"/>
                  </a:cubicBezTo>
                  <a:cubicBezTo>
                    <a:pt x="7467" y="475"/>
                    <a:pt x="17080" y="0"/>
                    <a:pt x="17461" y="0"/>
                  </a:cubicBezTo>
                  <a:cubicBezTo>
                    <a:pt x="17461" y="0"/>
                    <a:pt x="70287" y="5132"/>
                    <a:pt x="70287" y="5132"/>
                  </a:cubicBezTo>
                  <a:cubicBezTo>
                    <a:pt x="71430" y="5132"/>
                    <a:pt x="90276" y="5702"/>
                    <a:pt x="103887" y="26988"/>
                  </a:cubicBezTo>
                  <a:cubicBezTo>
                    <a:pt x="112263" y="40102"/>
                    <a:pt x="114833" y="49795"/>
                    <a:pt x="111597" y="56922"/>
                  </a:cubicBezTo>
                  <a:cubicBezTo>
                    <a:pt x="108932" y="62623"/>
                    <a:pt x="102745" y="66140"/>
                    <a:pt x="92560" y="67660"/>
                  </a:cubicBezTo>
                  <a:cubicBezTo>
                    <a:pt x="89990" y="67945"/>
                    <a:pt x="87325" y="68040"/>
                    <a:pt x="84565" y="68040"/>
                  </a:cubicBezTo>
                  <a:close/>
                </a:path>
              </a:pathLst>
            </a:custGeom>
            <a:solidFill>
              <a:srgbClr val="FED925"/>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sp>
          <p:nvSpPr>
            <p:cNvPr id="25" name="Freeform 58">
              <a:extLst>
                <a:ext uri="{FF2B5EF4-FFF2-40B4-BE49-F238E27FC236}">
                  <a16:creationId xmlns:a16="http://schemas.microsoft.com/office/drawing/2014/main" id="{49124DF4-DA0B-624B-A276-FA11957166BF}"/>
                </a:ext>
              </a:extLst>
            </p:cNvPr>
            <p:cNvSpPr>
              <a:spLocks/>
            </p:cNvSpPr>
            <p:nvPr/>
          </p:nvSpPr>
          <p:spPr bwMode="auto">
            <a:xfrm>
              <a:off x="7013560" y="3008501"/>
              <a:ext cx="666278" cy="741218"/>
            </a:xfrm>
            <a:custGeom>
              <a:avLst/>
              <a:gdLst>
                <a:gd name="T0" fmla="*/ 406715 w 666278"/>
                <a:gd name="T1" fmla="*/ 350558 h 741218"/>
                <a:gd name="T2" fmla="*/ 350748 w 666278"/>
                <a:gd name="T3" fmla="*/ 449957 h 741218"/>
                <a:gd name="T4" fmla="*/ 311342 w 666278"/>
                <a:gd name="T5" fmla="*/ 540234 h 741218"/>
                <a:gd name="T6" fmla="*/ 339516 w 666278"/>
                <a:gd name="T7" fmla="*/ 617017 h 741218"/>
                <a:gd name="T8" fmla="*/ 407191 w 666278"/>
                <a:gd name="T9" fmla="*/ 679260 h 741218"/>
                <a:gd name="T10" fmla="*/ 262704 w 666278"/>
                <a:gd name="T11" fmla="*/ 743214 h 741218"/>
                <a:gd name="T12" fmla="*/ 171900 w 666278"/>
                <a:gd name="T13" fmla="*/ 727154 h 741218"/>
                <a:gd name="T14" fmla="*/ 40833 w 666278"/>
                <a:gd name="T15" fmla="*/ 673083 h 741218"/>
                <a:gd name="T16" fmla="*/ 134208 w 666278"/>
                <a:gd name="T17" fmla="*/ 621673 h 741218"/>
                <a:gd name="T18" fmla="*/ 134779 w 666278"/>
                <a:gd name="T19" fmla="*/ 540424 h 741218"/>
                <a:gd name="T20" fmla="*/ 107366 w 666278"/>
                <a:gd name="T21" fmla="*/ 500227 h 741218"/>
                <a:gd name="T22" fmla="*/ 0 w 666278"/>
                <a:gd name="T23" fmla="*/ 472099 h 741218"/>
                <a:gd name="T24" fmla="*/ 54159 w 666278"/>
                <a:gd name="T25" fmla="*/ 378782 h 741218"/>
                <a:gd name="T26" fmla="*/ 127545 w 666278"/>
                <a:gd name="T27" fmla="*/ 323285 h 741218"/>
                <a:gd name="T28" fmla="*/ 168283 w 666278"/>
                <a:gd name="T29" fmla="*/ 283088 h 741218"/>
                <a:gd name="T30" fmla="*/ 307916 w 666278"/>
                <a:gd name="T31" fmla="*/ 196328 h 741218"/>
                <a:gd name="T32" fmla="*/ 95088 w 666278"/>
                <a:gd name="T33" fmla="*/ 701972 h 741218"/>
                <a:gd name="T34" fmla="*/ 67294 w 666278"/>
                <a:gd name="T35" fmla="*/ 674223 h 741218"/>
                <a:gd name="T36" fmla="*/ 374639 w 666278"/>
                <a:gd name="T37" fmla="*/ 676314 h 741218"/>
                <a:gd name="T38" fmla="*/ 21511 w 666278"/>
                <a:gd name="T39" fmla="*/ 475900 h 741218"/>
                <a:gd name="T40" fmla="*/ 55206 w 666278"/>
                <a:gd name="T41" fmla="*/ 442260 h 741218"/>
                <a:gd name="T42" fmla="*/ 105367 w 666278"/>
                <a:gd name="T43" fmla="*/ 463737 h 741218"/>
                <a:gd name="T44" fmla="*/ 73100 w 666278"/>
                <a:gd name="T45" fmla="*/ 421924 h 741218"/>
                <a:gd name="T46" fmla="*/ 162096 w 666278"/>
                <a:gd name="T47" fmla="*/ 420309 h 741218"/>
                <a:gd name="T48" fmla="*/ 146010 w 666278"/>
                <a:gd name="T49" fmla="*/ 317203 h 741218"/>
                <a:gd name="T50" fmla="*/ 157813 w 666278"/>
                <a:gd name="T51" fmla="*/ 305420 h 741218"/>
                <a:gd name="T52" fmla="*/ 207879 w 666278"/>
                <a:gd name="T53" fmla="*/ 389995 h 741218"/>
                <a:gd name="T54" fmla="*/ 188462 w 666278"/>
                <a:gd name="T55" fmla="*/ 374790 h 741218"/>
                <a:gd name="T56" fmla="*/ 188462 w 666278"/>
                <a:gd name="T57" fmla="*/ 291546 h 741218"/>
                <a:gd name="T58" fmla="*/ 204072 w 666278"/>
                <a:gd name="T59" fmla="*/ 325756 h 741218"/>
                <a:gd name="T60" fmla="*/ 259087 w 666278"/>
                <a:gd name="T61" fmla="*/ 375646 h 741218"/>
                <a:gd name="T62" fmla="*/ 213780 w 666278"/>
                <a:gd name="T63" fmla="*/ 462501 h 741218"/>
                <a:gd name="T64" fmla="*/ 144011 w 666278"/>
                <a:gd name="T65" fmla="*/ 464212 h 741218"/>
                <a:gd name="T66" fmla="*/ 192650 w 666278"/>
                <a:gd name="T67" fmla="*/ 547836 h 741218"/>
                <a:gd name="T68" fmla="*/ 160573 w 666278"/>
                <a:gd name="T69" fmla="*/ 570168 h 741218"/>
                <a:gd name="T70" fmla="*/ 238528 w 666278"/>
                <a:gd name="T71" fmla="*/ 646570 h 741218"/>
                <a:gd name="T72" fmla="*/ 276506 w 666278"/>
                <a:gd name="T73" fmla="*/ 530921 h 741218"/>
                <a:gd name="T74" fmla="*/ 271175 w 666278"/>
                <a:gd name="T75" fmla="*/ 309316 h 741218"/>
                <a:gd name="T76" fmla="*/ 352461 w 666278"/>
                <a:gd name="T77" fmla="*/ 325756 h 741218"/>
                <a:gd name="T78" fmla="*/ 270224 w 666278"/>
                <a:gd name="T79" fmla="*/ 219990 h 741218"/>
                <a:gd name="T80" fmla="*/ 307249 w 666278"/>
                <a:gd name="T81" fmla="*/ 218754 h 741218"/>
                <a:gd name="T82" fmla="*/ 384252 w 666278"/>
                <a:gd name="T83" fmla="*/ 174091 h 741218"/>
                <a:gd name="T84" fmla="*/ 356268 w 666278"/>
                <a:gd name="T85" fmla="*/ 282138 h 741218"/>
                <a:gd name="T86" fmla="*/ 189699 w 666278"/>
                <a:gd name="T87" fmla="*/ 660920 h 741218"/>
                <a:gd name="T88" fmla="*/ 264322 w 666278"/>
                <a:gd name="T89" fmla="*/ 723068 h 741218"/>
                <a:gd name="T90" fmla="*/ 189699 w 666278"/>
                <a:gd name="T91" fmla="*/ 660920 h 74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66278" h="741218">
                  <a:moveTo>
                    <a:pt x="670276" y="0"/>
                  </a:moveTo>
                  <a:lnTo>
                    <a:pt x="383872" y="309221"/>
                  </a:lnTo>
                  <a:cubicBezTo>
                    <a:pt x="401956" y="326326"/>
                    <a:pt x="406715" y="342576"/>
                    <a:pt x="406715" y="350558"/>
                  </a:cubicBezTo>
                  <a:cubicBezTo>
                    <a:pt x="406620" y="398928"/>
                    <a:pt x="355317" y="399973"/>
                    <a:pt x="347797" y="395411"/>
                  </a:cubicBezTo>
                  <a:cubicBezTo>
                    <a:pt x="346750" y="394746"/>
                    <a:pt x="350558" y="411471"/>
                    <a:pt x="351224" y="420499"/>
                  </a:cubicBezTo>
                  <a:cubicBezTo>
                    <a:pt x="352081" y="431997"/>
                    <a:pt x="351414" y="438554"/>
                    <a:pt x="350748" y="449957"/>
                  </a:cubicBezTo>
                  <a:cubicBezTo>
                    <a:pt x="349987" y="464022"/>
                    <a:pt x="347131" y="471814"/>
                    <a:pt x="342657" y="485213"/>
                  </a:cubicBezTo>
                  <a:cubicBezTo>
                    <a:pt x="339326" y="495286"/>
                    <a:pt x="336090" y="500607"/>
                    <a:pt x="330569" y="509825"/>
                  </a:cubicBezTo>
                  <a:cubicBezTo>
                    <a:pt x="328380" y="513626"/>
                    <a:pt x="311342" y="534057"/>
                    <a:pt x="311342" y="540234"/>
                  </a:cubicBezTo>
                  <a:cubicBezTo>
                    <a:pt x="311342" y="550022"/>
                    <a:pt x="317910" y="554108"/>
                    <a:pt x="322954" y="562566"/>
                  </a:cubicBezTo>
                  <a:cubicBezTo>
                    <a:pt x="330379" y="574919"/>
                    <a:pt x="332663" y="583092"/>
                    <a:pt x="336375" y="596966"/>
                  </a:cubicBezTo>
                  <a:cubicBezTo>
                    <a:pt x="337803" y="602477"/>
                    <a:pt x="339516" y="617017"/>
                    <a:pt x="339516" y="617017"/>
                  </a:cubicBezTo>
                  <a:cubicBezTo>
                    <a:pt x="343228" y="618062"/>
                    <a:pt x="345513" y="617207"/>
                    <a:pt x="349415" y="617112"/>
                  </a:cubicBezTo>
                  <a:cubicBezTo>
                    <a:pt x="380635" y="616256"/>
                    <a:pt x="407191" y="644100"/>
                    <a:pt x="407191" y="671658"/>
                  </a:cubicBezTo>
                  <a:lnTo>
                    <a:pt x="407191" y="679260"/>
                  </a:lnTo>
                  <a:cubicBezTo>
                    <a:pt x="407191" y="706058"/>
                    <a:pt x="387203" y="721928"/>
                    <a:pt x="361979" y="731145"/>
                  </a:cubicBezTo>
                  <a:cubicBezTo>
                    <a:pt x="339707" y="739223"/>
                    <a:pt x="326096" y="743214"/>
                    <a:pt x="302490" y="743214"/>
                  </a:cubicBezTo>
                  <a:lnTo>
                    <a:pt x="262704" y="743214"/>
                  </a:lnTo>
                  <a:cubicBezTo>
                    <a:pt x="249093" y="743214"/>
                    <a:pt x="241859" y="738938"/>
                    <a:pt x="228724" y="735612"/>
                  </a:cubicBezTo>
                  <a:cubicBezTo>
                    <a:pt x="212257" y="731525"/>
                    <a:pt x="202644" y="730005"/>
                    <a:pt x="185797" y="728009"/>
                  </a:cubicBezTo>
                  <a:cubicBezTo>
                    <a:pt x="180371" y="727439"/>
                    <a:pt x="177325" y="727249"/>
                    <a:pt x="171900" y="727154"/>
                  </a:cubicBezTo>
                  <a:cubicBezTo>
                    <a:pt x="154481" y="726774"/>
                    <a:pt x="144582" y="726774"/>
                    <a:pt x="127164" y="727154"/>
                  </a:cubicBezTo>
                  <a:cubicBezTo>
                    <a:pt x="114410" y="727439"/>
                    <a:pt x="107176" y="730290"/>
                    <a:pt x="94516" y="728960"/>
                  </a:cubicBezTo>
                  <a:cubicBezTo>
                    <a:pt x="64344" y="725539"/>
                    <a:pt x="40833" y="703302"/>
                    <a:pt x="40833" y="673083"/>
                  </a:cubicBezTo>
                  <a:cubicBezTo>
                    <a:pt x="40833" y="652652"/>
                    <a:pt x="49495" y="638398"/>
                    <a:pt x="66818" y="627470"/>
                  </a:cubicBezTo>
                  <a:cubicBezTo>
                    <a:pt x="77003" y="621008"/>
                    <a:pt x="84617" y="620913"/>
                    <a:pt x="96610" y="619012"/>
                  </a:cubicBezTo>
                  <a:lnTo>
                    <a:pt x="134208" y="621673"/>
                  </a:lnTo>
                  <a:cubicBezTo>
                    <a:pt x="134874" y="621483"/>
                    <a:pt x="135254" y="621103"/>
                    <a:pt x="135730" y="620818"/>
                  </a:cubicBezTo>
                  <a:lnTo>
                    <a:pt x="133446" y="544225"/>
                  </a:lnTo>
                  <a:cubicBezTo>
                    <a:pt x="133541" y="542610"/>
                    <a:pt x="133256" y="540424"/>
                    <a:pt x="134779" y="540424"/>
                  </a:cubicBezTo>
                  <a:cubicBezTo>
                    <a:pt x="138491" y="540424"/>
                    <a:pt x="149056" y="542230"/>
                    <a:pt x="149056" y="542230"/>
                  </a:cubicBezTo>
                  <a:lnTo>
                    <a:pt x="149913" y="541374"/>
                  </a:lnTo>
                  <a:lnTo>
                    <a:pt x="107366" y="500227"/>
                  </a:lnTo>
                  <a:cubicBezTo>
                    <a:pt x="100798" y="504884"/>
                    <a:pt x="92327" y="528451"/>
                    <a:pt x="56158" y="529686"/>
                  </a:cubicBezTo>
                  <a:cubicBezTo>
                    <a:pt x="31505" y="530541"/>
                    <a:pt x="0" y="512296"/>
                    <a:pt x="0" y="478751"/>
                  </a:cubicBezTo>
                  <a:lnTo>
                    <a:pt x="0" y="472099"/>
                  </a:lnTo>
                  <a:cubicBezTo>
                    <a:pt x="0" y="457085"/>
                    <a:pt x="8091" y="443211"/>
                    <a:pt x="20084" y="433233"/>
                  </a:cubicBezTo>
                  <a:cubicBezTo>
                    <a:pt x="41880" y="415177"/>
                    <a:pt x="54254" y="422114"/>
                    <a:pt x="53778" y="421259"/>
                  </a:cubicBezTo>
                  <a:cubicBezTo>
                    <a:pt x="44736" y="402919"/>
                    <a:pt x="50732" y="388379"/>
                    <a:pt x="54159" y="378782"/>
                  </a:cubicBezTo>
                  <a:cubicBezTo>
                    <a:pt x="63963" y="351699"/>
                    <a:pt x="81952" y="359111"/>
                    <a:pt x="84998" y="359491"/>
                  </a:cubicBezTo>
                  <a:cubicBezTo>
                    <a:pt x="86331" y="359681"/>
                    <a:pt x="86806" y="354644"/>
                    <a:pt x="87283" y="351414"/>
                  </a:cubicBezTo>
                  <a:cubicBezTo>
                    <a:pt x="91090" y="325376"/>
                    <a:pt x="116123" y="323285"/>
                    <a:pt x="127545" y="323285"/>
                  </a:cubicBezTo>
                  <a:lnTo>
                    <a:pt x="127545" y="315683"/>
                  </a:lnTo>
                  <a:cubicBezTo>
                    <a:pt x="127545" y="297628"/>
                    <a:pt x="142584" y="283088"/>
                    <a:pt x="160668" y="283088"/>
                  </a:cubicBezTo>
                  <a:lnTo>
                    <a:pt x="168283" y="283088"/>
                  </a:lnTo>
                  <a:cubicBezTo>
                    <a:pt x="171424" y="245457"/>
                    <a:pt x="212733" y="245647"/>
                    <a:pt x="212543" y="245077"/>
                  </a:cubicBezTo>
                  <a:cubicBezTo>
                    <a:pt x="200455" y="202790"/>
                    <a:pt x="229580" y="177037"/>
                    <a:pt x="253757" y="175802"/>
                  </a:cubicBezTo>
                  <a:cubicBezTo>
                    <a:pt x="284596" y="174281"/>
                    <a:pt x="304489" y="199369"/>
                    <a:pt x="307916" y="196328"/>
                  </a:cubicBezTo>
                  <a:cubicBezTo>
                    <a:pt x="312389" y="192147"/>
                    <a:pt x="669705" y="-95"/>
                    <a:pt x="670276" y="0"/>
                  </a:cubicBezTo>
                  <a:close/>
                  <a:moveTo>
                    <a:pt x="67294" y="674223"/>
                  </a:moveTo>
                  <a:cubicBezTo>
                    <a:pt x="67294" y="689523"/>
                    <a:pt x="79668" y="701972"/>
                    <a:pt x="95088" y="701972"/>
                  </a:cubicBezTo>
                  <a:cubicBezTo>
                    <a:pt x="110412" y="701972"/>
                    <a:pt x="122881" y="689523"/>
                    <a:pt x="122881" y="674223"/>
                  </a:cubicBezTo>
                  <a:cubicBezTo>
                    <a:pt x="122881" y="658924"/>
                    <a:pt x="110412" y="646475"/>
                    <a:pt x="95088" y="646475"/>
                  </a:cubicBezTo>
                  <a:cubicBezTo>
                    <a:pt x="79668" y="646475"/>
                    <a:pt x="67294" y="658924"/>
                    <a:pt x="67294" y="674223"/>
                  </a:cubicBezTo>
                  <a:close/>
                  <a:moveTo>
                    <a:pt x="307440" y="676314"/>
                  </a:moveTo>
                  <a:cubicBezTo>
                    <a:pt x="307440" y="694845"/>
                    <a:pt x="322479" y="709859"/>
                    <a:pt x="341039" y="709859"/>
                  </a:cubicBezTo>
                  <a:cubicBezTo>
                    <a:pt x="359600" y="709859"/>
                    <a:pt x="374639" y="694845"/>
                    <a:pt x="374639" y="676314"/>
                  </a:cubicBezTo>
                  <a:cubicBezTo>
                    <a:pt x="374639" y="657784"/>
                    <a:pt x="359600" y="642769"/>
                    <a:pt x="341039" y="642769"/>
                  </a:cubicBezTo>
                  <a:cubicBezTo>
                    <a:pt x="322479" y="642769"/>
                    <a:pt x="307440" y="657784"/>
                    <a:pt x="307440" y="676314"/>
                  </a:cubicBezTo>
                  <a:close/>
                  <a:moveTo>
                    <a:pt x="21511" y="475900"/>
                  </a:moveTo>
                  <a:cubicBezTo>
                    <a:pt x="21511" y="494526"/>
                    <a:pt x="36550" y="509540"/>
                    <a:pt x="55206" y="509540"/>
                  </a:cubicBezTo>
                  <a:cubicBezTo>
                    <a:pt x="73767" y="509540"/>
                    <a:pt x="88901" y="494431"/>
                    <a:pt x="88901" y="475900"/>
                  </a:cubicBezTo>
                  <a:cubicBezTo>
                    <a:pt x="88901" y="457370"/>
                    <a:pt x="73862" y="442260"/>
                    <a:pt x="55206" y="442260"/>
                  </a:cubicBezTo>
                  <a:cubicBezTo>
                    <a:pt x="36550" y="442260"/>
                    <a:pt x="21511" y="457275"/>
                    <a:pt x="21511" y="475900"/>
                  </a:cubicBezTo>
                  <a:close/>
                  <a:moveTo>
                    <a:pt x="73100" y="421924"/>
                  </a:moveTo>
                  <a:cubicBezTo>
                    <a:pt x="73576" y="427531"/>
                    <a:pt x="97372" y="462311"/>
                    <a:pt x="105367" y="463737"/>
                  </a:cubicBezTo>
                  <a:cubicBezTo>
                    <a:pt x="124023" y="467158"/>
                    <a:pt x="119264" y="454139"/>
                    <a:pt x="119264" y="454139"/>
                  </a:cubicBezTo>
                  <a:cubicBezTo>
                    <a:pt x="119264" y="454139"/>
                    <a:pt x="108318" y="418693"/>
                    <a:pt x="90138" y="406720"/>
                  </a:cubicBezTo>
                  <a:cubicBezTo>
                    <a:pt x="75289" y="396932"/>
                    <a:pt x="71863" y="414417"/>
                    <a:pt x="73100" y="421924"/>
                  </a:cubicBezTo>
                  <a:close/>
                  <a:moveTo>
                    <a:pt x="111935" y="356260"/>
                  </a:moveTo>
                  <a:cubicBezTo>
                    <a:pt x="101655" y="364242"/>
                    <a:pt x="104511" y="385148"/>
                    <a:pt x="118407" y="402824"/>
                  </a:cubicBezTo>
                  <a:cubicBezTo>
                    <a:pt x="132209" y="420499"/>
                    <a:pt x="151816" y="428386"/>
                    <a:pt x="162096" y="420309"/>
                  </a:cubicBezTo>
                  <a:cubicBezTo>
                    <a:pt x="172376" y="412326"/>
                    <a:pt x="169520" y="391420"/>
                    <a:pt x="155624" y="373745"/>
                  </a:cubicBezTo>
                  <a:cubicBezTo>
                    <a:pt x="141822" y="356070"/>
                    <a:pt x="122214" y="348183"/>
                    <a:pt x="111935" y="356260"/>
                  </a:cubicBezTo>
                  <a:close/>
                  <a:moveTo>
                    <a:pt x="146010" y="317203"/>
                  </a:moveTo>
                  <a:cubicBezTo>
                    <a:pt x="146010" y="323665"/>
                    <a:pt x="151245" y="328987"/>
                    <a:pt x="157813" y="328987"/>
                  </a:cubicBezTo>
                  <a:cubicBezTo>
                    <a:pt x="164285" y="328987"/>
                    <a:pt x="169615" y="323760"/>
                    <a:pt x="169615" y="317203"/>
                  </a:cubicBezTo>
                  <a:cubicBezTo>
                    <a:pt x="169615" y="310742"/>
                    <a:pt x="164381" y="305420"/>
                    <a:pt x="157813" y="305420"/>
                  </a:cubicBezTo>
                  <a:cubicBezTo>
                    <a:pt x="151340" y="305420"/>
                    <a:pt x="146010" y="310646"/>
                    <a:pt x="146010" y="317203"/>
                  </a:cubicBezTo>
                  <a:close/>
                  <a:moveTo>
                    <a:pt x="195029" y="389995"/>
                  </a:moveTo>
                  <a:cubicBezTo>
                    <a:pt x="198646" y="390850"/>
                    <a:pt x="207879" y="389995"/>
                    <a:pt x="207879" y="389995"/>
                  </a:cubicBezTo>
                  <a:lnTo>
                    <a:pt x="216255" y="375646"/>
                  </a:lnTo>
                  <a:lnTo>
                    <a:pt x="202358" y="366238"/>
                  </a:lnTo>
                  <a:cubicBezTo>
                    <a:pt x="202358" y="366238"/>
                    <a:pt x="192935" y="361106"/>
                    <a:pt x="188462" y="374790"/>
                  </a:cubicBezTo>
                  <a:cubicBezTo>
                    <a:pt x="184940" y="385243"/>
                    <a:pt x="191412" y="389140"/>
                    <a:pt x="195029" y="389995"/>
                  </a:cubicBezTo>
                  <a:close/>
                  <a:moveTo>
                    <a:pt x="210449" y="269975"/>
                  </a:moveTo>
                  <a:cubicBezTo>
                    <a:pt x="202454" y="268739"/>
                    <a:pt x="186368" y="272160"/>
                    <a:pt x="188462" y="291546"/>
                  </a:cubicBezTo>
                  <a:cubicBezTo>
                    <a:pt x="190175" y="307511"/>
                    <a:pt x="213304" y="304565"/>
                    <a:pt x="213304" y="304565"/>
                  </a:cubicBezTo>
                  <a:cubicBezTo>
                    <a:pt x="213304" y="304565"/>
                    <a:pt x="232341" y="306275"/>
                    <a:pt x="229105" y="318059"/>
                  </a:cubicBezTo>
                  <a:cubicBezTo>
                    <a:pt x="224821" y="333928"/>
                    <a:pt x="207879" y="323190"/>
                    <a:pt x="204072" y="325756"/>
                  </a:cubicBezTo>
                  <a:cubicBezTo>
                    <a:pt x="186748" y="337254"/>
                    <a:pt x="194649" y="346852"/>
                    <a:pt x="200645" y="349893"/>
                  </a:cubicBezTo>
                  <a:cubicBezTo>
                    <a:pt x="206641" y="352934"/>
                    <a:pt x="207022" y="353314"/>
                    <a:pt x="218444" y="351984"/>
                  </a:cubicBezTo>
                  <a:cubicBezTo>
                    <a:pt x="249188" y="348468"/>
                    <a:pt x="259087" y="375646"/>
                    <a:pt x="259087" y="375646"/>
                  </a:cubicBezTo>
                  <a:cubicBezTo>
                    <a:pt x="259087" y="375646"/>
                    <a:pt x="276030" y="397882"/>
                    <a:pt x="263846" y="410616"/>
                  </a:cubicBezTo>
                  <a:cubicBezTo>
                    <a:pt x="240527" y="435133"/>
                    <a:pt x="233197" y="461741"/>
                    <a:pt x="231960" y="467633"/>
                  </a:cubicBezTo>
                  <a:cubicBezTo>
                    <a:pt x="229580" y="479416"/>
                    <a:pt x="209687" y="479416"/>
                    <a:pt x="213780" y="462501"/>
                  </a:cubicBezTo>
                  <a:cubicBezTo>
                    <a:pt x="227391" y="405960"/>
                    <a:pt x="191793" y="408525"/>
                    <a:pt x="191317" y="413562"/>
                  </a:cubicBezTo>
                  <a:cubicBezTo>
                    <a:pt x="188366" y="448532"/>
                    <a:pt x="146581" y="448152"/>
                    <a:pt x="146581" y="448152"/>
                  </a:cubicBezTo>
                  <a:lnTo>
                    <a:pt x="144011" y="464212"/>
                  </a:lnTo>
                  <a:lnTo>
                    <a:pt x="140204" y="471434"/>
                  </a:lnTo>
                  <a:lnTo>
                    <a:pt x="132970" y="480176"/>
                  </a:lnTo>
                  <a:cubicBezTo>
                    <a:pt x="144107" y="512866"/>
                    <a:pt x="180847" y="535293"/>
                    <a:pt x="192650" y="547836"/>
                  </a:cubicBezTo>
                  <a:cubicBezTo>
                    <a:pt x="204452" y="560475"/>
                    <a:pt x="188176" y="563421"/>
                    <a:pt x="188176" y="563421"/>
                  </a:cubicBezTo>
                  <a:cubicBezTo>
                    <a:pt x="188176" y="563421"/>
                    <a:pt x="181704" y="565512"/>
                    <a:pt x="168283" y="563801"/>
                  </a:cubicBezTo>
                  <a:cubicBezTo>
                    <a:pt x="161430" y="562946"/>
                    <a:pt x="161906" y="565987"/>
                    <a:pt x="160573" y="570168"/>
                  </a:cubicBezTo>
                  <a:cubicBezTo>
                    <a:pt x="158955" y="575394"/>
                    <a:pt x="159716" y="595350"/>
                    <a:pt x="161906" y="612455"/>
                  </a:cubicBezTo>
                  <a:cubicBezTo>
                    <a:pt x="164000" y="629465"/>
                    <a:pt x="178372" y="639348"/>
                    <a:pt x="178372" y="639348"/>
                  </a:cubicBezTo>
                  <a:lnTo>
                    <a:pt x="238528" y="646570"/>
                  </a:lnTo>
                  <a:cubicBezTo>
                    <a:pt x="238528" y="646570"/>
                    <a:pt x="266416" y="652462"/>
                    <a:pt x="279551" y="641914"/>
                  </a:cubicBezTo>
                  <a:cubicBezTo>
                    <a:pt x="333234" y="598771"/>
                    <a:pt x="272698" y="549927"/>
                    <a:pt x="272698" y="549927"/>
                  </a:cubicBezTo>
                  <a:cubicBezTo>
                    <a:pt x="272698" y="549927"/>
                    <a:pt x="266035" y="542230"/>
                    <a:pt x="276506" y="530921"/>
                  </a:cubicBezTo>
                  <a:cubicBezTo>
                    <a:pt x="396055" y="402539"/>
                    <a:pt x="226915" y="272540"/>
                    <a:pt x="210449" y="269975"/>
                  </a:cubicBezTo>
                  <a:close/>
                  <a:moveTo>
                    <a:pt x="234816" y="214288"/>
                  </a:moveTo>
                  <a:cubicBezTo>
                    <a:pt x="229009" y="240801"/>
                    <a:pt x="245095" y="276817"/>
                    <a:pt x="271175" y="309316"/>
                  </a:cubicBezTo>
                  <a:cubicBezTo>
                    <a:pt x="301443" y="346947"/>
                    <a:pt x="343228" y="361582"/>
                    <a:pt x="343228" y="361582"/>
                  </a:cubicBezTo>
                  <a:cubicBezTo>
                    <a:pt x="343228" y="361582"/>
                    <a:pt x="360552" y="369659"/>
                    <a:pt x="369118" y="356260"/>
                  </a:cubicBezTo>
                  <a:cubicBezTo>
                    <a:pt x="377970" y="342386"/>
                    <a:pt x="369499" y="330887"/>
                    <a:pt x="352461" y="325756"/>
                  </a:cubicBezTo>
                  <a:cubicBezTo>
                    <a:pt x="336090" y="320814"/>
                    <a:pt x="331711" y="319389"/>
                    <a:pt x="322479" y="293256"/>
                  </a:cubicBezTo>
                  <a:cubicBezTo>
                    <a:pt x="313246" y="267219"/>
                    <a:pt x="295352" y="257811"/>
                    <a:pt x="290592" y="255245"/>
                  </a:cubicBezTo>
                  <a:cubicBezTo>
                    <a:pt x="285833" y="252679"/>
                    <a:pt x="273650" y="248878"/>
                    <a:pt x="270224" y="219990"/>
                  </a:cubicBezTo>
                  <a:cubicBezTo>
                    <a:pt x="266607" y="188536"/>
                    <a:pt x="233483" y="203550"/>
                    <a:pt x="234816" y="214288"/>
                  </a:cubicBezTo>
                  <a:close/>
                  <a:moveTo>
                    <a:pt x="384252" y="174091"/>
                  </a:moveTo>
                  <a:cubicBezTo>
                    <a:pt x="384252" y="174091"/>
                    <a:pt x="314769" y="213338"/>
                    <a:pt x="307249" y="218754"/>
                  </a:cubicBezTo>
                  <a:cubicBezTo>
                    <a:pt x="299730" y="224076"/>
                    <a:pt x="297826" y="252299"/>
                    <a:pt x="325429" y="243747"/>
                  </a:cubicBezTo>
                  <a:lnTo>
                    <a:pt x="396816" y="188441"/>
                  </a:lnTo>
                  <a:cubicBezTo>
                    <a:pt x="406335" y="167249"/>
                    <a:pt x="384252" y="174091"/>
                    <a:pt x="384252" y="174091"/>
                  </a:cubicBezTo>
                  <a:close/>
                  <a:moveTo>
                    <a:pt x="438792" y="175802"/>
                  </a:moveTo>
                  <a:cubicBezTo>
                    <a:pt x="436983" y="177512"/>
                    <a:pt x="342372" y="252394"/>
                    <a:pt x="335519" y="258571"/>
                  </a:cubicBezTo>
                  <a:cubicBezTo>
                    <a:pt x="328665" y="264748"/>
                    <a:pt x="330379" y="290215"/>
                    <a:pt x="356268" y="282138"/>
                  </a:cubicBezTo>
                  <a:lnTo>
                    <a:pt x="453164" y="188441"/>
                  </a:lnTo>
                  <a:cubicBezTo>
                    <a:pt x="460398" y="172856"/>
                    <a:pt x="443075" y="171526"/>
                    <a:pt x="438792" y="175802"/>
                  </a:cubicBezTo>
                  <a:close/>
                  <a:moveTo>
                    <a:pt x="189699" y="660920"/>
                  </a:moveTo>
                  <a:cubicBezTo>
                    <a:pt x="189699" y="660920"/>
                    <a:pt x="170472" y="661775"/>
                    <a:pt x="175707" y="679830"/>
                  </a:cubicBezTo>
                  <a:cubicBezTo>
                    <a:pt x="177801" y="686957"/>
                    <a:pt x="184559" y="697505"/>
                    <a:pt x="195124" y="706058"/>
                  </a:cubicBezTo>
                  <a:cubicBezTo>
                    <a:pt x="201502" y="711284"/>
                    <a:pt x="240241" y="726489"/>
                    <a:pt x="264322" y="723068"/>
                  </a:cubicBezTo>
                  <a:cubicBezTo>
                    <a:pt x="279075" y="720977"/>
                    <a:pt x="291259" y="713755"/>
                    <a:pt x="273841" y="686577"/>
                  </a:cubicBezTo>
                  <a:cubicBezTo>
                    <a:pt x="260420" y="665766"/>
                    <a:pt x="242145" y="665956"/>
                    <a:pt x="242145" y="665956"/>
                  </a:cubicBezTo>
                  <a:lnTo>
                    <a:pt x="189699" y="660920"/>
                  </a:lnTo>
                  <a:close/>
                </a:path>
              </a:pathLst>
            </a:custGeom>
            <a:solidFill>
              <a:srgbClr val="000000"/>
            </a:solidFill>
            <a:ln>
              <a:noFill/>
            </a:ln>
            <a:extLst>
              <a:ext uri="{91240B29-F687-4F45-9708-019B960494DF}">
                <a14:hiddenLine xmlns:a14="http://schemas.microsoft.com/office/drawing/2010/main" w="9505" cap="flat">
                  <a:solidFill>
                    <a:srgbClr val="000000"/>
                  </a:solidFill>
                  <a:prstDash val="solid"/>
                  <a:miter lim="800000"/>
                  <a:headEnd/>
                  <a:tailEnd/>
                </a14:hiddenLine>
              </a:ext>
            </a:extLst>
          </p:spPr>
          <p:txBody>
            <a:bodyPr anchor="ctr"/>
            <a:lstStyle/>
            <a:p>
              <a:endParaRPr lang="en-GB"/>
            </a:p>
          </p:txBody>
        </p:sp>
        <p:grpSp>
          <p:nvGrpSpPr>
            <p:cNvPr id="26" name="Graphic 42">
              <a:extLst>
                <a:ext uri="{FF2B5EF4-FFF2-40B4-BE49-F238E27FC236}">
                  <a16:creationId xmlns:a16="http://schemas.microsoft.com/office/drawing/2014/main" id="{0529F516-B6DA-2145-90DE-AE2B8E7C58E0}"/>
                </a:ext>
              </a:extLst>
            </p:cNvPr>
            <p:cNvGrpSpPr/>
            <p:nvPr/>
          </p:nvGrpSpPr>
          <p:grpSpPr>
            <a:xfrm>
              <a:off x="3991037" y="2890857"/>
              <a:ext cx="2312937" cy="589173"/>
              <a:chOff x="3991037" y="2890857"/>
              <a:chExt cx="2312937" cy="589173"/>
            </a:xfrm>
            <a:solidFill>
              <a:srgbClr val="1A1A18"/>
            </a:solidFill>
          </p:grpSpPr>
          <p:sp>
            <p:nvSpPr>
              <p:cNvPr id="50" name="Freeform 49">
                <a:extLst>
                  <a:ext uri="{FF2B5EF4-FFF2-40B4-BE49-F238E27FC236}">
                    <a16:creationId xmlns:a16="http://schemas.microsoft.com/office/drawing/2014/main" id="{FD1267AC-4A6E-9244-BBF6-04E85D1EF0E3}"/>
                  </a:ext>
                </a:extLst>
              </p:cNvPr>
              <p:cNvSpPr/>
              <p:nvPr/>
            </p:nvSpPr>
            <p:spPr>
              <a:xfrm>
                <a:off x="3991037" y="2890857"/>
                <a:ext cx="504468" cy="589173"/>
              </a:xfrm>
              <a:custGeom>
                <a:avLst/>
                <a:gdLst>
                  <a:gd name="connsiteX0" fmla="*/ 396245 w 504467"/>
                  <a:gd name="connsiteY0" fmla="*/ 294397 h 589173"/>
                  <a:gd name="connsiteX1" fmla="*/ 396245 w 504467"/>
                  <a:gd name="connsiteY1" fmla="*/ 292686 h 589173"/>
                  <a:gd name="connsiteX2" fmla="*/ 502183 w 504467"/>
                  <a:gd name="connsiteY2" fmla="*/ 157936 h 589173"/>
                  <a:gd name="connsiteX3" fmla="*/ 272413 w 504467"/>
                  <a:gd name="connsiteY3" fmla="*/ 0 h 589173"/>
                  <a:gd name="connsiteX4" fmla="*/ 0 w 504467"/>
                  <a:gd name="connsiteY4" fmla="*/ 0 h 589173"/>
                  <a:gd name="connsiteX5" fmla="*/ 0 w 504467"/>
                  <a:gd name="connsiteY5" fmla="*/ 593925 h 589173"/>
                  <a:gd name="connsiteX6" fmla="*/ 295066 w 504467"/>
                  <a:gd name="connsiteY6" fmla="*/ 593925 h 589173"/>
                  <a:gd name="connsiteX7" fmla="*/ 509703 w 504467"/>
                  <a:gd name="connsiteY7" fmla="*/ 432567 h 589173"/>
                  <a:gd name="connsiteX8" fmla="*/ 396245 w 504467"/>
                  <a:gd name="connsiteY8" fmla="*/ 294397 h 589173"/>
                  <a:gd name="connsiteX9" fmla="*/ 167331 w 504467"/>
                  <a:gd name="connsiteY9" fmla="*/ 113273 h 589173"/>
                  <a:gd name="connsiteX10" fmla="*/ 247760 w 504467"/>
                  <a:gd name="connsiteY10" fmla="*/ 113273 h 589173"/>
                  <a:gd name="connsiteX11" fmla="*/ 337613 w 504467"/>
                  <a:gd name="connsiteY11" fmla="*/ 176752 h 589173"/>
                  <a:gd name="connsiteX12" fmla="*/ 255375 w 504467"/>
                  <a:gd name="connsiteY12" fmla="*/ 237665 h 589173"/>
                  <a:gd name="connsiteX13" fmla="*/ 167426 w 504467"/>
                  <a:gd name="connsiteY13" fmla="*/ 237665 h 589173"/>
                  <a:gd name="connsiteX14" fmla="*/ 167426 w 504467"/>
                  <a:gd name="connsiteY14" fmla="*/ 113273 h 589173"/>
                  <a:gd name="connsiteX15" fmla="*/ 259087 w 504467"/>
                  <a:gd name="connsiteY15" fmla="*/ 480651 h 589173"/>
                  <a:gd name="connsiteX16" fmla="*/ 165427 w 504467"/>
                  <a:gd name="connsiteY16" fmla="*/ 480651 h 589173"/>
                  <a:gd name="connsiteX17" fmla="*/ 165427 w 504467"/>
                  <a:gd name="connsiteY17" fmla="*/ 351033 h 589173"/>
                  <a:gd name="connsiteX18" fmla="*/ 254328 w 504467"/>
                  <a:gd name="connsiteY18" fmla="*/ 351033 h 589173"/>
                  <a:gd name="connsiteX19" fmla="*/ 339421 w 504467"/>
                  <a:gd name="connsiteY19" fmla="*/ 417173 h 589173"/>
                  <a:gd name="connsiteX20" fmla="*/ 259087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245" y="294397"/>
                    </a:moveTo>
                    <a:lnTo>
                      <a:pt x="396245" y="292686"/>
                    </a:lnTo>
                    <a:cubicBezTo>
                      <a:pt x="463349" y="274631"/>
                      <a:pt x="502183" y="220560"/>
                      <a:pt x="502183" y="157936"/>
                    </a:cubicBezTo>
                    <a:cubicBezTo>
                      <a:pt x="502183" y="39532"/>
                      <a:pt x="399101" y="0"/>
                      <a:pt x="272413" y="0"/>
                    </a:cubicBezTo>
                    <a:lnTo>
                      <a:pt x="0" y="0"/>
                    </a:lnTo>
                    <a:lnTo>
                      <a:pt x="0" y="593925"/>
                    </a:lnTo>
                    <a:lnTo>
                      <a:pt x="295066" y="593925"/>
                    </a:lnTo>
                    <a:cubicBezTo>
                      <a:pt x="424610" y="593925"/>
                      <a:pt x="509703" y="544130"/>
                      <a:pt x="509703" y="432567"/>
                    </a:cubicBezTo>
                    <a:cubicBezTo>
                      <a:pt x="509703" y="362152"/>
                      <a:pt x="470963" y="313307"/>
                      <a:pt x="396245" y="294397"/>
                    </a:cubicBezTo>
                    <a:close/>
                    <a:moveTo>
                      <a:pt x="167331" y="113273"/>
                    </a:moveTo>
                    <a:lnTo>
                      <a:pt x="247760" y="113273"/>
                    </a:lnTo>
                    <a:cubicBezTo>
                      <a:pt x="295066" y="113273"/>
                      <a:pt x="337613" y="124392"/>
                      <a:pt x="337613" y="176752"/>
                    </a:cubicBezTo>
                    <a:cubicBezTo>
                      <a:pt x="337613" y="212768"/>
                      <a:pt x="310200" y="237665"/>
                      <a:pt x="255375" y="237665"/>
                    </a:cubicBezTo>
                    <a:lnTo>
                      <a:pt x="167426" y="237665"/>
                    </a:lnTo>
                    <a:lnTo>
                      <a:pt x="167426" y="113273"/>
                    </a:lnTo>
                    <a:close/>
                    <a:moveTo>
                      <a:pt x="259087" y="480651"/>
                    </a:moveTo>
                    <a:lnTo>
                      <a:pt x="165427" y="480651"/>
                    </a:lnTo>
                    <a:lnTo>
                      <a:pt x="165427" y="351033"/>
                    </a:lnTo>
                    <a:lnTo>
                      <a:pt x="254328" y="351033"/>
                    </a:lnTo>
                    <a:cubicBezTo>
                      <a:pt x="304489" y="351033"/>
                      <a:pt x="339421" y="374220"/>
                      <a:pt x="339421" y="417173"/>
                    </a:cubicBezTo>
                    <a:cubicBezTo>
                      <a:pt x="339516" y="462596"/>
                      <a:pt x="310200" y="480651"/>
                      <a:pt x="259087" y="480651"/>
                    </a:cubicBez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1" name="Freeform 50">
                <a:extLst>
                  <a:ext uri="{FF2B5EF4-FFF2-40B4-BE49-F238E27FC236}">
                    <a16:creationId xmlns:a16="http://schemas.microsoft.com/office/drawing/2014/main" id="{FB93E1E3-A224-5F4E-BA61-641E1E0C7FC9}"/>
                  </a:ext>
                </a:extLst>
              </p:cNvPr>
              <p:cNvSpPr/>
              <p:nvPr/>
            </p:nvSpPr>
            <p:spPr>
              <a:xfrm>
                <a:off x="4527867" y="2890857"/>
                <a:ext cx="161810" cy="589173"/>
              </a:xfrm>
              <a:custGeom>
                <a:avLst/>
                <a:gdLst>
                  <a:gd name="connsiteX0" fmla="*/ 0 w 161810"/>
                  <a:gd name="connsiteY0" fmla="*/ 0 h 589173"/>
                  <a:gd name="connsiteX1" fmla="*/ 170186 w 161810"/>
                  <a:gd name="connsiteY1" fmla="*/ 0 h 589173"/>
                  <a:gd name="connsiteX2" fmla="*/ 170186 w 161810"/>
                  <a:gd name="connsiteY2" fmla="*/ 593925 h 589173"/>
                  <a:gd name="connsiteX3" fmla="*/ 0 w 161810"/>
                  <a:gd name="connsiteY3" fmla="*/ 593925 h 589173"/>
                </a:gdLst>
                <a:ahLst/>
                <a:cxnLst>
                  <a:cxn ang="0">
                    <a:pos x="connsiteX0" y="connsiteY0"/>
                  </a:cxn>
                  <a:cxn ang="0">
                    <a:pos x="connsiteX1" y="connsiteY1"/>
                  </a:cxn>
                  <a:cxn ang="0">
                    <a:pos x="connsiteX2" y="connsiteY2"/>
                  </a:cxn>
                  <a:cxn ang="0">
                    <a:pos x="connsiteX3" y="connsiteY3"/>
                  </a:cxn>
                </a:cxnLst>
                <a:rect l="l" t="t" r="r" b="b"/>
                <a:pathLst>
                  <a:path w="161810" h="589173">
                    <a:moveTo>
                      <a:pt x="0" y="0"/>
                    </a:moveTo>
                    <a:lnTo>
                      <a:pt x="170186" y="0"/>
                    </a:lnTo>
                    <a:lnTo>
                      <a:pt x="170186" y="593925"/>
                    </a:lnTo>
                    <a:lnTo>
                      <a:pt x="0" y="593925"/>
                    </a:ln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2" name="Freeform 51">
                <a:extLst>
                  <a:ext uri="{FF2B5EF4-FFF2-40B4-BE49-F238E27FC236}">
                    <a16:creationId xmlns:a16="http://schemas.microsoft.com/office/drawing/2014/main" id="{33EBBA1E-A444-D44B-A182-56793E38A580}"/>
                  </a:ext>
                </a:extLst>
              </p:cNvPr>
              <p:cNvSpPr/>
              <p:nvPr/>
            </p:nvSpPr>
            <p:spPr>
              <a:xfrm>
                <a:off x="4736697" y="2890857"/>
                <a:ext cx="504468" cy="589173"/>
              </a:xfrm>
              <a:custGeom>
                <a:avLst/>
                <a:gdLst>
                  <a:gd name="connsiteX0" fmla="*/ 396340 w 504467"/>
                  <a:gd name="connsiteY0" fmla="*/ 294397 h 589173"/>
                  <a:gd name="connsiteX1" fmla="*/ 396340 w 504467"/>
                  <a:gd name="connsiteY1" fmla="*/ 292686 h 589173"/>
                  <a:gd name="connsiteX2" fmla="*/ 502279 w 504467"/>
                  <a:gd name="connsiteY2" fmla="*/ 157936 h 589173"/>
                  <a:gd name="connsiteX3" fmla="*/ 272508 w 504467"/>
                  <a:gd name="connsiteY3" fmla="*/ 0 h 589173"/>
                  <a:gd name="connsiteX4" fmla="*/ 0 w 504467"/>
                  <a:gd name="connsiteY4" fmla="*/ 0 h 589173"/>
                  <a:gd name="connsiteX5" fmla="*/ 95 w 504467"/>
                  <a:gd name="connsiteY5" fmla="*/ 593925 h 589173"/>
                  <a:gd name="connsiteX6" fmla="*/ 295161 w 504467"/>
                  <a:gd name="connsiteY6" fmla="*/ 593925 h 589173"/>
                  <a:gd name="connsiteX7" fmla="*/ 509798 w 504467"/>
                  <a:gd name="connsiteY7" fmla="*/ 432567 h 589173"/>
                  <a:gd name="connsiteX8" fmla="*/ 396340 w 504467"/>
                  <a:gd name="connsiteY8" fmla="*/ 294397 h 589173"/>
                  <a:gd name="connsiteX9" fmla="*/ 167521 w 504467"/>
                  <a:gd name="connsiteY9" fmla="*/ 113273 h 589173"/>
                  <a:gd name="connsiteX10" fmla="*/ 247951 w 504467"/>
                  <a:gd name="connsiteY10" fmla="*/ 113273 h 589173"/>
                  <a:gd name="connsiteX11" fmla="*/ 337803 w 504467"/>
                  <a:gd name="connsiteY11" fmla="*/ 176752 h 589173"/>
                  <a:gd name="connsiteX12" fmla="*/ 255565 w 504467"/>
                  <a:gd name="connsiteY12" fmla="*/ 237665 h 589173"/>
                  <a:gd name="connsiteX13" fmla="*/ 167617 w 504467"/>
                  <a:gd name="connsiteY13" fmla="*/ 237665 h 589173"/>
                  <a:gd name="connsiteX14" fmla="*/ 167617 w 504467"/>
                  <a:gd name="connsiteY14" fmla="*/ 113273 h 589173"/>
                  <a:gd name="connsiteX15" fmla="*/ 259182 w 504467"/>
                  <a:gd name="connsiteY15" fmla="*/ 480651 h 589173"/>
                  <a:gd name="connsiteX16" fmla="*/ 165523 w 504467"/>
                  <a:gd name="connsiteY16" fmla="*/ 480651 h 589173"/>
                  <a:gd name="connsiteX17" fmla="*/ 165523 w 504467"/>
                  <a:gd name="connsiteY17" fmla="*/ 351033 h 589173"/>
                  <a:gd name="connsiteX18" fmla="*/ 254423 w 504467"/>
                  <a:gd name="connsiteY18" fmla="*/ 351033 h 589173"/>
                  <a:gd name="connsiteX19" fmla="*/ 339516 w 504467"/>
                  <a:gd name="connsiteY19" fmla="*/ 417173 h 589173"/>
                  <a:gd name="connsiteX20" fmla="*/ 259182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340" y="294397"/>
                    </a:moveTo>
                    <a:lnTo>
                      <a:pt x="396340" y="292686"/>
                    </a:lnTo>
                    <a:cubicBezTo>
                      <a:pt x="463444" y="274631"/>
                      <a:pt x="502279" y="220560"/>
                      <a:pt x="502279" y="157936"/>
                    </a:cubicBezTo>
                    <a:cubicBezTo>
                      <a:pt x="502279" y="39532"/>
                      <a:pt x="399196" y="0"/>
                      <a:pt x="272508" y="0"/>
                    </a:cubicBezTo>
                    <a:lnTo>
                      <a:pt x="0" y="0"/>
                    </a:lnTo>
                    <a:lnTo>
                      <a:pt x="95" y="593925"/>
                    </a:lnTo>
                    <a:lnTo>
                      <a:pt x="295161" y="593925"/>
                    </a:lnTo>
                    <a:cubicBezTo>
                      <a:pt x="424705" y="593925"/>
                      <a:pt x="509798" y="544130"/>
                      <a:pt x="509798" y="432567"/>
                    </a:cubicBezTo>
                    <a:cubicBezTo>
                      <a:pt x="509798" y="362152"/>
                      <a:pt x="471059" y="313307"/>
                      <a:pt x="396340" y="294397"/>
                    </a:cubicBezTo>
                    <a:close/>
                    <a:moveTo>
                      <a:pt x="167521" y="113273"/>
                    </a:moveTo>
                    <a:lnTo>
                      <a:pt x="247951" y="113273"/>
                    </a:lnTo>
                    <a:cubicBezTo>
                      <a:pt x="295256" y="113273"/>
                      <a:pt x="337803" y="124392"/>
                      <a:pt x="337803" y="176752"/>
                    </a:cubicBezTo>
                    <a:cubicBezTo>
                      <a:pt x="337803" y="212768"/>
                      <a:pt x="310390" y="237665"/>
                      <a:pt x="255565" y="237665"/>
                    </a:cubicBezTo>
                    <a:lnTo>
                      <a:pt x="167617" y="237665"/>
                    </a:lnTo>
                    <a:lnTo>
                      <a:pt x="167617" y="113273"/>
                    </a:lnTo>
                    <a:close/>
                    <a:moveTo>
                      <a:pt x="259182" y="480651"/>
                    </a:moveTo>
                    <a:lnTo>
                      <a:pt x="165523" y="480651"/>
                    </a:lnTo>
                    <a:lnTo>
                      <a:pt x="165523" y="351033"/>
                    </a:lnTo>
                    <a:lnTo>
                      <a:pt x="254423" y="351033"/>
                    </a:lnTo>
                    <a:cubicBezTo>
                      <a:pt x="304584" y="351033"/>
                      <a:pt x="339516" y="374220"/>
                      <a:pt x="339516" y="417173"/>
                    </a:cubicBezTo>
                    <a:cubicBezTo>
                      <a:pt x="339611" y="462596"/>
                      <a:pt x="310295" y="480651"/>
                      <a:pt x="259182" y="480651"/>
                    </a:cubicBez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3" name="Freeform 52">
                <a:extLst>
                  <a:ext uri="{FF2B5EF4-FFF2-40B4-BE49-F238E27FC236}">
                    <a16:creationId xmlns:a16="http://schemas.microsoft.com/office/drawing/2014/main" id="{E9228351-5CA1-7649-A2D3-B99DD665712C}"/>
                  </a:ext>
                </a:extLst>
              </p:cNvPr>
              <p:cNvSpPr/>
              <p:nvPr/>
            </p:nvSpPr>
            <p:spPr>
              <a:xfrm>
                <a:off x="5270101" y="2890857"/>
                <a:ext cx="504468" cy="589173"/>
              </a:xfrm>
              <a:custGeom>
                <a:avLst/>
                <a:gdLst>
                  <a:gd name="connsiteX0" fmla="*/ 396436 w 504467"/>
                  <a:gd name="connsiteY0" fmla="*/ 294397 h 589173"/>
                  <a:gd name="connsiteX1" fmla="*/ 396436 w 504467"/>
                  <a:gd name="connsiteY1" fmla="*/ 292686 h 589173"/>
                  <a:gd name="connsiteX2" fmla="*/ 502374 w 504467"/>
                  <a:gd name="connsiteY2" fmla="*/ 157936 h 589173"/>
                  <a:gd name="connsiteX3" fmla="*/ 272603 w 504467"/>
                  <a:gd name="connsiteY3" fmla="*/ 0 h 589173"/>
                  <a:gd name="connsiteX4" fmla="*/ 0 w 504467"/>
                  <a:gd name="connsiteY4" fmla="*/ 0 h 589173"/>
                  <a:gd name="connsiteX5" fmla="*/ 190 w 504467"/>
                  <a:gd name="connsiteY5" fmla="*/ 593925 h 589173"/>
                  <a:gd name="connsiteX6" fmla="*/ 295256 w 504467"/>
                  <a:gd name="connsiteY6" fmla="*/ 593925 h 589173"/>
                  <a:gd name="connsiteX7" fmla="*/ 509893 w 504467"/>
                  <a:gd name="connsiteY7" fmla="*/ 432567 h 589173"/>
                  <a:gd name="connsiteX8" fmla="*/ 396436 w 504467"/>
                  <a:gd name="connsiteY8" fmla="*/ 294397 h 589173"/>
                  <a:gd name="connsiteX9" fmla="*/ 167521 w 504467"/>
                  <a:gd name="connsiteY9" fmla="*/ 113273 h 589173"/>
                  <a:gd name="connsiteX10" fmla="*/ 247951 w 504467"/>
                  <a:gd name="connsiteY10" fmla="*/ 113273 h 589173"/>
                  <a:gd name="connsiteX11" fmla="*/ 337803 w 504467"/>
                  <a:gd name="connsiteY11" fmla="*/ 176752 h 589173"/>
                  <a:gd name="connsiteX12" fmla="*/ 255565 w 504467"/>
                  <a:gd name="connsiteY12" fmla="*/ 237665 h 589173"/>
                  <a:gd name="connsiteX13" fmla="*/ 167617 w 504467"/>
                  <a:gd name="connsiteY13" fmla="*/ 237665 h 589173"/>
                  <a:gd name="connsiteX14" fmla="*/ 167617 w 504467"/>
                  <a:gd name="connsiteY14" fmla="*/ 113273 h 589173"/>
                  <a:gd name="connsiteX15" fmla="*/ 259277 w 504467"/>
                  <a:gd name="connsiteY15" fmla="*/ 480651 h 589173"/>
                  <a:gd name="connsiteX16" fmla="*/ 165618 w 504467"/>
                  <a:gd name="connsiteY16" fmla="*/ 480651 h 589173"/>
                  <a:gd name="connsiteX17" fmla="*/ 165618 w 504467"/>
                  <a:gd name="connsiteY17" fmla="*/ 351033 h 589173"/>
                  <a:gd name="connsiteX18" fmla="*/ 254518 w 504467"/>
                  <a:gd name="connsiteY18" fmla="*/ 351033 h 589173"/>
                  <a:gd name="connsiteX19" fmla="*/ 339612 w 504467"/>
                  <a:gd name="connsiteY19" fmla="*/ 417173 h 589173"/>
                  <a:gd name="connsiteX20" fmla="*/ 259277 w 504467"/>
                  <a:gd name="connsiteY20" fmla="*/ 480651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467" h="589173">
                    <a:moveTo>
                      <a:pt x="396436" y="294397"/>
                    </a:moveTo>
                    <a:lnTo>
                      <a:pt x="396436" y="292686"/>
                    </a:lnTo>
                    <a:cubicBezTo>
                      <a:pt x="463539" y="274631"/>
                      <a:pt x="502374" y="220560"/>
                      <a:pt x="502374" y="157936"/>
                    </a:cubicBezTo>
                    <a:cubicBezTo>
                      <a:pt x="502374" y="39532"/>
                      <a:pt x="399291" y="0"/>
                      <a:pt x="272603" y="0"/>
                    </a:cubicBezTo>
                    <a:lnTo>
                      <a:pt x="0" y="0"/>
                    </a:lnTo>
                    <a:lnTo>
                      <a:pt x="190" y="593925"/>
                    </a:lnTo>
                    <a:lnTo>
                      <a:pt x="295256" y="593925"/>
                    </a:lnTo>
                    <a:cubicBezTo>
                      <a:pt x="424800" y="593925"/>
                      <a:pt x="509893" y="544130"/>
                      <a:pt x="509893" y="432567"/>
                    </a:cubicBezTo>
                    <a:cubicBezTo>
                      <a:pt x="509893" y="362152"/>
                      <a:pt x="471154" y="313307"/>
                      <a:pt x="396436" y="294397"/>
                    </a:cubicBezTo>
                    <a:close/>
                    <a:moveTo>
                      <a:pt x="167521" y="113273"/>
                    </a:moveTo>
                    <a:lnTo>
                      <a:pt x="247951" y="113273"/>
                    </a:lnTo>
                    <a:cubicBezTo>
                      <a:pt x="295256" y="113273"/>
                      <a:pt x="337803" y="124392"/>
                      <a:pt x="337803" y="176752"/>
                    </a:cubicBezTo>
                    <a:cubicBezTo>
                      <a:pt x="337803" y="212768"/>
                      <a:pt x="310390" y="237665"/>
                      <a:pt x="255565" y="237665"/>
                    </a:cubicBezTo>
                    <a:lnTo>
                      <a:pt x="167617" y="237665"/>
                    </a:lnTo>
                    <a:lnTo>
                      <a:pt x="167617" y="113273"/>
                    </a:lnTo>
                    <a:close/>
                    <a:moveTo>
                      <a:pt x="259277" y="480651"/>
                    </a:moveTo>
                    <a:lnTo>
                      <a:pt x="165618" y="480651"/>
                    </a:lnTo>
                    <a:lnTo>
                      <a:pt x="165618" y="351033"/>
                    </a:lnTo>
                    <a:lnTo>
                      <a:pt x="254518" y="351033"/>
                    </a:lnTo>
                    <a:cubicBezTo>
                      <a:pt x="304680" y="351033"/>
                      <a:pt x="339612" y="374220"/>
                      <a:pt x="339612" y="417173"/>
                    </a:cubicBezTo>
                    <a:cubicBezTo>
                      <a:pt x="339707" y="462596"/>
                      <a:pt x="310390" y="480651"/>
                      <a:pt x="259277" y="480651"/>
                    </a:cubicBez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54" name="Freeform 53">
                <a:extLst>
                  <a:ext uri="{FF2B5EF4-FFF2-40B4-BE49-F238E27FC236}">
                    <a16:creationId xmlns:a16="http://schemas.microsoft.com/office/drawing/2014/main" id="{AE7F08A6-AB16-D949-8165-2810E2F70EB6}"/>
                  </a:ext>
                </a:extLst>
              </p:cNvPr>
              <p:cNvSpPr/>
              <p:nvPr/>
            </p:nvSpPr>
            <p:spPr>
              <a:xfrm>
                <a:off x="5723836" y="2890857"/>
                <a:ext cx="580614" cy="589173"/>
              </a:xfrm>
              <a:custGeom>
                <a:avLst/>
                <a:gdLst>
                  <a:gd name="connsiteX0" fmla="*/ 408524 w 580613"/>
                  <a:gd name="connsiteY0" fmla="*/ 0 h 589173"/>
                  <a:gd name="connsiteX1" fmla="*/ 290307 w 580613"/>
                  <a:gd name="connsiteY1" fmla="*/ 207731 h 589173"/>
                  <a:gd name="connsiteX2" fmla="*/ 188176 w 580613"/>
                  <a:gd name="connsiteY2" fmla="*/ 0 h 589173"/>
                  <a:gd name="connsiteX3" fmla="*/ 0 w 580613"/>
                  <a:gd name="connsiteY3" fmla="*/ 0 h 589173"/>
                  <a:gd name="connsiteX4" fmla="*/ 198646 w 580613"/>
                  <a:gd name="connsiteY4" fmla="*/ 330412 h 589173"/>
                  <a:gd name="connsiteX5" fmla="*/ 43784 w 580613"/>
                  <a:gd name="connsiteY5" fmla="*/ 593925 h 589173"/>
                  <a:gd name="connsiteX6" fmla="*/ 214066 w 580613"/>
                  <a:gd name="connsiteY6" fmla="*/ 593925 h 589173"/>
                  <a:gd name="connsiteX7" fmla="*/ 589180 w 580613"/>
                  <a:gd name="connsiteY7" fmla="*/ 0 h 5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613" h="589173">
                    <a:moveTo>
                      <a:pt x="408524" y="0"/>
                    </a:moveTo>
                    <a:lnTo>
                      <a:pt x="290307" y="207731"/>
                    </a:lnTo>
                    <a:lnTo>
                      <a:pt x="188176" y="0"/>
                    </a:lnTo>
                    <a:lnTo>
                      <a:pt x="0" y="0"/>
                    </a:lnTo>
                    <a:lnTo>
                      <a:pt x="198646" y="330412"/>
                    </a:lnTo>
                    <a:lnTo>
                      <a:pt x="43784" y="593925"/>
                    </a:lnTo>
                    <a:lnTo>
                      <a:pt x="214066" y="593925"/>
                    </a:lnTo>
                    <a:lnTo>
                      <a:pt x="589180" y="0"/>
                    </a:lnTo>
                    <a:close/>
                  </a:path>
                </a:pathLst>
              </a:custGeom>
              <a:solidFill>
                <a:schemeClr val="tx1"/>
              </a:solidFill>
              <a:ln w="9505" cap="flat">
                <a:noFill/>
                <a:prstDash val="solid"/>
                <a:miter/>
              </a:ln>
            </p:spPr>
            <p:txBody>
              <a:bodyPr anchor="ctr"/>
              <a:lstStyle/>
              <a:p>
                <a:pPr eaLnBrk="1" fontAlgn="auto" hangingPunct="1">
                  <a:spcBef>
                    <a:spcPts val="0"/>
                  </a:spcBef>
                  <a:spcAft>
                    <a:spcPts val="0"/>
                  </a:spcAft>
                  <a:defRPr/>
                </a:pPr>
                <a:endParaRPr lang="en-GB" dirty="0">
                  <a:latin typeface="+mn-lt"/>
                </a:endParaRPr>
              </a:p>
            </p:txBody>
          </p:sp>
        </p:grpSp>
        <p:grpSp>
          <p:nvGrpSpPr>
            <p:cNvPr id="27" name="Graphic 42">
              <a:extLst>
                <a:ext uri="{FF2B5EF4-FFF2-40B4-BE49-F238E27FC236}">
                  <a16:creationId xmlns:a16="http://schemas.microsoft.com/office/drawing/2014/main" id="{0529F516-B6DA-2145-90DE-AE2B8E7C58E0}"/>
                </a:ext>
              </a:extLst>
            </p:cNvPr>
            <p:cNvGrpSpPr/>
            <p:nvPr/>
          </p:nvGrpSpPr>
          <p:grpSpPr>
            <a:xfrm>
              <a:off x="3992179" y="3669136"/>
              <a:ext cx="1456294" cy="161548"/>
              <a:chOff x="3992179" y="3669136"/>
              <a:chExt cx="1456294" cy="161548"/>
            </a:xfrm>
            <a:solidFill>
              <a:srgbClr val="0033A1"/>
            </a:solidFill>
          </p:grpSpPr>
          <p:sp>
            <p:nvSpPr>
              <p:cNvPr id="41" name="Freeform 40">
                <a:extLst>
                  <a:ext uri="{FF2B5EF4-FFF2-40B4-BE49-F238E27FC236}">
                    <a16:creationId xmlns:a16="http://schemas.microsoft.com/office/drawing/2014/main" id="{6E8272E3-A63A-5E45-A3AA-1E3F590B945B}"/>
                  </a:ext>
                </a:extLst>
              </p:cNvPr>
              <p:cNvSpPr/>
              <p:nvPr/>
            </p:nvSpPr>
            <p:spPr>
              <a:xfrm>
                <a:off x="3992179" y="3671416"/>
                <a:ext cx="104701" cy="152045"/>
              </a:xfrm>
              <a:custGeom>
                <a:avLst/>
                <a:gdLst>
                  <a:gd name="connsiteX0" fmla="*/ 0 w 104700"/>
                  <a:gd name="connsiteY0" fmla="*/ 0 h 152044"/>
                  <a:gd name="connsiteX1" fmla="*/ 29602 w 104700"/>
                  <a:gd name="connsiteY1" fmla="*/ 0 h 152044"/>
                  <a:gd name="connsiteX2" fmla="*/ 29602 w 104700"/>
                  <a:gd name="connsiteY2" fmla="*/ 134275 h 152044"/>
                  <a:gd name="connsiteX3" fmla="*/ 112982 w 104700"/>
                  <a:gd name="connsiteY3" fmla="*/ 134275 h 152044"/>
                  <a:gd name="connsiteX4" fmla="*/ 112982 w 104700"/>
                  <a:gd name="connsiteY4" fmla="*/ 159267 h 152044"/>
                  <a:gd name="connsiteX5" fmla="*/ 0 w 104700"/>
                  <a:gd name="connsiteY5" fmla="*/ 159267 h 152044"/>
                  <a:gd name="connsiteX6" fmla="*/ 0 w 104700"/>
                  <a:gd name="connsiteY6" fmla="*/ 0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00" h="152044">
                    <a:moveTo>
                      <a:pt x="0" y="0"/>
                    </a:moveTo>
                    <a:lnTo>
                      <a:pt x="29602" y="0"/>
                    </a:lnTo>
                    <a:lnTo>
                      <a:pt x="29602" y="134275"/>
                    </a:lnTo>
                    <a:lnTo>
                      <a:pt x="112982" y="134275"/>
                    </a:lnTo>
                    <a:lnTo>
                      <a:pt x="112982" y="159267"/>
                    </a:lnTo>
                    <a:lnTo>
                      <a:pt x="0" y="159267"/>
                    </a:lnTo>
                    <a:lnTo>
                      <a:pt x="0" y="0"/>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2" name="Freeform 41">
                <a:extLst>
                  <a:ext uri="{FF2B5EF4-FFF2-40B4-BE49-F238E27FC236}">
                    <a16:creationId xmlns:a16="http://schemas.microsoft.com/office/drawing/2014/main" id="{5EE78959-F93B-9646-A79A-9BEE978877D1}"/>
                  </a:ext>
                </a:extLst>
              </p:cNvPr>
              <p:cNvSpPr/>
              <p:nvPr/>
            </p:nvSpPr>
            <p:spPr>
              <a:xfrm>
                <a:off x="4128671" y="3671416"/>
                <a:ext cx="28555" cy="152045"/>
              </a:xfrm>
              <a:custGeom>
                <a:avLst/>
                <a:gdLst>
                  <a:gd name="connsiteX0" fmla="*/ 0 w 28554"/>
                  <a:gd name="connsiteY0" fmla="*/ 0 h 152044"/>
                  <a:gd name="connsiteX1" fmla="*/ 29602 w 28554"/>
                  <a:gd name="connsiteY1" fmla="*/ 0 h 152044"/>
                  <a:gd name="connsiteX2" fmla="*/ 29602 w 28554"/>
                  <a:gd name="connsiteY2" fmla="*/ 159267 h 152044"/>
                  <a:gd name="connsiteX3" fmla="*/ 0 w 28554"/>
                  <a:gd name="connsiteY3" fmla="*/ 159267 h 152044"/>
                  <a:gd name="connsiteX4" fmla="*/ 0 w 28554"/>
                  <a:gd name="connsiteY4" fmla="*/ 0 h 15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54" h="152044">
                    <a:moveTo>
                      <a:pt x="0" y="0"/>
                    </a:moveTo>
                    <a:lnTo>
                      <a:pt x="29602" y="0"/>
                    </a:lnTo>
                    <a:lnTo>
                      <a:pt x="29602" y="159267"/>
                    </a:lnTo>
                    <a:lnTo>
                      <a:pt x="0" y="159267"/>
                    </a:lnTo>
                    <a:lnTo>
                      <a:pt x="0" y="0"/>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3" name="Freeform 42">
                <a:extLst>
                  <a:ext uri="{FF2B5EF4-FFF2-40B4-BE49-F238E27FC236}">
                    <a16:creationId xmlns:a16="http://schemas.microsoft.com/office/drawing/2014/main" id="{C1A13D65-7F0C-C34D-93D2-A5E08C942250}"/>
                  </a:ext>
                </a:extLst>
              </p:cNvPr>
              <p:cNvSpPr/>
              <p:nvPr/>
            </p:nvSpPr>
            <p:spPr>
              <a:xfrm>
                <a:off x="4201391" y="3671416"/>
                <a:ext cx="133256" cy="152045"/>
              </a:xfrm>
              <a:custGeom>
                <a:avLst/>
                <a:gdLst>
                  <a:gd name="connsiteX0" fmla="*/ 141727 w 133255"/>
                  <a:gd name="connsiteY0" fmla="*/ 0 h 152044"/>
                  <a:gd name="connsiteX1" fmla="*/ 141727 w 133255"/>
                  <a:gd name="connsiteY1" fmla="*/ 159267 h 152044"/>
                  <a:gd name="connsiteX2" fmla="*/ 117360 w 133255"/>
                  <a:gd name="connsiteY2" fmla="*/ 159267 h 152044"/>
                  <a:gd name="connsiteX3" fmla="*/ 29411 w 133255"/>
                  <a:gd name="connsiteY3" fmla="*/ 51410 h 152044"/>
                  <a:gd name="connsiteX4" fmla="*/ 29411 w 133255"/>
                  <a:gd name="connsiteY4" fmla="*/ 159267 h 152044"/>
                  <a:gd name="connsiteX5" fmla="*/ 0 w 133255"/>
                  <a:gd name="connsiteY5" fmla="*/ 159267 h 152044"/>
                  <a:gd name="connsiteX6" fmla="*/ 0 w 133255"/>
                  <a:gd name="connsiteY6" fmla="*/ 0 h 152044"/>
                  <a:gd name="connsiteX7" fmla="*/ 24367 w 133255"/>
                  <a:gd name="connsiteY7" fmla="*/ 0 h 152044"/>
                  <a:gd name="connsiteX8" fmla="*/ 112315 w 133255"/>
                  <a:gd name="connsiteY8" fmla="*/ 107857 h 152044"/>
                  <a:gd name="connsiteX9" fmla="*/ 112315 w 133255"/>
                  <a:gd name="connsiteY9" fmla="*/ 0 h 152044"/>
                  <a:gd name="connsiteX10" fmla="*/ 141727 w 133255"/>
                  <a:gd name="connsiteY10" fmla="*/ 0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55" h="152044">
                    <a:moveTo>
                      <a:pt x="141727" y="0"/>
                    </a:moveTo>
                    <a:lnTo>
                      <a:pt x="141727" y="159267"/>
                    </a:lnTo>
                    <a:lnTo>
                      <a:pt x="117360" y="159267"/>
                    </a:lnTo>
                    <a:lnTo>
                      <a:pt x="29411" y="51410"/>
                    </a:lnTo>
                    <a:lnTo>
                      <a:pt x="29411" y="159267"/>
                    </a:lnTo>
                    <a:lnTo>
                      <a:pt x="0" y="159267"/>
                    </a:lnTo>
                    <a:lnTo>
                      <a:pt x="0" y="0"/>
                    </a:lnTo>
                    <a:lnTo>
                      <a:pt x="24367" y="0"/>
                    </a:lnTo>
                    <a:lnTo>
                      <a:pt x="112315" y="107857"/>
                    </a:lnTo>
                    <a:lnTo>
                      <a:pt x="112315" y="0"/>
                    </a:lnTo>
                    <a:lnTo>
                      <a:pt x="141727" y="0"/>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4" name="Freeform 43">
                <a:extLst>
                  <a:ext uri="{FF2B5EF4-FFF2-40B4-BE49-F238E27FC236}">
                    <a16:creationId xmlns:a16="http://schemas.microsoft.com/office/drawing/2014/main" id="{14ED971E-58C0-D64B-9980-2AF8A13392CF}"/>
                  </a:ext>
                </a:extLst>
              </p:cNvPr>
              <p:cNvSpPr/>
              <p:nvPr/>
            </p:nvSpPr>
            <p:spPr>
              <a:xfrm>
                <a:off x="4385950" y="3671416"/>
                <a:ext cx="114219" cy="152045"/>
              </a:xfrm>
              <a:custGeom>
                <a:avLst/>
                <a:gdLst>
                  <a:gd name="connsiteX0" fmla="*/ 119645 w 114219"/>
                  <a:gd name="connsiteY0" fmla="*/ 134465 h 152044"/>
                  <a:gd name="connsiteX1" fmla="*/ 119645 w 114219"/>
                  <a:gd name="connsiteY1" fmla="*/ 159267 h 152044"/>
                  <a:gd name="connsiteX2" fmla="*/ 0 w 114219"/>
                  <a:gd name="connsiteY2" fmla="*/ 159267 h 152044"/>
                  <a:gd name="connsiteX3" fmla="*/ 0 w 114219"/>
                  <a:gd name="connsiteY3" fmla="*/ 0 h 152044"/>
                  <a:gd name="connsiteX4" fmla="*/ 116408 w 114219"/>
                  <a:gd name="connsiteY4" fmla="*/ 0 h 152044"/>
                  <a:gd name="connsiteX5" fmla="*/ 116408 w 114219"/>
                  <a:gd name="connsiteY5" fmla="*/ 24802 h 152044"/>
                  <a:gd name="connsiteX6" fmla="*/ 29602 w 114219"/>
                  <a:gd name="connsiteY6" fmla="*/ 24802 h 152044"/>
                  <a:gd name="connsiteX7" fmla="*/ 29602 w 114219"/>
                  <a:gd name="connsiteY7" fmla="*/ 66235 h 152044"/>
                  <a:gd name="connsiteX8" fmla="*/ 106605 w 114219"/>
                  <a:gd name="connsiteY8" fmla="*/ 66235 h 152044"/>
                  <a:gd name="connsiteX9" fmla="*/ 106605 w 114219"/>
                  <a:gd name="connsiteY9" fmla="*/ 90562 h 152044"/>
                  <a:gd name="connsiteX10" fmla="*/ 29602 w 114219"/>
                  <a:gd name="connsiteY10" fmla="*/ 90562 h 152044"/>
                  <a:gd name="connsiteX11" fmla="*/ 29602 w 114219"/>
                  <a:gd name="connsiteY11" fmla="*/ 134465 h 152044"/>
                  <a:gd name="connsiteX12" fmla="*/ 119645 w 114219"/>
                  <a:gd name="connsiteY12" fmla="*/ 134465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219" h="152044">
                    <a:moveTo>
                      <a:pt x="119645" y="134465"/>
                    </a:moveTo>
                    <a:lnTo>
                      <a:pt x="119645" y="159267"/>
                    </a:lnTo>
                    <a:lnTo>
                      <a:pt x="0" y="159267"/>
                    </a:lnTo>
                    <a:lnTo>
                      <a:pt x="0" y="0"/>
                    </a:lnTo>
                    <a:lnTo>
                      <a:pt x="116408" y="0"/>
                    </a:lnTo>
                    <a:lnTo>
                      <a:pt x="116408" y="24802"/>
                    </a:lnTo>
                    <a:lnTo>
                      <a:pt x="29602" y="24802"/>
                    </a:lnTo>
                    <a:lnTo>
                      <a:pt x="29602" y="66235"/>
                    </a:lnTo>
                    <a:lnTo>
                      <a:pt x="106605" y="66235"/>
                    </a:lnTo>
                    <a:lnTo>
                      <a:pt x="106605" y="90562"/>
                    </a:lnTo>
                    <a:lnTo>
                      <a:pt x="29602" y="90562"/>
                    </a:lnTo>
                    <a:lnTo>
                      <a:pt x="29602" y="134465"/>
                    </a:lnTo>
                    <a:lnTo>
                      <a:pt x="119645" y="134465"/>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5" name="Freeform 44">
                <a:extLst>
                  <a:ext uri="{FF2B5EF4-FFF2-40B4-BE49-F238E27FC236}">
                    <a16:creationId xmlns:a16="http://schemas.microsoft.com/office/drawing/2014/main" id="{546B0B23-11A1-9640-823D-7559ED0A8E70}"/>
                  </a:ext>
                </a:extLst>
              </p:cNvPr>
              <p:cNvSpPr/>
              <p:nvPr/>
            </p:nvSpPr>
            <p:spPr>
              <a:xfrm>
                <a:off x="4590116" y="3669136"/>
                <a:ext cx="142774" cy="161548"/>
              </a:xfrm>
              <a:custGeom>
                <a:avLst/>
                <a:gdLst>
                  <a:gd name="connsiteX0" fmla="*/ 120406 w 142773"/>
                  <a:gd name="connsiteY0" fmla="*/ 80109 h 161547"/>
                  <a:gd name="connsiteX1" fmla="*/ 148390 w 142773"/>
                  <a:gd name="connsiteY1" fmla="*/ 80109 h 161547"/>
                  <a:gd name="connsiteX2" fmla="*/ 148390 w 142773"/>
                  <a:gd name="connsiteY2" fmla="*/ 143587 h 161547"/>
                  <a:gd name="connsiteX3" fmla="*/ 85950 w 142773"/>
                  <a:gd name="connsiteY3" fmla="*/ 163828 h 161547"/>
                  <a:gd name="connsiteX4" fmla="*/ 0 w 142773"/>
                  <a:gd name="connsiteY4" fmla="*/ 81914 h 161547"/>
                  <a:gd name="connsiteX5" fmla="*/ 86331 w 142773"/>
                  <a:gd name="connsiteY5" fmla="*/ 0 h 161547"/>
                  <a:gd name="connsiteX6" fmla="*/ 150388 w 142773"/>
                  <a:gd name="connsiteY6" fmla="*/ 25943 h 161547"/>
                  <a:gd name="connsiteX7" fmla="*/ 131733 w 142773"/>
                  <a:gd name="connsiteY7" fmla="*/ 44188 h 161547"/>
                  <a:gd name="connsiteX8" fmla="*/ 87758 w 142773"/>
                  <a:gd name="connsiteY8" fmla="*/ 25943 h 161547"/>
                  <a:gd name="connsiteX9" fmla="*/ 29887 w 142773"/>
                  <a:gd name="connsiteY9" fmla="*/ 81914 h 161547"/>
                  <a:gd name="connsiteX10" fmla="*/ 87568 w 142773"/>
                  <a:gd name="connsiteY10" fmla="*/ 137886 h 161547"/>
                  <a:gd name="connsiteX11" fmla="*/ 120406 w 142773"/>
                  <a:gd name="connsiteY11" fmla="*/ 129713 h 161547"/>
                  <a:gd name="connsiteX12" fmla="*/ 120406 w 142773"/>
                  <a:gd name="connsiteY12" fmla="*/ 80109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773" h="161547">
                    <a:moveTo>
                      <a:pt x="120406" y="80109"/>
                    </a:moveTo>
                    <a:lnTo>
                      <a:pt x="148390" y="80109"/>
                    </a:lnTo>
                    <a:lnTo>
                      <a:pt x="148390" y="143587"/>
                    </a:lnTo>
                    <a:cubicBezTo>
                      <a:pt x="131733" y="156986"/>
                      <a:pt x="108508" y="163828"/>
                      <a:pt x="85950" y="163828"/>
                    </a:cubicBezTo>
                    <a:cubicBezTo>
                      <a:pt x="36455" y="163828"/>
                      <a:pt x="0" y="129523"/>
                      <a:pt x="0" y="81914"/>
                    </a:cubicBezTo>
                    <a:cubicBezTo>
                      <a:pt x="0" y="34400"/>
                      <a:pt x="36455" y="0"/>
                      <a:pt x="86331" y="0"/>
                    </a:cubicBezTo>
                    <a:cubicBezTo>
                      <a:pt x="112982" y="0"/>
                      <a:pt x="135350" y="8838"/>
                      <a:pt x="150388" y="25943"/>
                    </a:cubicBezTo>
                    <a:lnTo>
                      <a:pt x="131733" y="44188"/>
                    </a:lnTo>
                    <a:cubicBezTo>
                      <a:pt x="119169" y="31644"/>
                      <a:pt x="104891" y="25943"/>
                      <a:pt x="87758" y="25943"/>
                    </a:cubicBezTo>
                    <a:cubicBezTo>
                      <a:pt x="53778" y="25943"/>
                      <a:pt x="29887" y="48939"/>
                      <a:pt x="29887" y="81914"/>
                    </a:cubicBezTo>
                    <a:cubicBezTo>
                      <a:pt x="29887" y="114224"/>
                      <a:pt x="53778" y="137886"/>
                      <a:pt x="87568" y="137886"/>
                    </a:cubicBezTo>
                    <a:cubicBezTo>
                      <a:pt x="98990" y="137886"/>
                      <a:pt x="110126" y="135605"/>
                      <a:pt x="120406" y="129713"/>
                    </a:cubicBezTo>
                    <a:lnTo>
                      <a:pt x="120406" y="80109"/>
                    </a:ln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6" name="Freeform 45">
                <a:extLst>
                  <a:ext uri="{FF2B5EF4-FFF2-40B4-BE49-F238E27FC236}">
                    <a16:creationId xmlns:a16="http://schemas.microsoft.com/office/drawing/2014/main" id="{44E4764C-55F4-B246-9378-1314FF67DCEF}"/>
                  </a:ext>
                </a:extLst>
              </p:cNvPr>
              <p:cNvSpPr/>
              <p:nvPr/>
            </p:nvSpPr>
            <p:spPr>
              <a:xfrm>
                <a:off x="4777531" y="3671416"/>
                <a:ext cx="133256" cy="152045"/>
              </a:xfrm>
              <a:custGeom>
                <a:avLst/>
                <a:gdLst>
                  <a:gd name="connsiteX0" fmla="*/ 104320 w 133255"/>
                  <a:gd name="connsiteY0" fmla="*/ 159267 h 152044"/>
                  <a:gd name="connsiteX1" fmla="*/ 71768 w 133255"/>
                  <a:gd name="connsiteY1" fmla="*/ 112608 h 152044"/>
                  <a:gd name="connsiteX2" fmla="*/ 65581 w 133255"/>
                  <a:gd name="connsiteY2" fmla="*/ 112798 h 152044"/>
                  <a:gd name="connsiteX3" fmla="*/ 29602 w 133255"/>
                  <a:gd name="connsiteY3" fmla="*/ 112798 h 152044"/>
                  <a:gd name="connsiteX4" fmla="*/ 29602 w 133255"/>
                  <a:gd name="connsiteY4" fmla="*/ 159172 h 152044"/>
                  <a:gd name="connsiteX5" fmla="*/ 0 w 133255"/>
                  <a:gd name="connsiteY5" fmla="*/ 159172 h 152044"/>
                  <a:gd name="connsiteX6" fmla="*/ 0 w 133255"/>
                  <a:gd name="connsiteY6" fmla="*/ 0 h 152044"/>
                  <a:gd name="connsiteX7" fmla="*/ 65676 w 133255"/>
                  <a:gd name="connsiteY7" fmla="*/ 0 h 152044"/>
                  <a:gd name="connsiteX8" fmla="*/ 133541 w 133255"/>
                  <a:gd name="connsiteY8" fmla="*/ 56637 h 152044"/>
                  <a:gd name="connsiteX9" fmla="*/ 99561 w 133255"/>
                  <a:gd name="connsiteY9" fmla="*/ 106906 h 152044"/>
                  <a:gd name="connsiteX10" fmla="*/ 136206 w 133255"/>
                  <a:gd name="connsiteY10" fmla="*/ 159267 h 152044"/>
                  <a:gd name="connsiteX11" fmla="*/ 104320 w 133255"/>
                  <a:gd name="connsiteY11" fmla="*/ 159267 h 152044"/>
                  <a:gd name="connsiteX12" fmla="*/ 64248 w 133255"/>
                  <a:gd name="connsiteY12" fmla="*/ 25087 h 152044"/>
                  <a:gd name="connsiteX13" fmla="*/ 29602 w 133255"/>
                  <a:gd name="connsiteY13" fmla="*/ 25087 h 152044"/>
                  <a:gd name="connsiteX14" fmla="*/ 29602 w 133255"/>
                  <a:gd name="connsiteY14" fmla="*/ 88566 h 152044"/>
                  <a:gd name="connsiteX15" fmla="*/ 64248 w 133255"/>
                  <a:gd name="connsiteY15" fmla="*/ 88566 h 152044"/>
                  <a:gd name="connsiteX16" fmla="*/ 103654 w 133255"/>
                  <a:gd name="connsiteY16" fmla="*/ 56732 h 152044"/>
                  <a:gd name="connsiteX17" fmla="*/ 64248 w 133255"/>
                  <a:gd name="connsiteY17" fmla="*/ 25087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3255" h="152044">
                    <a:moveTo>
                      <a:pt x="104320" y="159267"/>
                    </a:moveTo>
                    <a:lnTo>
                      <a:pt x="71768" y="112608"/>
                    </a:lnTo>
                    <a:cubicBezTo>
                      <a:pt x="69674" y="112798"/>
                      <a:pt x="67675" y="112798"/>
                      <a:pt x="65581" y="112798"/>
                    </a:cubicBezTo>
                    <a:lnTo>
                      <a:pt x="29602" y="112798"/>
                    </a:lnTo>
                    <a:lnTo>
                      <a:pt x="29602" y="159172"/>
                    </a:lnTo>
                    <a:lnTo>
                      <a:pt x="0" y="159172"/>
                    </a:lnTo>
                    <a:lnTo>
                      <a:pt x="0" y="0"/>
                    </a:lnTo>
                    <a:lnTo>
                      <a:pt x="65676" y="0"/>
                    </a:lnTo>
                    <a:cubicBezTo>
                      <a:pt x="107651" y="0"/>
                      <a:pt x="133541" y="21381"/>
                      <a:pt x="133541" y="56637"/>
                    </a:cubicBezTo>
                    <a:cubicBezTo>
                      <a:pt x="133541" y="80774"/>
                      <a:pt x="121263" y="98544"/>
                      <a:pt x="99561" y="106906"/>
                    </a:cubicBezTo>
                    <a:lnTo>
                      <a:pt x="136206" y="159267"/>
                    </a:lnTo>
                    <a:lnTo>
                      <a:pt x="104320" y="159267"/>
                    </a:lnTo>
                    <a:close/>
                    <a:moveTo>
                      <a:pt x="64248" y="25087"/>
                    </a:moveTo>
                    <a:lnTo>
                      <a:pt x="29602" y="25087"/>
                    </a:lnTo>
                    <a:lnTo>
                      <a:pt x="29602" y="88566"/>
                    </a:lnTo>
                    <a:lnTo>
                      <a:pt x="64248" y="88566"/>
                    </a:lnTo>
                    <a:cubicBezTo>
                      <a:pt x="90233" y="88566"/>
                      <a:pt x="103654" y="76783"/>
                      <a:pt x="103654" y="56732"/>
                    </a:cubicBezTo>
                    <a:cubicBezTo>
                      <a:pt x="103654" y="36681"/>
                      <a:pt x="90233" y="25087"/>
                      <a:pt x="64248" y="25087"/>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7" name="Freeform 46">
                <a:extLst>
                  <a:ext uri="{FF2B5EF4-FFF2-40B4-BE49-F238E27FC236}">
                    <a16:creationId xmlns:a16="http://schemas.microsoft.com/office/drawing/2014/main" id="{4010427B-FD98-7D4B-9597-E95358269F80}"/>
                  </a:ext>
                </a:extLst>
              </p:cNvPr>
              <p:cNvSpPr/>
              <p:nvPr/>
            </p:nvSpPr>
            <p:spPr>
              <a:xfrm>
                <a:off x="4932678" y="3669136"/>
                <a:ext cx="171329" cy="161548"/>
              </a:xfrm>
              <a:custGeom>
                <a:avLst/>
                <a:gdLst>
                  <a:gd name="connsiteX0" fmla="*/ 0 w 171328"/>
                  <a:gd name="connsiteY0" fmla="*/ 81914 h 161547"/>
                  <a:gd name="connsiteX1" fmla="*/ 85950 w 171328"/>
                  <a:gd name="connsiteY1" fmla="*/ 0 h 161547"/>
                  <a:gd name="connsiteX2" fmla="*/ 171900 w 171328"/>
                  <a:gd name="connsiteY2" fmla="*/ 81914 h 161547"/>
                  <a:gd name="connsiteX3" fmla="*/ 85950 w 171328"/>
                  <a:gd name="connsiteY3" fmla="*/ 163828 h 161547"/>
                  <a:gd name="connsiteX4" fmla="*/ 0 w 171328"/>
                  <a:gd name="connsiteY4" fmla="*/ 81914 h 161547"/>
                  <a:gd name="connsiteX5" fmla="*/ 142012 w 171328"/>
                  <a:gd name="connsiteY5" fmla="*/ 81914 h 161547"/>
                  <a:gd name="connsiteX6" fmla="*/ 85950 w 171328"/>
                  <a:gd name="connsiteY6" fmla="*/ 25943 h 161547"/>
                  <a:gd name="connsiteX7" fmla="*/ 29887 w 171328"/>
                  <a:gd name="connsiteY7" fmla="*/ 81914 h 161547"/>
                  <a:gd name="connsiteX8" fmla="*/ 85950 w 171328"/>
                  <a:gd name="connsiteY8" fmla="*/ 137886 h 161547"/>
                  <a:gd name="connsiteX9" fmla="*/ 142012 w 171328"/>
                  <a:gd name="connsiteY9" fmla="*/ 81914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328" h="161547">
                    <a:moveTo>
                      <a:pt x="0" y="81914"/>
                    </a:moveTo>
                    <a:cubicBezTo>
                      <a:pt x="0" y="34780"/>
                      <a:pt x="36455" y="0"/>
                      <a:pt x="85950" y="0"/>
                    </a:cubicBezTo>
                    <a:cubicBezTo>
                      <a:pt x="135445" y="0"/>
                      <a:pt x="171900" y="34590"/>
                      <a:pt x="171900" y="81914"/>
                    </a:cubicBezTo>
                    <a:cubicBezTo>
                      <a:pt x="171900" y="129238"/>
                      <a:pt x="135445" y="163828"/>
                      <a:pt x="85950" y="163828"/>
                    </a:cubicBezTo>
                    <a:cubicBezTo>
                      <a:pt x="36455" y="163828"/>
                      <a:pt x="0" y="129048"/>
                      <a:pt x="0" y="81914"/>
                    </a:cubicBezTo>
                    <a:close/>
                    <a:moveTo>
                      <a:pt x="142012" y="81914"/>
                    </a:moveTo>
                    <a:cubicBezTo>
                      <a:pt x="142012" y="49415"/>
                      <a:pt x="118122" y="25943"/>
                      <a:pt x="85950" y="25943"/>
                    </a:cubicBezTo>
                    <a:cubicBezTo>
                      <a:pt x="53778" y="25943"/>
                      <a:pt x="29887" y="49415"/>
                      <a:pt x="29887" y="81914"/>
                    </a:cubicBezTo>
                    <a:cubicBezTo>
                      <a:pt x="29887" y="114414"/>
                      <a:pt x="53778" y="137886"/>
                      <a:pt x="85950" y="137886"/>
                    </a:cubicBezTo>
                    <a:cubicBezTo>
                      <a:pt x="118026" y="137886"/>
                      <a:pt x="142012" y="114509"/>
                      <a:pt x="142012" y="81914"/>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8" name="Freeform 47">
                <a:extLst>
                  <a:ext uri="{FF2B5EF4-FFF2-40B4-BE49-F238E27FC236}">
                    <a16:creationId xmlns:a16="http://schemas.microsoft.com/office/drawing/2014/main" id="{8B3C8FE0-F6DA-174B-9127-B578F53283BA}"/>
                  </a:ext>
                </a:extLst>
              </p:cNvPr>
              <p:cNvSpPr/>
              <p:nvPr/>
            </p:nvSpPr>
            <p:spPr>
              <a:xfrm>
                <a:off x="5134561" y="3671416"/>
                <a:ext cx="133256" cy="161548"/>
              </a:xfrm>
              <a:custGeom>
                <a:avLst/>
                <a:gdLst>
                  <a:gd name="connsiteX0" fmla="*/ 0 w 133255"/>
                  <a:gd name="connsiteY0" fmla="*/ 89896 h 161547"/>
                  <a:gd name="connsiteX1" fmla="*/ 0 w 133255"/>
                  <a:gd name="connsiteY1" fmla="*/ 0 h 161547"/>
                  <a:gd name="connsiteX2" fmla="*/ 29602 w 133255"/>
                  <a:gd name="connsiteY2" fmla="*/ 0 h 161547"/>
                  <a:gd name="connsiteX3" fmla="*/ 29602 w 133255"/>
                  <a:gd name="connsiteY3" fmla="*/ 88756 h 161547"/>
                  <a:gd name="connsiteX4" fmla="*/ 70150 w 133255"/>
                  <a:gd name="connsiteY4" fmla="*/ 135605 h 161547"/>
                  <a:gd name="connsiteX5" fmla="*/ 110507 w 133255"/>
                  <a:gd name="connsiteY5" fmla="*/ 88756 h 161547"/>
                  <a:gd name="connsiteX6" fmla="*/ 110507 w 133255"/>
                  <a:gd name="connsiteY6" fmla="*/ 0 h 161547"/>
                  <a:gd name="connsiteX7" fmla="*/ 139633 w 133255"/>
                  <a:gd name="connsiteY7" fmla="*/ 0 h 161547"/>
                  <a:gd name="connsiteX8" fmla="*/ 139633 w 133255"/>
                  <a:gd name="connsiteY8" fmla="*/ 89896 h 161547"/>
                  <a:gd name="connsiteX9" fmla="*/ 69864 w 133255"/>
                  <a:gd name="connsiteY9" fmla="*/ 161548 h 161547"/>
                  <a:gd name="connsiteX10" fmla="*/ 0 w 133255"/>
                  <a:gd name="connsiteY10" fmla="*/ 89896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55" h="161547">
                    <a:moveTo>
                      <a:pt x="0" y="89896"/>
                    </a:moveTo>
                    <a:lnTo>
                      <a:pt x="0" y="0"/>
                    </a:lnTo>
                    <a:lnTo>
                      <a:pt x="29602" y="0"/>
                    </a:lnTo>
                    <a:lnTo>
                      <a:pt x="29602" y="88756"/>
                    </a:lnTo>
                    <a:cubicBezTo>
                      <a:pt x="29602" y="121541"/>
                      <a:pt x="44450" y="135605"/>
                      <a:pt x="70150" y="135605"/>
                    </a:cubicBezTo>
                    <a:cubicBezTo>
                      <a:pt x="95944" y="135605"/>
                      <a:pt x="110507" y="121541"/>
                      <a:pt x="110507" y="88756"/>
                    </a:cubicBezTo>
                    <a:lnTo>
                      <a:pt x="110507" y="0"/>
                    </a:lnTo>
                    <a:lnTo>
                      <a:pt x="139633" y="0"/>
                    </a:lnTo>
                    <a:lnTo>
                      <a:pt x="139633" y="89896"/>
                    </a:lnTo>
                    <a:cubicBezTo>
                      <a:pt x="139633" y="136270"/>
                      <a:pt x="113458" y="161548"/>
                      <a:pt x="69864" y="161548"/>
                    </a:cubicBezTo>
                    <a:cubicBezTo>
                      <a:pt x="26270" y="161548"/>
                      <a:pt x="0" y="136270"/>
                      <a:pt x="0" y="89896"/>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9" name="Freeform 48">
                <a:extLst>
                  <a:ext uri="{FF2B5EF4-FFF2-40B4-BE49-F238E27FC236}">
                    <a16:creationId xmlns:a16="http://schemas.microsoft.com/office/drawing/2014/main" id="{A17F4EFE-5C62-8C4A-913D-61D1E70ECA9C}"/>
                  </a:ext>
                </a:extLst>
              </p:cNvPr>
              <p:cNvSpPr/>
              <p:nvPr/>
            </p:nvSpPr>
            <p:spPr>
              <a:xfrm>
                <a:off x="5315883" y="3671416"/>
                <a:ext cx="133256" cy="152045"/>
              </a:xfrm>
              <a:custGeom>
                <a:avLst/>
                <a:gdLst>
                  <a:gd name="connsiteX0" fmla="*/ 133446 w 133255"/>
                  <a:gd name="connsiteY0" fmla="*/ 56732 h 152044"/>
                  <a:gd name="connsiteX1" fmla="*/ 65581 w 133255"/>
                  <a:gd name="connsiteY1" fmla="*/ 113368 h 152044"/>
                  <a:gd name="connsiteX2" fmla="*/ 29602 w 133255"/>
                  <a:gd name="connsiteY2" fmla="*/ 113368 h 152044"/>
                  <a:gd name="connsiteX3" fmla="*/ 29602 w 133255"/>
                  <a:gd name="connsiteY3" fmla="*/ 159362 h 152044"/>
                  <a:gd name="connsiteX4" fmla="*/ 0 w 133255"/>
                  <a:gd name="connsiteY4" fmla="*/ 159362 h 152044"/>
                  <a:gd name="connsiteX5" fmla="*/ 0 w 133255"/>
                  <a:gd name="connsiteY5" fmla="*/ 0 h 152044"/>
                  <a:gd name="connsiteX6" fmla="*/ 65676 w 133255"/>
                  <a:gd name="connsiteY6" fmla="*/ 0 h 152044"/>
                  <a:gd name="connsiteX7" fmla="*/ 133446 w 133255"/>
                  <a:gd name="connsiteY7" fmla="*/ 56732 h 152044"/>
                  <a:gd name="connsiteX8" fmla="*/ 103559 w 133255"/>
                  <a:gd name="connsiteY8" fmla="*/ 56732 h 152044"/>
                  <a:gd name="connsiteX9" fmla="*/ 64153 w 133255"/>
                  <a:gd name="connsiteY9" fmla="*/ 25087 h 152044"/>
                  <a:gd name="connsiteX10" fmla="*/ 29507 w 133255"/>
                  <a:gd name="connsiteY10" fmla="*/ 25087 h 152044"/>
                  <a:gd name="connsiteX11" fmla="*/ 29507 w 133255"/>
                  <a:gd name="connsiteY11" fmla="*/ 88376 h 152044"/>
                  <a:gd name="connsiteX12" fmla="*/ 64153 w 133255"/>
                  <a:gd name="connsiteY12" fmla="*/ 88376 h 152044"/>
                  <a:gd name="connsiteX13" fmla="*/ 103559 w 133255"/>
                  <a:gd name="connsiteY13" fmla="*/ 56732 h 15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255" h="152044">
                    <a:moveTo>
                      <a:pt x="133446" y="56732"/>
                    </a:moveTo>
                    <a:cubicBezTo>
                      <a:pt x="133446" y="91797"/>
                      <a:pt x="107461" y="113368"/>
                      <a:pt x="65581" y="113368"/>
                    </a:cubicBezTo>
                    <a:lnTo>
                      <a:pt x="29602" y="113368"/>
                    </a:lnTo>
                    <a:lnTo>
                      <a:pt x="29602" y="159362"/>
                    </a:lnTo>
                    <a:lnTo>
                      <a:pt x="0" y="159362"/>
                    </a:lnTo>
                    <a:lnTo>
                      <a:pt x="0" y="0"/>
                    </a:lnTo>
                    <a:lnTo>
                      <a:pt x="65676" y="0"/>
                    </a:lnTo>
                    <a:cubicBezTo>
                      <a:pt x="107461" y="0"/>
                      <a:pt x="133446" y="21381"/>
                      <a:pt x="133446" y="56732"/>
                    </a:cubicBezTo>
                    <a:close/>
                    <a:moveTo>
                      <a:pt x="103559" y="56732"/>
                    </a:moveTo>
                    <a:cubicBezTo>
                      <a:pt x="103559" y="36681"/>
                      <a:pt x="90138" y="25087"/>
                      <a:pt x="64153" y="25087"/>
                    </a:cubicBezTo>
                    <a:lnTo>
                      <a:pt x="29507" y="25087"/>
                    </a:lnTo>
                    <a:lnTo>
                      <a:pt x="29507" y="88376"/>
                    </a:lnTo>
                    <a:lnTo>
                      <a:pt x="64153" y="88376"/>
                    </a:lnTo>
                    <a:cubicBezTo>
                      <a:pt x="90138" y="88281"/>
                      <a:pt x="103559" y="76688"/>
                      <a:pt x="103559" y="56732"/>
                    </a:cubicBezTo>
                    <a:close/>
                  </a:path>
                </a:pathLst>
              </a:custGeom>
              <a:solidFill>
                <a:srgbClr val="0033A1"/>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grpSp>
        <p:grpSp>
          <p:nvGrpSpPr>
            <p:cNvPr id="28" name="Graphic 42">
              <a:extLst>
                <a:ext uri="{FF2B5EF4-FFF2-40B4-BE49-F238E27FC236}">
                  <a16:creationId xmlns:a16="http://schemas.microsoft.com/office/drawing/2014/main" id="{0529F516-B6DA-2145-90DE-AE2B8E7C58E0}"/>
                </a:ext>
              </a:extLst>
            </p:cNvPr>
            <p:cNvGrpSpPr/>
            <p:nvPr/>
          </p:nvGrpSpPr>
          <p:grpSpPr>
            <a:xfrm>
              <a:off x="7034976" y="3181539"/>
              <a:ext cx="428322" cy="541659"/>
              <a:chOff x="7034976" y="3181539"/>
              <a:chExt cx="428322" cy="541659"/>
            </a:xfrm>
            <a:solidFill>
              <a:srgbClr val="FED925"/>
            </a:solidFill>
          </p:grpSpPr>
          <p:sp>
            <p:nvSpPr>
              <p:cNvPr id="29" name="Freeform 28">
                <a:extLst>
                  <a:ext uri="{FF2B5EF4-FFF2-40B4-BE49-F238E27FC236}">
                    <a16:creationId xmlns:a16="http://schemas.microsoft.com/office/drawing/2014/main" id="{F2DCCE77-E714-5D46-B730-95FFF650ECB0}"/>
                  </a:ext>
                </a:extLst>
              </p:cNvPr>
              <p:cNvSpPr/>
              <p:nvPr/>
            </p:nvSpPr>
            <p:spPr>
              <a:xfrm>
                <a:off x="7080854" y="3654977"/>
                <a:ext cx="47591" cy="47514"/>
              </a:xfrm>
              <a:custGeom>
                <a:avLst/>
                <a:gdLst>
                  <a:gd name="connsiteX0" fmla="*/ 27793 w 47591"/>
                  <a:gd name="connsiteY0" fmla="*/ 0 h 47513"/>
                  <a:gd name="connsiteX1" fmla="*/ 0 w 47591"/>
                  <a:gd name="connsiteY1" fmla="*/ 27748 h 47513"/>
                  <a:gd name="connsiteX2" fmla="*/ 27793 w 47591"/>
                  <a:gd name="connsiteY2" fmla="*/ 55496 h 47513"/>
                  <a:gd name="connsiteX3" fmla="*/ 55587 w 47591"/>
                  <a:gd name="connsiteY3" fmla="*/ 27748 h 47513"/>
                  <a:gd name="connsiteX4" fmla="*/ 27793 w 47591"/>
                  <a:gd name="connsiteY4" fmla="*/ 0 h 4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1" h="47513">
                    <a:moveTo>
                      <a:pt x="27793" y="0"/>
                    </a:moveTo>
                    <a:cubicBezTo>
                      <a:pt x="12469" y="0"/>
                      <a:pt x="0" y="12449"/>
                      <a:pt x="0" y="27748"/>
                    </a:cubicBezTo>
                    <a:cubicBezTo>
                      <a:pt x="0" y="43048"/>
                      <a:pt x="12374" y="55496"/>
                      <a:pt x="27793" y="55496"/>
                    </a:cubicBezTo>
                    <a:cubicBezTo>
                      <a:pt x="43118" y="55496"/>
                      <a:pt x="55587" y="43048"/>
                      <a:pt x="55587" y="27748"/>
                    </a:cubicBezTo>
                    <a:cubicBezTo>
                      <a:pt x="55587" y="12449"/>
                      <a:pt x="43118" y="0"/>
                      <a:pt x="27793" y="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0" name="Freeform 29">
                <a:extLst>
                  <a:ext uri="{FF2B5EF4-FFF2-40B4-BE49-F238E27FC236}">
                    <a16:creationId xmlns:a16="http://schemas.microsoft.com/office/drawing/2014/main" id="{C8FC6839-9588-D646-B90F-ECBBA1D4C240}"/>
                  </a:ext>
                </a:extLst>
              </p:cNvPr>
              <p:cNvSpPr/>
              <p:nvPr/>
            </p:nvSpPr>
            <p:spPr>
              <a:xfrm>
                <a:off x="7320905" y="3651270"/>
                <a:ext cx="66628" cy="66520"/>
              </a:xfrm>
              <a:custGeom>
                <a:avLst/>
                <a:gdLst>
                  <a:gd name="connsiteX0" fmla="*/ 33599 w 66627"/>
                  <a:gd name="connsiteY0" fmla="*/ 0 h 66519"/>
                  <a:gd name="connsiteX1" fmla="*/ 0 w 66627"/>
                  <a:gd name="connsiteY1" fmla="*/ 33545 h 66519"/>
                  <a:gd name="connsiteX2" fmla="*/ 33599 w 66627"/>
                  <a:gd name="connsiteY2" fmla="*/ 67090 h 66519"/>
                  <a:gd name="connsiteX3" fmla="*/ 67199 w 66627"/>
                  <a:gd name="connsiteY3" fmla="*/ 33545 h 66519"/>
                  <a:gd name="connsiteX4" fmla="*/ 33599 w 66627"/>
                  <a:gd name="connsiteY4" fmla="*/ 0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27" h="66519">
                    <a:moveTo>
                      <a:pt x="33599" y="0"/>
                    </a:moveTo>
                    <a:cubicBezTo>
                      <a:pt x="15039" y="0"/>
                      <a:pt x="0" y="15014"/>
                      <a:pt x="0" y="33545"/>
                    </a:cubicBezTo>
                    <a:cubicBezTo>
                      <a:pt x="0" y="52075"/>
                      <a:pt x="15039" y="67090"/>
                      <a:pt x="33599" y="67090"/>
                    </a:cubicBezTo>
                    <a:cubicBezTo>
                      <a:pt x="52160" y="67090"/>
                      <a:pt x="67199" y="52075"/>
                      <a:pt x="67199" y="33545"/>
                    </a:cubicBezTo>
                    <a:cubicBezTo>
                      <a:pt x="67199" y="15014"/>
                      <a:pt x="52160" y="0"/>
                      <a:pt x="33599" y="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1" name="Freeform 30">
                <a:extLst>
                  <a:ext uri="{FF2B5EF4-FFF2-40B4-BE49-F238E27FC236}">
                    <a16:creationId xmlns:a16="http://schemas.microsoft.com/office/drawing/2014/main" id="{6B94587F-5F48-CD4E-BEB8-65C6E2BB3EF1}"/>
                  </a:ext>
                </a:extLst>
              </p:cNvPr>
              <p:cNvSpPr/>
              <p:nvPr/>
            </p:nvSpPr>
            <p:spPr>
              <a:xfrm>
                <a:off x="7034976" y="3450761"/>
                <a:ext cx="66628" cy="66520"/>
              </a:xfrm>
              <a:custGeom>
                <a:avLst/>
                <a:gdLst>
                  <a:gd name="connsiteX0" fmla="*/ 67389 w 66627"/>
                  <a:gd name="connsiteY0" fmla="*/ 33640 h 66519"/>
                  <a:gd name="connsiteX1" fmla="*/ 33695 w 66627"/>
                  <a:gd name="connsiteY1" fmla="*/ 0 h 66519"/>
                  <a:gd name="connsiteX2" fmla="*/ 0 w 66627"/>
                  <a:gd name="connsiteY2" fmla="*/ 33640 h 66519"/>
                  <a:gd name="connsiteX3" fmla="*/ 33695 w 66627"/>
                  <a:gd name="connsiteY3" fmla="*/ 67280 h 66519"/>
                  <a:gd name="connsiteX4" fmla="*/ 67389 w 66627"/>
                  <a:gd name="connsiteY4" fmla="*/ 33640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27" h="66519">
                    <a:moveTo>
                      <a:pt x="67389" y="33640"/>
                    </a:moveTo>
                    <a:cubicBezTo>
                      <a:pt x="67389" y="15109"/>
                      <a:pt x="52350" y="0"/>
                      <a:pt x="33695" y="0"/>
                    </a:cubicBezTo>
                    <a:cubicBezTo>
                      <a:pt x="15134" y="0"/>
                      <a:pt x="0" y="15109"/>
                      <a:pt x="0" y="33640"/>
                    </a:cubicBezTo>
                    <a:cubicBezTo>
                      <a:pt x="0" y="52265"/>
                      <a:pt x="15134" y="67280"/>
                      <a:pt x="33695" y="67280"/>
                    </a:cubicBezTo>
                    <a:cubicBezTo>
                      <a:pt x="52350" y="67280"/>
                      <a:pt x="67389" y="52170"/>
                      <a:pt x="67389" y="3364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2" name="Freeform 31">
                <a:extLst>
                  <a:ext uri="{FF2B5EF4-FFF2-40B4-BE49-F238E27FC236}">
                    <a16:creationId xmlns:a16="http://schemas.microsoft.com/office/drawing/2014/main" id="{39E22B58-60C8-344B-93DC-D3959FDD632B}"/>
                  </a:ext>
                </a:extLst>
              </p:cNvPr>
              <p:cNvSpPr/>
              <p:nvPr/>
            </p:nvSpPr>
            <p:spPr>
              <a:xfrm>
                <a:off x="7086333" y="3412318"/>
                <a:ext cx="38073" cy="57017"/>
              </a:xfrm>
              <a:custGeom>
                <a:avLst/>
                <a:gdLst>
                  <a:gd name="connsiteX0" fmla="*/ 32594 w 38073"/>
                  <a:gd name="connsiteY0" fmla="*/ 59920 h 57016"/>
                  <a:gd name="connsiteX1" fmla="*/ 46491 w 38073"/>
                  <a:gd name="connsiteY1" fmla="*/ 50322 h 57016"/>
                  <a:gd name="connsiteX2" fmla="*/ 17365 w 38073"/>
                  <a:gd name="connsiteY2" fmla="*/ 2903 h 57016"/>
                  <a:gd name="connsiteX3" fmla="*/ 232 w 38073"/>
                  <a:gd name="connsiteY3" fmla="*/ 18108 h 57016"/>
                  <a:gd name="connsiteX4" fmla="*/ 32594 w 38073"/>
                  <a:gd name="connsiteY4" fmla="*/ 59920 h 5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73" h="57016">
                    <a:moveTo>
                      <a:pt x="32594" y="59920"/>
                    </a:moveTo>
                    <a:cubicBezTo>
                      <a:pt x="51250" y="63341"/>
                      <a:pt x="46491" y="50322"/>
                      <a:pt x="46491" y="50322"/>
                    </a:cubicBezTo>
                    <a:cubicBezTo>
                      <a:pt x="46491" y="50322"/>
                      <a:pt x="35545" y="14877"/>
                      <a:pt x="17365" y="2903"/>
                    </a:cubicBezTo>
                    <a:cubicBezTo>
                      <a:pt x="2421" y="-6885"/>
                      <a:pt x="-1005" y="10600"/>
                      <a:pt x="232" y="18108"/>
                    </a:cubicBezTo>
                    <a:cubicBezTo>
                      <a:pt x="803" y="23714"/>
                      <a:pt x="24599" y="58495"/>
                      <a:pt x="32594" y="5992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3" name="Freeform 32">
                <a:extLst>
                  <a:ext uri="{FF2B5EF4-FFF2-40B4-BE49-F238E27FC236}">
                    <a16:creationId xmlns:a16="http://schemas.microsoft.com/office/drawing/2014/main" id="{0C541422-45D5-8848-B1D4-FE8CFB798C17}"/>
                  </a:ext>
                </a:extLst>
              </p:cNvPr>
              <p:cNvSpPr/>
              <p:nvPr/>
            </p:nvSpPr>
            <p:spPr>
              <a:xfrm>
                <a:off x="7119329" y="3361588"/>
                <a:ext cx="57110" cy="66520"/>
              </a:xfrm>
              <a:custGeom>
                <a:avLst/>
                <a:gdLst>
                  <a:gd name="connsiteX0" fmla="*/ 56327 w 57109"/>
                  <a:gd name="connsiteY0" fmla="*/ 67222 h 66519"/>
                  <a:gd name="connsiteX1" fmla="*/ 49854 w 57109"/>
                  <a:gd name="connsiteY1" fmla="*/ 20658 h 66519"/>
                  <a:gd name="connsiteX2" fmla="*/ 6166 w 57109"/>
                  <a:gd name="connsiteY2" fmla="*/ 3173 h 66519"/>
                  <a:gd name="connsiteX3" fmla="*/ 12638 w 57109"/>
                  <a:gd name="connsiteY3" fmla="*/ 49737 h 66519"/>
                  <a:gd name="connsiteX4" fmla="*/ 56327 w 57109"/>
                  <a:gd name="connsiteY4" fmla="*/ 67222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09" h="66519">
                    <a:moveTo>
                      <a:pt x="56327" y="67222"/>
                    </a:moveTo>
                    <a:cubicBezTo>
                      <a:pt x="66607" y="59240"/>
                      <a:pt x="63751" y="38334"/>
                      <a:pt x="49854" y="20658"/>
                    </a:cubicBezTo>
                    <a:cubicBezTo>
                      <a:pt x="35958" y="2983"/>
                      <a:pt x="16445" y="-4904"/>
                      <a:pt x="6166" y="3173"/>
                    </a:cubicBezTo>
                    <a:cubicBezTo>
                      <a:pt x="-4114" y="11251"/>
                      <a:pt x="-1259" y="32062"/>
                      <a:pt x="12638" y="49737"/>
                    </a:cubicBezTo>
                    <a:cubicBezTo>
                      <a:pt x="26439" y="67412"/>
                      <a:pt x="46047" y="75204"/>
                      <a:pt x="56327" y="67222"/>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4" name="Freeform 33">
                <a:extLst>
                  <a:ext uri="{FF2B5EF4-FFF2-40B4-BE49-F238E27FC236}">
                    <a16:creationId xmlns:a16="http://schemas.microsoft.com/office/drawing/2014/main" id="{DE4EE203-FF06-174B-9342-39F381581902}"/>
                  </a:ext>
                </a:extLst>
              </p:cNvPr>
              <p:cNvSpPr/>
              <p:nvPr/>
            </p:nvSpPr>
            <p:spPr>
              <a:xfrm>
                <a:off x="7159570" y="3313826"/>
                <a:ext cx="19037" cy="19006"/>
              </a:xfrm>
              <a:custGeom>
                <a:avLst/>
                <a:gdLst>
                  <a:gd name="connsiteX0" fmla="*/ 11803 w 19036"/>
                  <a:gd name="connsiteY0" fmla="*/ 23567 h 19005"/>
                  <a:gd name="connsiteX1" fmla="*/ 23605 w 19036"/>
                  <a:gd name="connsiteY1" fmla="*/ 11783 h 19005"/>
                  <a:gd name="connsiteX2" fmla="*/ 11803 w 19036"/>
                  <a:gd name="connsiteY2" fmla="*/ 0 h 19005"/>
                  <a:gd name="connsiteX3" fmla="*/ 0 w 19036"/>
                  <a:gd name="connsiteY3" fmla="*/ 11783 h 19005"/>
                  <a:gd name="connsiteX4" fmla="*/ 11803 w 19036"/>
                  <a:gd name="connsiteY4" fmla="*/ 23567 h 1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6" h="19005">
                    <a:moveTo>
                      <a:pt x="11803" y="23567"/>
                    </a:moveTo>
                    <a:cubicBezTo>
                      <a:pt x="18275" y="23567"/>
                      <a:pt x="23605" y="18340"/>
                      <a:pt x="23605" y="11783"/>
                    </a:cubicBezTo>
                    <a:cubicBezTo>
                      <a:pt x="23605" y="5322"/>
                      <a:pt x="18370" y="0"/>
                      <a:pt x="11803" y="0"/>
                    </a:cubicBezTo>
                    <a:cubicBezTo>
                      <a:pt x="5330" y="0"/>
                      <a:pt x="0" y="5227"/>
                      <a:pt x="0" y="11783"/>
                    </a:cubicBezTo>
                    <a:cubicBezTo>
                      <a:pt x="0" y="18340"/>
                      <a:pt x="5330" y="23567"/>
                      <a:pt x="11803" y="2356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5" name="Freeform 34">
                <a:extLst>
                  <a:ext uri="{FF2B5EF4-FFF2-40B4-BE49-F238E27FC236}">
                    <a16:creationId xmlns:a16="http://schemas.microsoft.com/office/drawing/2014/main" id="{587DD3B6-F695-804A-86B0-17A59C5CCF8E}"/>
                  </a:ext>
                </a:extLst>
              </p:cNvPr>
              <p:cNvSpPr/>
              <p:nvPr/>
            </p:nvSpPr>
            <p:spPr>
              <a:xfrm>
                <a:off x="7201005" y="3373797"/>
                <a:ext cx="28555" cy="19006"/>
              </a:xfrm>
              <a:custGeom>
                <a:avLst/>
                <a:gdLst>
                  <a:gd name="connsiteX0" fmla="*/ 7584 w 28554"/>
                  <a:gd name="connsiteY0" fmla="*/ 24700 h 19005"/>
                  <a:gd name="connsiteX1" fmla="*/ 20434 w 28554"/>
                  <a:gd name="connsiteY1" fmla="*/ 24700 h 19005"/>
                  <a:gd name="connsiteX2" fmla="*/ 28810 w 28554"/>
                  <a:gd name="connsiteY2" fmla="*/ 10350 h 19005"/>
                  <a:gd name="connsiteX3" fmla="*/ 14913 w 28554"/>
                  <a:gd name="connsiteY3" fmla="*/ 943 h 19005"/>
                  <a:gd name="connsiteX4" fmla="*/ 1017 w 28554"/>
                  <a:gd name="connsiteY4" fmla="*/ 9495 h 19005"/>
                  <a:gd name="connsiteX5" fmla="*/ 7584 w 28554"/>
                  <a:gd name="connsiteY5" fmla="*/ 24700 h 1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54" h="19005">
                    <a:moveTo>
                      <a:pt x="7584" y="24700"/>
                    </a:moveTo>
                    <a:cubicBezTo>
                      <a:pt x="11201" y="25555"/>
                      <a:pt x="20434" y="24700"/>
                      <a:pt x="20434" y="24700"/>
                    </a:cubicBezTo>
                    <a:lnTo>
                      <a:pt x="28810" y="10350"/>
                    </a:lnTo>
                    <a:lnTo>
                      <a:pt x="14913" y="943"/>
                    </a:lnTo>
                    <a:cubicBezTo>
                      <a:pt x="14913" y="943"/>
                      <a:pt x="5490" y="-4189"/>
                      <a:pt x="1017" y="9495"/>
                    </a:cubicBezTo>
                    <a:cubicBezTo>
                      <a:pt x="-2505" y="19948"/>
                      <a:pt x="3967" y="23844"/>
                      <a:pt x="7584" y="24700"/>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6" name="Freeform 35">
                <a:extLst>
                  <a:ext uri="{FF2B5EF4-FFF2-40B4-BE49-F238E27FC236}">
                    <a16:creationId xmlns:a16="http://schemas.microsoft.com/office/drawing/2014/main" id="{687F2AEC-1A82-954F-B7FF-274B70CB2F7E}"/>
                  </a:ext>
                </a:extLst>
              </p:cNvPr>
              <p:cNvSpPr/>
              <p:nvPr/>
            </p:nvSpPr>
            <p:spPr>
              <a:xfrm>
                <a:off x="7146340" y="3278251"/>
                <a:ext cx="180847" cy="370609"/>
              </a:xfrm>
              <a:custGeom>
                <a:avLst/>
                <a:gdLst>
                  <a:gd name="connsiteX0" fmla="*/ 139633 w 180846"/>
                  <a:gd name="connsiteY0" fmla="*/ 280367 h 370609"/>
                  <a:gd name="connsiteX1" fmla="*/ 143440 w 180846"/>
                  <a:gd name="connsiteY1" fmla="*/ 261361 h 370609"/>
                  <a:gd name="connsiteX2" fmla="*/ 77574 w 180846"/>
                  <a:gd name="connsiteY2" fmla="*/ 224 h 370609"/>
                  <a:gd name="connsiteX3" fmla="*/ 55587 w 180846"/>
                  <a:gd name="connsiteY3" fmla="*/ 21796 h 370609"/>
                  <a:gd name="connsiteX4" fmla="*/ 80429 w 180846"/>
                  <a:gd name="connsiteY4" fmla="*/ 34814 h 370609"/>
                  <a:gd name="connsiteX5" fmla="*/ 96229 w 180846"/>
                  <a:gd name="connsiteY5" fmla="*/ 48308 h 370609"/>
                  <a:gd name="connsiteX6" fmla="*/ 71196 w 180846"/>
                  <a:gd name="connsiteY6" fmla="*/ 56006 h 370609"/>
                  <a:gd name="connsiteX7" fmla="*/ 67770 w 180846"/>
                  <a:gd name="connsiteY7" fmla="*/ 80143 h 370609"/>
                  <a:gd name="connsiteX8" fmla="*/ 85569 w 180846"/>
                  <a:gd name="connsiteY8" fmla="*/ 82233 h 370609"/>
                  <a:gd name="connsiteX9" fmla="*/ 126212 w 180846"/>
                  <a:gd name="connsiteY9" fmla="*/ 105895 h 370609"/>
                  <a:gd name="connsiteX10" fmla="*/ 130876 w 180846"/>
                  <a:gd name="connsiteY10" fmla="*/ 140866 h 370609"/>
                  <a:gd name="connsiteX11" fmla="*/ 98990 w 180846"/>
                  <a:gd name="connsiteY11" fmla="*/ 197882 h 370609"/>
                  <a:gd name="connsiteX12" fmla="*/ 80810 w 180846"/>
                  <a:gd name="connsiteY12" fmla="*/ 192751 h 370609"/>
                  <a:gd name="connsiteX13" fmla="*/ 58347 w 180846"/>
                  <a:gd name="connsiteY13" fmla="*/ 143812 h 370609"/>
                  <a:gd name="connsiteX14" fmla="*/ 13611 w 180846"/>
                  <a:gd name="connsiteY14" fmla="*/ 178402 h 370609"/>
                  <a:gd name="connsiteX15" fmla="*/ 11041 w 180846"/>
                  <a:gd name="connsiteY15" fmla="*/ 194461 h 370609"/>
                  <a:gd name="connsiteX16" fmla="*/ 7234 w 180846"/>
                  <a:gd name="connsiteY16" fmla="*/ 201684 h 370609"/>
                  <a:gd name="connsiteX17" fmla="*/ 0 w 180846"/>
                  <a:gd name="connsiteY17" fmla="*/ 210426 h 370609"/>
                  <a:gd name="connsiteX18" fmla="*/ 59679 w 180846"/>
                  <a:gd name="connsiteY18" fmla="*/ 278086 h 370609"/>
                  <a:gd name="connsiteX19" fmla="*/ 55206 w 180846"/>
                  <a:gd name="connsiteY19" fmla="*/ 293671 h 370609"/>
                  <a:gd name="connsiteX20" fmla="*/ 35313 w 180846"/>
                  <a:gd name="connsiteY20" fmla="*/ 294051 h 370609"/>
                  <a:gd name="connsiteX21" fmla="*/ 27603 w 180846"/>
                  <a:gd name="connsiteY21" fmla="*/ 300418 h 370609"/>
                  <a:gd name="connsiteX22" fmla="*/ 28936 w 180846"/>
                  <a:gd name="connsiteY22" fmla="*/ 342705 h 370609"/>
                  <a:gd name="connsiteX23" fmla="*/ 45402 w 180846"/>
                  <a:gd name="connsiteY23" fmla="*/ 369598 h 370609"/>
                  <a:gd name="connsiteX24" fmla="*/ 105557 w 180846"/>
                  <a:gd name="connsiteY24" fmla="*/ 376820 h 370609"/>
                  <a:gd name="connsiteX25" fmla="*/ 146581 w 180846"/>
                  <a:gd name="connsiteY25" fmla="*/ 372164 h 370609"/>
                  <a:gd name="connsiteX26" fmla="*/ 139633 w 180846"/>
                  <a:gd name="connsiteY26" fmla="*/ 280367 h 37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0846" h="370609">
                    <a:moveTo>
                      <a:pt x="139633" y="280367"/>
                    </a:moveTo>
                    <a:cubicBezTo>
                      <a:pt x="139633" y="280367"/>
                      <a:pt x="132970" y="272670"/>
                      <a:pt x="143440" y="261361"/>
                    </a:cubicBezTo>
                    <a:cubicBezTo>
                      <a:pt x="263180" y="132788"/>
                      <a:pt x="94040" y="2790"/>
                      <a:pt x="77574" y="224"/>
                    </a:cubicBezTo>
                    <a:cubicBezTo>
                      <a:pt x="69578" y="-1011"/>
                      <a:pt x="53493" y="2410"/>
                      <a:pt x="55587" y="21796"/>
                    </a:cubicBezTo>
                    <a:cubicBezTo>
                      <a:pt x="57300" y="37760"/>
                      <a:pt x="80429" y="34814"/>
                      <a:pt x="80429" y="34814"/>
                    </a:cubicBezTo>
                    <a:cubicBezTo>
                      <a:pt x="80429" y="34814"/>
                      <a:pt x="99466" y="36525"/>
                      <a:pt x="96229" y="48308"/>
                    </a:cubicBezTo>
                    <a:cubicBezTo>
                      <a:pt x="91946" y="64178"/>
                      <a:pt x="75099" y="53440"/>
                      <a:pt x="71196" y="56006"/>
                    </a:cubicBezTo>
                    <a:cubicBezTo>
                      <a:pt x="53873" y="67504"/>
                      <a:pt x="61773" y="77102"/>
                      <a:pt x="67770" y="80143"/>
                    </a:cubicBezTo>
                    <a:cubicBezTo>
                      <a:pt x="73767" y="83184"/>
                      <a:pt x="74147" y="83564"/>
                      <a:pt x="85569" y="82233"/>
                    </a:cubicBezTo>
                    <a:cubicBezTo>
                      <a:pt x="116313" y="78717"/>
                      <a:pt x="126212" y="105895"/>
                      <a:pt x="126212" y="105895"/>
                    </a:cubicBezTo>
                    <a:cubicBezTo>
                      <a:pt x="126212" y="105895"/>
                      <a:pt x="143155" y="128132"/>
                      <a:pt x="130876" y="140866"/>
                    </a:cubicBezTo>
                    <a:cubicBezTo>
                      <a:pt x="107556" y="165383"/>
                      <a:pt x="100227" y="191991"/>
                      <a:pt x="98990" y="197882"/>
                    </a:cubicBezTo>
                    <a:cubicBezTo>
                      <a:pt x="96610" y="209666"/>
                      <a:pt x="76717" y="209666"/>
                      <a:pt x="80810" y="192751"/>
                    </a:cubicBezTo>
                    <a:cubicBezTo>
                      <a:pt x="94421" y="136209"/>
                      <a:pt x="58823" y="138775"/>
                      <a:pt x="58347" y="143812"/>
                    </a:cubicBezTo>
                    <a:cubicBezTo>
                      <a:pt x="55396" y="178782"/>
                      <a:pt x="13611" y="178402"/>
                      <a:pt x="13611" y="178402"/>
                    </a:cubicBezTo>
                    <a:lnTo>
                      <a:pt x="11041" y="194461"/>
                    </a:lnTo>
                    <a:lnTo>
                      <a:pt x="7234" y="201684"/>
                    </a:lnTo>
                    <a:lnTo>
                      <a:pt x="0" y="210426"/>
                    </a:lnTo>
                    <a:cubicBezTo>
                      <a:pt x="11136" y="243116"/>
                      <a:pt x="47877" y="265542"/>
                      <a:pt x="59679" y="278086"/>
                    </a:cubicBezTo>
                    <a:cubicBezTo>
                      <a:pt x="71482" y="290725"/>
                      <a:pt x="55206" y="293671"/>
                      <a:pt x="55206" y="293671"/>
                    </a:cubicBezTo>
                    <a:cubicBezTo>
                      <a:pt x="55206" y="293671"/>
                      <a:pt x="48733" y="295761"/>
                      <a:pt x="35313" y="294051"/>
                    </a:cubicBezTo>
                    <a:cubicBezTo>
                      <a:pt x="28460" y="293196"/>
                      <a:pt x="28936" y="296236"/>
                      <a:pt x="27603" y="300418"/>
                    </a:cubicBezTo>
                    <a:cubicBezTo>
                      <a:pt x="25985" y="305644"/>
                      <a:pt x="26746" y="325600"/>
                      <a:pt x="28936" y="342705"/>
                    </a:cubicBezTo>
                    <a:cubicBezTo>
                      <a:pt x="31029" y="359715"/>
                      <a:pt x="45402" y="369598"/>
                      <a:pt x="45402" y="369598"/>
                    </a:cubicBezTo>
                    <a:lnTo>
                      <a:pt x="105557" y="376820"/>
                    </a:lnTo>
                    <a:cubicBezTo>
                      <a:pt x="105557" y="376820"/>
                      <a:pt x="133446" y="382712"/>
                      <a:pt x="146581" y="372164"/>
                    </a:cubicBezTo>
                    <a:cubicBezTo>
                      <a:pt x="200169" y="329306"/>
                      <a:pt x="139633" y="280367"/>
                      <a:pt x="139633" y="28036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7" name="Freeform 36">
                <a:extLst>
                  <a:ext uri="{FF2B5EF4-FFF2-40B4-BE49-F238E27FC236}">
                    <a16:creationId xmlns:a16="http://schemas.microsoft.com/office/drawing/2014/main" id="{58B1A52C-E3D6-C54C-8047-7002450F00CB}"/>
                  </a:ext>
                </a:extLst>
              </p:cNvPr>
              <p:cNvSpPr/>
              <p:nvPr/>
            </p:nvSpPr>
            <p:spPr>
              <a:xfrm>
                <a:off x="7247096" y="3209586"/>
                <a:ext cx="133256" cy="161548"/>
              </a:xfrm>
              <a:custGeom>
                <a:avLst/>
                <a:gdLst>
                  <a:gd name="connsiteX0" fmla="*/ 109692 w 133255"/>
                  <a:gd name="connsiteY0" fmla="*/ 160497 h 161547"/>
                  <a:gd name="connsiteX1" fmla="*/ 135582 w 133255"/>
                  <a:gd name="connsiteY1" fmla="*/ 155175 h 161547"/>
                  <a:gd name="connsiteX2" fmla="*/ 118925 w 133255"/>
                  <a:gd name="connsiteY2" fmla="*/ 124672 h 161547"/>
                  <a:gd name="connsiteX3" fmla="*/ 88943 w 133255"/>
                  <a:gd name="connsiteY3" fmla="*/ 92172 h 161547"/>
                  <a:gd name="connsiteX4" fmla="*/ 57056 w 133255"/>
                  <a:gd name="connsiteY4" fmla="*/ 54161 h 161547"/>
                  <a:gd name="connsiteX5" fmla="*/ 36687 w 133255"/>
                  <a:gd name="connsiteY5" fmla="*/ 18905 h 161547"/>
                  <a:gd name="connsiteX6" fmla="*/ 1184 w 133255"/>
                  <a:gd name="connsiteY6" fmla="*/ 13109 h 161547"/>
                  <a:gd name="connsiteX7" fmla="*/ 37544 w 133255"/>
                  <a:gd name="connsiteY7" fmla="*/ 108137 h 161547"/>
                  <a:gd name="connsiteX8" fmla="*/ 109692 w 133255"/>
                  <a:gd name="connsiteY8" fmla="*/ 160497 h 16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55" h="161547">
                    <a:moveTo>
                      <a:pt x="109692" y="160497"/>
                    </a:moveTo>
                    <a:cubicBezTo>
                      <a:pt x="109692" y="160497"/>
                      <a:pt x="127016" y="168574"/>
                      <a:pt x="135582" y="155175"/>
                    </a:cubicBezTo>
                    <a:cubicBezTo>
                      <a:pt x="144434" y="141301"/>
                      <a:pt x="135963" y="129803"/>
                      <a:pt x="118925" y="124672"/>
                    </a:cubicBezTo>
                    <a:cubicBezTo>
                      <a:pt x="102554" y="119730"/>
                      <a:pt x="98175" y="118305"/>
                      <a:pt x="88943" y="92172"/>
                    </a:cubicBezTo>
                    <a:cubicBezTo>
                      <a:pt x="79710" y="66134"/>
                      <a:pt x="61815" y="56727"/>
                      <a:pt x="57056" y="54161"/>
                    </a:cubicBezTo>
                    <a:cubicBezTo>
                      <a:pt x="52297" y="51595"/>
                      <a:pt x="40114" y="47794"/>
                      <a:pt x="36687" y="18905"/>
                    </a:cubicBezTo>
                    <a:cubicBezTo>
                      <a:pt x="32975" y="-12644"/>
                      <a:pt x="-148" y="2466"/>
                      <a:pt x="1184" y="13109"/>
                    </a:cubicBezTo>
                    <a:cubicBezTo>
                      <a:pt x="-4622" y="39621"/>
                      <a:pt x="11464" y="75637"/>
                      <a:pt x="37544" y="108137"/>
                    </a:cubicBezTo>
                    <a:cubicBezTo>
                      <a:pt x="67907" y="145863"/>
                      <a:pt x="109692" y="160497"/>
                      <a:pt x="109692" y="160497"/>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8" name="Freeform 37">
                <a:extLst>
                  <a:ext uri="{FF2B5EF4-FFF2-40B4-BE49-F238E27FC236}">
                    <a16:creationId xmlns:a16="http://schemas.microsoft.com/office/drawing/2014/main" id="{82E2EEA5-1FC3-3F44-82D3-CAAE46C85599}"/>
                  </a:ext>
                </a:extLst>
              </p:cNvPr>
              <p:cNvSpPr/>
              <p:nvPr/>
            </p:nvSpPr>
            <p:spPr>
              <a:xfrm>
                <a:off x="7316051" y="3181539"/>
                <a:ext cx="95183" cy="66520"/>
              </a:xfrm>
              <a:custGeom>
                <a:avLst/>
                <a:gdLst>
                  <a:gd name="connsiteX0" fmla="*/ 23034 w 95182"/>
                  <a:gd name="connsiteY0" fmla="*/ 70709 h 66519"/>
                  <a:gd name="connsiteX1" fmla="*/ 94421 w 95182"/>
                  <a:gd name="connsiteY1" fmla="*/ 15403 h 66519"/>
                  <a:gd name="connsiteX2" fmla="*/ 81761 w 95182"/>
                  <a:gd name="connsiteY2" fmla="*/ 1053 h 66519"/>
                  <a:gd name="connsiteX3" fmla="*/ 4759 w 95182"/>
                  <a:gd name="connsiteY3" fmla="*/ 45717 h 66519"/>
                  <a:gd name="connsiteX4" fmla="*/ 23034 w 95182"/>
                  <a:gd name="connsiteY4" fmla="*/ 70709 h 6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82" h="66519">
                    <a:moveTo>
                      <a:pt x="23034" y="70709"/>
                    </a:moveTo>
                    <a:lnTo>
                      <a:pt x="94421" y="15403"/>
                    </a:lnTo>
                    <a:cubicBezTo>
                      <a:pt x="103844" y="-5789"/>
                      <a:pt x="81761" y="1053"/>
                      <a:pt x="81761" y="1053"/>
                    </a:cubicBezTo>
                    <a:cubicBezTo>
                      <a:pt x="81761" y="1053"/>
                      <a:pt x="12278" y="40300"/>
                      <a:pt x="4759" y="45717"/>
                    </a:cubicBezTo>
                    <a:cubicBezTo>
                      <a:pt x="-2665" y="51038"/>
                      <a:pt x="-4569" y="79261"/>
                      <a:pt x="23034" y="70709"/>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39" name="Freeform 38">
                <a:extLst>
                  <a:ext uri="{FF2B5EF4-FFF2-40B4-BE49-F238E27FC236}">
                    <a16:creationId xmlns:a16="http://schemas.microsoft.com/office/drawing/2014/main" id="{77DB61D5-C053-7448-AA92-2959810821EC}"/>
                  </a:ext>
                </a:extLst>
              </p:cNvPr>
              <p:cNvSpPr/>
              <p:nvPr/>
            </p:nvSpPr>
            <p:spPr>
              <a:xfrm>
                <a:off x="7345640" y="3182200"/>
                <a:ext cx="114219" cy="104531"/>
              </a:xfrm>
              <a:custGeom>
                <a:avLst/>
                <a:gdLst>
                  <a:gd name="connsiteX0" fmla="*/ 106712 w 114219"/>
                  <a:gd name="connsiteY0" fmla="*/ 2103 h 104530"/>
                  <a:gd name="connsiteX1" fmla="*/ 3439 w 114219"/>
                  <a:gd name="connsiteY1" fmla="*/ 84872 h 104530"/>
                  <a:gd name="connsiteX2" fmla="*/ 24189 w 114219"/>
                  <a:gd name="connsiteY2" fmla="*/ 108439 h 104530"/>
                  <a:gd name="connsiteX3" fmla="*/ 121085 w 114219"/>
                  <a:gd name="connsiteY3" fmla="*/ 14742 h 104530"/>
                  <a:gd name="connsiteX4" fmla="*/ 106712 w 114219"/>
                  <a:gd name="connsiteY4" fmla="*/ 2103 h 10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19" h="104530">
                    <a:moveTo>
                      <a:pt x="106712" y="2103"/>
                    </a:moveTo>
                    <a:cubicBezTo>
                      <a:pt x="104903" y="3814"/>
                      <a:pt x="10292" y="78696"/>
                      <a:pt x="3439" y="84872"/>
                    </a:cubicBezTo>
                    <a:cubicBezTo>
                      <a:pt x="-3414" y="91049"/>
                      <a:pt x="-1701" y="116517"/>
                      <a:pt x="24189" y="108439"/>
                    </a:cubicBezTo>
                    <a:lnTo>
                      <a:pt x="121085" y="14742"/>
                    </a:lnTo>
                    <a:cubicBezTo>
                      <a:pt x="128318" y="-843"/>
                      <a:pt x="110995" y="-2173"/>
                      <a:pt x="106712" y="2103"/>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sp>
            <p:nvSpPr>
              <p:cNvPr id="40" name="Freeform 39">
                <a:extLst>
                  <a:ext uri="{FF2B5EF4-FFF2-40B4-BE49-F238E27FC236}">
                    <a16:creationId xmlns:a16="http://schemas.microsoft.com/office/drawing/2014/main" id="{2ECBC9A8-A999-C843-A44C-095DB60B7C38}"/>
                  </a:ext>
                </a:extLst>
              </p:cNvPr>
              <p:cNvSpPr/>
              <p:nvPr/>
            </p:nvSpPr>
            <p:spPr>
              <a:xfrm>
                <a:off x="7188364" y="3669421"/>
                <a:ext cx="104701" cy="57017"/>
              </a:xfrm>
              <a:custGeom>
                <a:avLst/>
                <a:gdLst>
                  <a:gd name="connsiteX0" fmla="*/ 67341 w 104700"/>
                  <a:gd name="connsiteY0" fmla="*/ 5131 h 57016"/>
                  <a:gd name="connsiteX1" fmla="*/ 14895 w 104700"/>
                  <a:gd name="connsiteY1" fmla="*/ 0 h 57016"/>
                  <a:gd name="connsiteX2" fmla="*/ 903 w 104700"/>
                  <a:gd name="connsiteY2" fmla="*/ 18911 h 57016"/>
                  <a:gd name="connsiteX3" fmla="*/ 20321 w 104700"/>
                  <a:gd name="connsiteY3" fmla="*/ 45138 h 57016"/>
                  <a:gd name="connsiteX4" fmla="*/ 89519 w 104700"/>
                  <a:gd name="connsiteY4" fmla="*/ 62148 h 57016"/>
                  <a:gd name="connsiteX5" fmla="*/ 99037 w 104700"/>
                  <a:gd name="connsiteY5" fmla="*/ 25658 h 57016"/>
                  <a:gd name="connsiteX6" fmla="*/ 67341 w 104700"/>
                  <a:gd name="connsiteY6" fmla="*/ 5131 h 5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00" h="57016">
                    <a:moveTo>
                      <a:pt x="67341" y="5131"/>
                    </a:moveTo>
                    <a:lnTo>
                      <a:pt x="14895" y="0"/>
                    </a:lnTo>
                    <a:cubicBezTo>
                      <a:pt x="14895" y="0"/>
                      <a:pt x="-4332" y="855"/>
                      <a:pt x="903" y="18911"/>
                    </a:cubicBezTo>
                    <a:cubicBezTo>
                      <a:pt x="2997" y="26038"/>
                      <a:pt x="9756" y="36586"/>
                      <a:pt x="20321" y="45138"/>
                    </a:cubicBezTo>
                    <a:cubicBezTo>
                      <a:pt x="26698" y="50365"/>
                      <a:pt x="65437" y="65569"/>
                      <a:pt x="89519" y="62148"/>
                    </a:cubicBezTo>
                    <a:cubicBezTo>
                      <a:pt x="104272" y="60058"/>
                      <a:pt x="116455" y="52836"/>
                      <a:pt x="99037" y="25658"/>
                    </a:cubicBezTo>
                    <a:cubicBezTo>
                      <a:pt x="85616" y="4846"/>
                      <a:pt x="67341" y="5131"/>
                      <a:pt x="67341" y="5131"/>
                    </a:cubicBezTo>
                    <a:close/>
                  </a:path>
                </a:pathLst>
              </a:custGeom>
              <a:solidFill>
                <a:srgbClr val="FED925"/>
              </a:solidFill>
              <a:ln w="9505" cap="flat">
                <a:noFill/>
                <a:prstDash val="solid"/>
                <a:miter/>
              </a:ln>
            </p:spPr>
            <p:txBody>
              <a:bodyPr anchor="ctr"/>
              <a:lstStyle/>
              <a:p>
                <a:pPr eaLnBrk="1" fontAlgn="auto" hangingPunct="1">
                  <a:spcBef>
                    <a:spcPts val="0"/>
                  </a:spcBef>
                  <a:spcAft>
                    <a:spcPts val="0"/>
                  </a:spcAft>
                  <a:defRPr/>
                </a:pPr>
                <a:endParaRPr lang="en-GB">
                  <a:latin typeface="+mn-lt"/>
                </a:endParaRPr>
              </a:p>
            </p:txBody>
          </p:sp>
        </p:grpSp>
      </p:grpSp>
      <p:sp>
        <p:nvSpPr>
          <p:cNvPr id="56" name="Slide Number Placeholder 5">
            <a:extLst>
              <a:ext uri="{FF2B5EF4-FFF2-40B4-BE49-F238E27FC236}">
                <a16:creationId xmlns:a16="http://schemas.microsoft.com/office/drawing/2014/main" id="{1CE65C7F-906F-F646-A02F-DBC486675FE0}"/>
              </a:ext>
            </a:extLst>
          </p:cNvPr>
          <p:cNvSpPr txBox="1">
            <a:spLocks/>
          </p:cNvSpPr>
          <p:nvPr userDrawn="1"/>
        </p:nvSpPr>
        <p:spPr>
          <a:xfrm>
            <a:off x="11055564" y="6434138"/>
            <a:ext cx="507428"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defRPr/>
            </a:pPr>
            <a:fld id="{559738A1-5B81-194A-8B51-9DB7322F630D}" type="slidenum">
              <a:rPr lang="en-GB" smtClean="0"/>
              <a:pPr algn="ctr">
                <a:defRPr/>
              </a:pPr>
              <a:t>‹#›</a:t>
            </a:fld>
            <a:endParaRPr lang="en-GB" dirty="0"/>
          </a:p>
        </p:txBody>
      </p:sp>
      <p:grpSp>
        <p:nvGrpSpPr>
          <p:cNvPr id="55" name="Group 54">
            <a:extLst>
              <a:ext uri="{FF2B5EF4-FFF2-40B4-BE49-F238E27FC236}">
                <a16:creationId xmlns:a16="http://schemas.microsoft.com/office/drawing/2014/main" id="{EFF04967-E909-4D0E-B431-2B4FEF071F0F}"/>
              </a:ext>
            </a:extLst>
          </p:cNvPr>
          <p:cNvGrpSpPr/>
          <p:nvPr userDrawn="1"/>
        </p:nvGrpSpPr>
        <p:grpSpPr>
          <a:xfrm>
            <a:off x="1" y="6153679"/>
            <a:ext cx="12192001" cy="449792"/>
            <a:chOff x="1" y="6153679"/>
            <a:chExt cx="12192001" cy="449792"/>
          </a:xfrm>
        </p:grpSpPr>
        <p:sp>
          <p:nvSpPr>
            <p:cNvPr id="57" name="Graphic 4">
              <a:extLst>
                <a:ext uri="{FF2B5EF4-FFF2-40B4-BE49-F238E27FC236}">
                  <a16:creationId xmlns:a16="http://schemas.microsoft.com/office/drawing/2014/main" id="{D00FFD4F-6099-47E8-B423-A61675892CAC}"/>
                </a:ext>
              </a:extLst>
            </p:cNvPr>
            <p:cNvSpPr>
              <a:spLocks noChangeAspect="1"/>
            </p:cNvSpPr>
            <p:nvPr userDrawn="1"/>
          </p:nvSpPr>
          <p:spPr bwMode="auto">
            <a:xfrm>
              <a:off x="8857556" y="6153679"/>
              <a:ext cx="2777948" cy="449792"/>
            </a:xfrm>
            <a:custGeom>
              <a:avLst/>
              <a:gdLst>
                <a:gd name="T0" fmla="*/ 4810219 w 4977630"/>
                <a:gd name="T1" fmla="*/ 185824 h 257030"/>
                <a:gd name="T2" fmla="*/ 4802224 w 4977630"/>
                <a:gd name="T3" fmla="*/ 167451 h 257030"/>
                <a:gd name="T4" fmla="*/ 4791374 w 4977630"/>
                <a:gd name="T5" fmla="*/ 178303 h 257030"/>
                <a:gd name="T6" fmla="*/ 4651944 w 4977630"/>
                <a:gd name="T7" fmla="*/ 42172 h 257030"/>
                <a:gd name="T8" fmla="*/ 4640618 w 4977630"/>
                <a:gd name="T9" fmla="*/ 42172 h 257030"/>
                <a:gd name="T10" fmla="*/ 4608639 w 4977630"/>
                <a:gd name="T11" fmla="*/ 46265 h 257030"/>
                <a:gd name="T12" fmla="*/ 4606545 w 4977630"/>
                <a:gd name="T13" fmla="*/ 45980 h 257030"/>
                <a:gd name="T14" fmla="*/ 4595219 w 4977630"/>
                <a:gd name="T15" fmla="*/ 54738 h 257030"/>
                <a:gd name="T16" fmla="*/ 4455694 w 4977630"/>
                <a:gd name="T17" fmla="*/ 172592 h 257030"/>
                <a:gd name="T18" fmla="*/ 4444844 w 4977630"/>
                <a:gd name="T19" fmla="*/ 172592 h 257030"/>
                <a:gd name="T20" fmla="*/ 4434851 w 4977630"/>
                <a:gd name="T21" fmla="*/ 194963 h 257030"/>
                <a:gd name="T22" fmla="*/ 4394401 w 4977630"/>
                <a:gd name="T23" fmla="*/ 209052 h 257030"/>
                <a:gd name="T24" fmla="*/ 4315216 w 4977630"/>
                <a:gd name="T25" fmla="*/ 212384 h 257030"/>
                <a:gd name="T26" fmla="*/ 4225942 w 4977630"/>
                <a:gd name="T27" fmla="*/ 66162 h 257030"/>
                <a:gd name="T28" fmla="*/ 4225942 w 4977630"/>
                <a:gd name="T29" fmla="*/ 19991 h 257030"/>
                <a:gd name="T30" fmla="*/ 4203481 w 4977630"/>
                <a:gd name="T31" fmla="*/ 19991 h 257030"/>
                <a:gd name="T32" fmla="*/ 4192821 w 4977630"/>
                <a:gd name="T33" fmla="*/ 59117 h 257030"/>
                <a:gd name="T34" fmla="*/ 4138572 w 4977630"/>
                <a:gd name="T35" fmla="*/ 223807 h 257030"/>
                <a:gd name="T36" fmla="*/ 4095553 w 4977630"/>
                <a:gd name="T37" fmla="*/ 213621 h 257030"/>
                <a:gd name="T38" fmla="*/ 4057102 w 4977630"/>
                <a:gd name="T39" fmla="*/ 258173 h 257030"/>
                <a:gd name="T40" fmla="*/ 4036069 w 4977630"/>
                <a:gd name="T41" fmla="*/ 189917 h 257030"/>
                <a:gd name="T42" fmla="*/ 4023981 w 4977630"/>
                <a:gd name="T43" fmla="*/ 167832 h 257030"/>
                <a:gd name="T44" fmla="*/ 4018271 w 4977630"/>
                <a:gd name="T45" fmla="*/ 170212 h 257030"/>
                <a:gd name="T46" fmla="*/ 4006089 w 4977630"/>
                <a:gd name="T47" fmla="*/ 209718 h 257030"/>
                <a:gd name="T48" fmla="*/ 3909962 w 4977630"/>
                <a:gd name="T49" fmla="*/ 199437 h 257030"/>
                <a:gd name="T50" fmla="*/ 3909011 w 4977630"/>
                <a:gd name="T51" fmla="*/ 154695 h 257030"/>
                <a:gd name="T52" fmla="*/ 3899683 w 4977630"/>
                <a:gd name="T53" fmla="*/ 140796 h 257030"/>
                <a:gd name="T54" fmla="*/ 3882552 w 4977630"/>
                <a:gd name="T55" fmla="*/ 99385 h 257030"/>
                <a:gd name="T56" fmla="*/ 3871988 w 4977630"/>
                <a:gd name="T57" fmla="*/ 99385 h 257030"/>
                <a:gd name="T58" fmla="*/ 3868562 w 4977630"/>
                <a:gd name="T59" fmla="*/ 115759 h 257030"/>
                <a:gd name="T60" fmla="*/ 3851144 w 4977630"/>
                <a:gd name="T61" fmla="*/ 154695 h 257030"/>
                <a:gd name="T62" fmla="*/ 3842579 w 4977630"/>
                <a:gd name="T63" fmla="*/ 185824 h 257030"/>
                <a:gd name="T64" fmla="*/ 3765583 w 4977630"/>
                <a:gd name="T65" fmla="*/ 210575 h 257030"/>
                <a:gd name="T66" fmla="*/ 3759682 w 4977630"/>
                <a:gd name="T67" fmla="*/ 182397 h 257030"/>
                <a:gd name="T68" fmla="*/ 3748737 w 4977630"/>
                <a:gd name="T69" fmla="*/ 164595 h 257030"/>
                <a:gd name="T70" fmla="*/ 3736459 w 4977630"/>
                <a:gd name="T71" fmla="*/ 186490 h 257030"/>
                <a:gd name="T72" fmla="*/ 3732081 w 4977630"/>
                <a:gd name="T73" fmla="*/ 258173 h 257030"/>
                <a:gd name="T74" fmla="*/ 3692203 w 4977630"/>
                <a:gd name="T75" fmla="*/ 212003 h 257030"/>
                <a:gd name="T76" fmla="*/ 3659844 w 4977630"/>
                <a:gd name="T77" fmla="*/ 200865 h 257030"/>
                <a:gd name="T78" fmla="*/ 3622154 w 4977630"/>
                <a:gd name="T79" fmla="*/ 200865 h 257030"/>
                <a:gd name="T80" fmla="*/ 3579706 w 4977630"/>
                <a:gd name="T81" fmla="*/ 196771 h 257030"/>
                <a:gd name="T82" fmla="*/ 3537354 w 4977630"/>
                <a:gd name="T83" fmla="*/ 201626 h 257030"/>
                <a:gd name="T84" fmla="*/ 3498999 w 4977630"/>
                <a:gd name="T85" fmla="*/ 232089 h 257030"/>
                <a:gd name="T86" fmla="*/ 3479488 w 4977630"/>
                <a:gd name="T87" fmla="*/ 245417 h 257030"/>
                <a:gd name="T88" fmla="*/ 3421241 w 4977630"/>
                <a:gd name="T89" fmla="*/ 168498 h 257030"/>
                <a:gd name="T90" fmla="*/ 3392118 w 4977630"/>
                <a:gd name="T91" fmla="*/ 151458 h 257030"/>
                <a:gd name="T92" fmla="*/ 3384218 w 4977630"/>
                <a:gd name="T93" fmla="*/ 98338 h 257030"/>
                <a:gd name="T94" fmla="*/ 3372987 w 4977630"/>
                <a:gd name="T95" fmla="*/ 75586 h 257030"/>
                <a:gd name="T96" fmla="*/ 3363089 w 4977630"/>
                <a:gd name="T97" fmla="*/ 47884 h 257030"/>
                <a:gd name="T98" fmla="*/ 3353191 w 4977630"/>
                <a:gd name="T99" fmla="*/ 75586 h 257030"/>
                <a:gd name="T100" fmla="*/ 3341960 w 4977630"/>
                <a:gd name="T101" fmla="*/ 98338 h 257030"/>
                <a:gd name="T102" fmla="*/ 3333395 w 4977630"/>
                <a:gd name="T103" fmla="*/ 151458 h 257030"/>
                <a:gd name="T104" fmla="*/ 3304937 w 4977630"/>
                <a:gd name="T105" fmla="*/ 168498 h 257030"/>
                <a:gd name="T106" fmla="*/ 3277242 w 4977630"/>
                <a:gd name="T107" fmla="*/ 243894 h 257030"/>
                <a:gd name="T108" fmla="*/ 3262014 w 4977630"/>
                <a:gd name="T109" fmla="*/ 199818 h 257030"/>
                <a:gd name="T110" fmla="*/ 3208811 w 4977630"/>
                <a:gd name="T111" fmla="*/ 199818 h 257030"/>
                <a:gd name="connsiteX0" fmla="*/ 4813370 w 4814692"/>
                <a:gd name="connsiteY0" fmla="*/ 257570 h 259887"/>
                <a:gd name="connsiteX1" fmla="*/ 4814692 w 4814692"/>
                <a:gd name="connsiteY1" fmla="*/ 259887 h 259887"/>
                <a:gd name="connsiteX2" fmla="*/ 4814692 w 4814692"/>
                <a:gd name="connsiteY2" fmla="*/ 217429 h 259887"/>
                <a:gd name="connsiteX3" fmla="*/ 4812313 w 4814692"/>
                <a:gd name="connsiteY3" fmla="*/ 194963 h 259887"/>
                <a:gd name="connsiteX4" fmla="*/ 4810219 w 4814692"/>
                <a:gd name="connsiteY4" fmla="*/ 185824 h 259887"/>
                <a:gd name="connsiteX5" fmla="*/ 4810219 w 4814692"/>
                <a:gd name="connsiteY5" fmla="*/ 178303 h 259887"/>
                <a:gd name="connsiteX6" fmla="*/ 4804699 w 4814692"/>
                <a:gd name="connsiteY6" fmla="*/ 178303 h 259887"/>
                <a:gd name="connsiteX7" fmla="*/ 4804699 w 4814692"/>
                <a:gd name="connsiteY7" fmla="*/ 172592 h 259887"/>
                <a:gd name="connsiteX8" fmla="*/ 4802224 w 4814692"/>
                <a:gd name="connsiteY8" fmla="*/ 172592 h 259887"/>
                <a:gd name="connsiteX9" fmla="*/ 4802224 w 4814692"/>
                <a:gd name="connsiteY9" fmla="*/ 167451 h 259887"/>
                <a:gd name="connsiteX10" fmla="*/ 4798036 w 4814692"/>
                <a:gd name="connsiteY10" fmla="*/ 158883 h 259887"/>
                <a:gd name="connsiteX11" fmla="*/ 4793849 w 4814692"/>
                <a:gd name="connsiteY11" fmla="*/ 167451 h 259887"/>
                <a:gd name="connsiteX12" fmla="*/ 4793849 w 4814692"/>
                <a:gd name="connsiteY12" fmla="*/ 172592 h 259887"/>
                <a:gd name="connsiteX13" fmla="*/ 4791374 w 4814692"/>
                <a:gd name="connsiteY13" fmla="*/ 172592 h 259887"/>
                <a:gd name="connsiteX14" fmla="*/ 4791374 w 4814692"/>
                <a:gd name="connsiteY14" fmla="*/ 178303 h 259887"/>
                <a:gd name="connsiteX15" fmla="*/ 4657654 w 4814692"/>
                <a:gd name="connsiteY15" fmla="*/ 178303 h 259887"/>
                <a:gd name="connsiteX16" fmla="*/ 4653181 w 4814692"/>
                <a:gd name="connsiteY16" fmla="*/ 63972 h 259887"/>
                <a:gd name="connsiteX17" fmla="*/ 4653181 w 4814692"/>
                <a:gd name="connsiteY17" fmla="*/ 54738 h 259887"/>
                <a:gd name="connsiteX18" fmla="*/ 4651944 w 4814692"/>
                <a:gd name="connsiteY18" fmla="*/ 54738 h 259887"/>
                <a:gd name="connsiteX19" fmla="*/ 4651944 w 4814692"/>
                <a:gd name="connsiteY19" fmla="*/ 42172 h 259887"/>
                <a:gd name="connsiteX20" fmla="*/ 4650897 w 4814692"/>
                <a:gd name="connsiteY20" fmla="*/ 34747 h 259887"/>
                <a:gd name="connsiteX21" fmla="*/ 4649850 w 4814692"/>
                <a:gd name="connsiteY21" fmla="*/ 42077 h 259887"/>
                <a:gd name="connsiteX22" fmla="*/ 4649850 w 4814692"/>
                <a:gd name="connsiteY22" fmla="*/ 45980 h 259887"/>
                <a:gd name="connsiteX23" fmla="*/ 4640618 w 4814692"/>
                <a:gd name="connsiteY23" fmla="*/ 45980 h 259887"/>
                <a:gd name="connsiteX24" fmla="*/ 4640618 w 4814692"/>
                <a:gd name="connsiteY24" fmla="*/ 42172 h 259887"/>
                <a:gd name="connsiteX25" fmla="*/ 4639571 w 4814692"/>
                <a:gd name="connsiteY25" fmla="*/ 34747 h 259887"/>
                <a:gd name="connsiteX26" fmla="*/ 4638524 w 4814692"/>
                <a:gd name="connsiteY26" fmla="*/ 42077 h 259887"/>
                <a:gd name="connsiteX27" fmla="*/ 4638524 w 4814692"/>
                <a:gd name="connsiteY27" fmla="*/ 45980 h 259887"/>
                <a:gd name="connsiteX28" fmla="*/ 4638524 w 4814692"/>
                <a:gd name="connsiteY28" fmla="*/ 46265 h 259887"/>
                <a:gd name="connsiteX29" fmla="*/ 4608639 w 4814692"/>
                <a:gd name="connsiteY29" fmla="*/ 46265 h 259887"/>
                <a:gd name="connsiteX30" fmla="*/ 4608639 w 4814692"/>
                <a:gd name="connsiteY30" fmla="*/ 45980 h 259887"/>
                <a:gd name="connsiteX31" fmla="*/ 4608639 w 4814692"/>
                <a:gd name="connsiteY31" fmla="*/ 42077 h 259887"/>
                <a:gd name="connsiteX32" fmla="*/ 4607592 w 4814692"/>
                <a:gd name="connsiteY32" fmla="*/ 34747 h 259887"/>
                <a:gd name="connsiteX33" fmla="*/ 4606545 w 4814692"/>
                <a:gd name="connsiteY33" fmla="*/ 42172 h 259887"/>
                <a:gd name="connsiteX34" fmla="*/ 4606545 w 4814692"/>
                <a:gd name="connsiteY34" fmla="*/ 45980 h 259887"/>
                <a:gd name="connsiteX35" fmla="*/ 4597314 w 4814692"/>
                <a:gd name="connsiteY35" fmla="*/ 45980 h 259887"/>
                <a:gd name="connsiteX36" fmla="*/ 4597314 w 4814692"/>
                <a:gd name="connsiteY36" fmla="*/ 42077 h 259887"/>
                <a:gd name="connsiteX37" fmla="*/ 4596266 w 4814692"/>
                <a:gd name="connsiteY37" fmla="*/ 34747 h 259887"/>
                <a:gd name="connsiteX38" fmla="*/ 4595219 w 4814692"/>
                <a:gd name="connsiteY38" fmla="*/ 42172 h 259887"/>
                <a:gd name="connsiteX39" fmla="*/ 4595219 w 4814692"/>
                <a:gd name="connsiteY39" fmla="*/ 54738 h 259887"/>
                <a:gd name="connsiteX40" fmla="*/ 4593982 w 4814692"/>
                <a:gd name="connsiteY40" fmla="*/ 54738 h 259887"/>
                <a:gd name="connsiteX41" fmla="*/ 4593982 w 4814692"/>
                <a:gd name="connsiteY41" fmla="*/ 63972 h 259887"/>
                <a:gd name="connsiteX42" fmla="*/ 4589414 w 4814692"/>
                <a:gd name="connsiteY42" fmla="*/ 178303 h 259887"/>
                <a:gd name="connsiteX43" fmla="*/ 4455694 w 4814692"/>
                <a:gd name="connsiteY43" fmla="*/ 178303 h 259887"/>
                <a:gd name="connsiteX44" fmla="*/ 4455694 w 4814692"/>
                <a:gd name="connsiteY44" fmla="*/ 172592 h 259887"/>
                <a:gd name="connsiteX45" fmla="*/ 4453219 w 4814692"/>
                <a:gd name="connsiteY45" fmla="*/ 172592 h 259887"/>
                <a:gd name="connsiteX46" fmla="*/ 4453219 w 4814692"/>
                <a:gd name="connsiteY46" fmla="*/ 167451 h 259887"/>
                <a:gd name="connsiteX47" fmla="*/ 4449031 w 4814692"/>
                <a:gd name="connsiteY47" fmla="*/ 158883 h 259887"/>
                <a:gd name="connsiteX48" fmla="*/ 4444844 w 4814692"/>
                <a:gd name="connsiteY48" fmla="*/ 167451 h 259887"/>
                <a:gd name="connsiteX49" fmla="*/ 4444844 w 4814692"/>
                <a:gd name="connsiteY49" fmla="*/ 172592 h 259887"/>
                <a:gd name="connsiteX50" fmla="*/ 4442369 w 4814692"/>
                <a:gd name="connsiteY50" fmla="*/ 172592 h 259887"/>
                <a:gd name="connsiteX51" fmla="*/ 4442369 w 4814692"/>
                <a:gd name="connsiteY51" fmla="*/ 178303 h 259887"/>
                <a:gd name="connsiteX52" fmla="*/ 4436849 w 4814692"/>
                <a:gd name="connsiteY52" fmla="*/ 178303 h 259887"/>
                <a:gd name="connsiteX53" fmla="*/ 4436849 w 4814692"/>
                <a:gd name="connsiteY53" fmla="*/ 185824 h 259887"/>
                <a:gd name="connsiteX54" fmla="*/ 4434851 w 4814692"/>
                <a:gd name="connsiteY54" fmla="*/ 194963 h 259887"/>
                <a:gd name="connsiteX55" fmla="*/ 4432471 w 4814692"/>
                <a:gd name="connsiteY55" fmla="*/ 217429 h 259887"/>
                <a:gd name="connsiteX56" fmla="*/ 4432471 w 4814692"/>
                <a:gd name="connsiteY56" fmla="*/ 258173 h 259887"/>
                <a:gd name="connsiteX57" fmla="*/ 4408963 w 4814692"/>
                <a:gd name="connsiteY57" fmla="*/ 258173 h 259887"/>
                <a:gd name="connsiteX58" fmla="*/ 4408963 w 4814692"/>
                <a:gd name="connsiteY58" fmla="*/ 214097 h 259887"/>
                <a:gd name="connsiteX59" fmla="*/ 4394401 w 4814692"/>
                <a:gd name="connsiteY59" fmla="*/ 209052 h 259887"/>
                <a:gd name="connsiteX60" fmla="*/ 4394401 w 4814692"/>
                <a:gd name="connsiteY60" fmla="*/ 126516 h 259887"/>
                <a:gd name="connsiteX61" fmla="*/ 4335393 w 4814692"/>
                <a:gd name="connsiteY61" fmla="*/ 129087 h 259887"/>
                <a:gd name="connsiteX62" fmla="*/ 4335393 w 4814692"/>
                <a:gd name="connsiteY62" fmla="*/ 258269 h 259887"/>
                <a:gd name="connsiteX63" fmla="*/ 4315216 w 4814692"/>
                <a:gd name="connsiteY63" fmla="*/ 258269 h 259887"/>
                <a:gd name="connsiteX64" fmla="*/ 4315216 w 4814692"/>
                <a:gd name="connsiteY64" fmla="*/ 212384 h 259887"/>
                <a:gd name="connsiteX65" fmla="*/ 4276765 w 4814692"/>
                <a:gd name="connsiteY65" fmla="*/ 203911 h 259887"/>
                <a:gd name="connsiteX66" fmla="*/ 4248594 w 4814692"/>
                <a:gd name="connsiteY66" fmla="*/ 210670 h 259887"/>
                <a:gd name="connsiteX67" fmla="*/ 4248594 w 4814692"/>
                <a:gd name="connsiteY67" fmla="*/ 226663 h 259887"/>
                <a:gd name="connsiteX68" fmla="*/ 4228797 w 4814692"/>
                <a:gd name="connsiteY68" fmla="*/ 223046 h 259887"/>
                <a:gd name="connsiteX69" fmla="*/ 4225942 w 4814692"/>
                <a:gd name="connsiteY69" fmla="*/ 66162 h 259887"/>
                <a:gd name="connsiteX70" fmla="*/ 4243645 w 4814692"/>
                <a:gd name="connsiteY70" fmla="*/ 59117 h 259887"/>
                <a:gd name="connsiteX71" fmla="*/ 4246881 w 4814692"/>
                <a:gd name="connsiteY71" fmla="*/ 37031 h 259887"/>
                <a:gd name="connsiteX72" fmla="*/ 4234222 w 4814692"/>
                <a:gd name="connsiteY72" fmla="*/ 32938 h 259887"/>
                <a:gd name="connsiteX73" fmla="*/ 4225942 w 4814692"/>
                <a:gd name="connsiteY73" fmla="*/ 32938 h 259887"/>
                <a:gd name="connsiteX74" fmla="*/ 4225942 w 4814692"/>
                <a:gd name="connsiteY74" fmla="*/ 19991 h 259887"/>
                <a:gd name="connsiteX75" fmla="*/ 4232985 w 4814692"/>
                <a:gd name="connsiteY75" fmla="*/ 19991 h 259887"/>
                <a:gd name="connsiteX76" fmla="*/ 4232985 w 4814692"/>
                <a:gd name="connsiteY76" fmla="*/ 1428 h 259887"/>
                <a:gd name="connsiteX77" fmla="*/ 4218233 w 4814692"/>
                <a:gd name="connsiteY77" fmla="*/ 0 h 259887"/>
                <a:gd name="connsiteX78" fmla="*/ 4203481 w 4814692"/>
                <a:gd name="connsiteY78" fmla="*/ 1428 h 259887"/>
                <a:gd name="connsiteX79" fmla="*/ 4203481 w 4814692"/>
                <a:gd name="connsiteY79" fmla="*/ 19991 h 259887"/>
                <a:gd name="connsiteX80" fmla="*/ 4210524 w 4814692"/>
                <a:gd name="connsiteY80" fmla="*/ 19991 h 259887"/>
                <a:gd name="connsiteX81" fmla="*/ 4210524 w 4814692"/>
                <a:gd name="connsiteY81" fmla="*/ 32938 h 259887"/>
                <a:gd name="connsiteX82" fmla="*/ 4202244 w 4814692"/>
                <a:gd name="connsiteY82" fmla="*/ 32938 h 259887"/>
                <a:gd name="connsiteX83" fmla="*/ 4189585 w 4814692"/>
                <a:gd name="connsiteY83" fmla="*/ 37031 h 259887"/>
                <a:gd name="connsiteX84" fmla="*/ 4192821 w 4814692"/>
                <a:gd name="connsiteY84" fmla="*/ 59117 h 259887"/>
                <a:gd name="connsiteX85" fmla="*/ 4210524 w 4814692"/>
                <a:gd name="connsiteY85" fmla="*/ 66162 h 259887"/>
                <a:gd name="connsiteX86" fmla="*/ 4207954 w 4814692"/>
                <a:gd name="connsiteY86" fmla="*/ 207719 h 259887"/>
                <a:gd name="connsiteX87" fmla="*/ 4175975 w 4814692"/>
                <a:gd name="connsiteY87" fmla="*/ 208671 h 259887"/>
                <a:gd name="connsiteX88" fmla="*/ 4175975 w 4814692"/>
                <a:gd name="connsiteY88" fmla="*/ 223807 h 259887"/>
                <a:gd name="connsiteX89" fmla="*/ 4138572 w 4814692"/>
                <a:gd name="connsiteY89" fmla="*/ 223807 h 259887"/>
                <a:gd name="connsiteX90" fmla="*/ 4138572 w 4814692"/>
                <a:gd name="connsiteY90" fmla="*/ 245703 h 259887"/>
                <a:gd name="connsiteX91" fmla="*/ 4107259 w 4814692"/>
                <a:gd name="connsiteY91" fmla="*/ 245703 h 259887"/>
                <a:gd name="connsiteX92" fmla="*/ 4107259 w 4814692"/>
                <a:gd name="connsiteY92" fmla="*/ 220666 h 259887"/>
                <a:gd name="connsiteX93" fmla="*/ 4095553 w 4814692"/>
                <a:gd name="connsiteY93" fmla="*/ 220666 h 259887"/>
                <a:gd name="connsiteX94" fmla="*/ 4095553 w 4814692"/>
                <a:gd name="connsiteY94" fmla="*/ 213621 h 259887"/>
                <a:gd name="connsiteX95" fmla="*/ 4082990 w 4814692"/>
                <a:gd name="connsiteY95" fmla="*/ 201055 h 259887"/>
                <a:gd name="connsiteX96" fmla="*/ 4070427 w 4814692"/>
                <a:gd name="connsiteY96" fmla="*/ 213621 h 259887"/>
                <a:gd name="connsiteX97" fmla="*/ 4070427 w 4814692"/>
                <a:gd name="connsiteY97" fmla="*/ 220666 h 259887"/>
                <a:gd name="connsiteX98" fmla="*/ 4057102 w 4814692"/>
                <a:gd name="connsiteY98" fmla="*/ 220666 h 259887"/>
                <a:gd name="connsiteX99" fmla="*/ 4057102 w 4814692"/>
                <a:gd name="connsiteY99" fmla="*/ 258173 h 259887"/>
                <a:gd name="connsiteX100" fmla="*/ 4037782 w 4814692"/>
                <a:gd name="connsiteY100" fmla="*/ 258173 h 259887"/>
                <a:gd name="connsiteX101" fmla="*/ 4037782 w 4814692"/>
                <a:gd name="connsiteY101" fmla="*/ 212860 h 259887"/>
                <a:gd name="connsiteX102" fmla="*/ 4037782 w 4814692"/>
                <a:gd name="connsiteY102" fmla="*/ 210575 h 259887"/>
                <a:gd name="connsiteX103" fmla="*/ 4036069 w 4814692"/>
                <a:gd name="connsiteY103" fmla="*/ 209718 h 259887"/>
                <a:gd name="connsiteX104" fmla="*/ 4036069 w 4814692"/>
                <a:gd name="connsiteY104" fmla="*/ 189917 h 259887"/>
                <a:gd name="connsiteX105" fmla="*/ 4033404 w 4814692"/>
                <a:gd name="connsiteY105" fmla="*/ 186490 h 259887"/>
                <a:gd name="connsiteX106" fmla="*/ 4033404 w 4814692"/>
                <a:gd name="connsiteY106" fmla="*/ 182397 h 259887"/>
                <a:gd name="connsiteX107" fmla="*/ 4031976 w 4814692"/>
                <a:gd name="connsiteY107" fmla="*/ 182397 h 259887"/>
                <a:gd name="connsiteX108" fmla="*/ 4023981 w 4814692"/>
                <a:gd name="connsiteY108" fmla="*/ 170212 h 259887"/>
                <a:gd name="connsiteX109" fmla="*/ 4023981 w 4814692"/>
                <a:gd name="connsiteY109" fmla="*/ 167832 h 259887"/>
                <a:gd name="connsiteX110" fmla="*/ 4021221 w 4814692"/>
                <a:gd name="connsiteY110" fmla="*/ 164595 h 259887"/>
                <a:gd name="connsiteX111" fmla="*/ 4021126 w 4814692"/>
                <a:gd name="connsiteY111" fmla="*/ 164595 h 259887"/>
                <a:gd name="connsiteX112" fmla="*/ 4021031 w 4814692"/>
                <a:gd name="connsiteY112" fmla="*/ 164595 h 259887"/>
                <a:gd name="connsiteX113" fmla="*/ 4018271 w 4814692"/>
                <a:gd name="connsiteY113" fmla="*/ 167832 h 259887"/>
                <a:gd name="connsiteX114" fmla="*/ 4018271 w 4814692"/>
                <a:gd name="connsiteY114" fmla="*/ 170212 h 259887"/>
                <a:gd name="connsiteX115" fmla="*/ 4010276 w 4814692"/>
                <a:gd name="connsiteY115" fmla="*/ 182397 h 259887"/>
                <a:gd name="connsiteX116" fmla="*/ 4008754 w 4814692"/>
                <a:gd name="connsiteY116" fmla="*/ 182397 h 259887"/>
                <a:gd name="connsiteX117" fmla="*/ 4008754 w 4814692"/>
                <a:gd name="connsiteY117" fmla="*/ 186490 h 259887"/>
                <a:gd name="connsiteX118" fmla="*/ 4006089 w 4814692"/>
                <a:gd name="connsiteY118" fmla="*/ 189917 h 259887"/>
                <a:gd name="connsiteX119" fmla="*/ 4006089 w 4814692"/>
                <a:gd name="connsiteY119" fmla="*/ 209718 h 259887"/>
                <a:gd name="connsiteX120" fmla="*/ 4004375 w 4814692"/>
                <a:gd name="connsiteY120" fmla="*/ 210575 h 259887"/>
                <a:gd name="connsiteX121" fmla="*/ 4004375 w 4814692"/>
                <a:gd name="connsiteY121" fmla="*/ 212860 h 259887"/>
                <a:gd name="connsiteX122" fmla="*/ 3914245 w 4814692"/>
                <a:gd name="connsiteY122" fmla="*/ 212860 h 259887"/>
                <a:gd name="connsiteX123" fmla="*/ 3914245 w 4814692"/>
                <a:gd name="connsiteY123" fmla="*/ 199437 h 259887"/>
                <a:gd name="connsiteX124" fmla="*/ 3909962 w 4814692"/>
                <a:gd name="connsiteY124" fmla="*/ 199437 h 259887"/>
                <a:gd name="connsiteX125" fmla="*/ 3909962 w 4814692"/>
                <a:gd name="connsiteY125" fmla="*/ 185824 h 259887"/>
                <a:gd name="connsiteX126" fmla="*/ 3909011 w 4814692"/>
                <a:gd name="connsiteY126" fmla="*/ 184396 h 259887"/>
                <a:gd name="connsiteX127" fmla="*/ 3909011 w 4814692"/>
                <a:gd name="connsiteY127" fmla="*/ 165737 h 259887"/>
                <a:gd name="connsiteX128" fmla="*/ 3911580 w 4814692"/>
                <a:gd name="connsiteY128" fmla="*/ 160978 h 259887"/>
                <a:gd name="connsiteX129" fmla="*/ 3909011 w 4814692"/>
                <a:gd name="connsiteY129" fmla="*/ 154695 h 259887"/>
                <a:gd name="connsiteX130" fmla="*/ 3901397 w 4814692"/>
                <a:gd name="connsiteY130" fmla="*/ 154695 h 259887"/>
                <a:gd name="connsiteX131" fmla="*/ 3901397 w 4814692"/>
                <a:gd name="connsiteY131" fmla="*/ 145460 h 259887"/>
                <a:gd name="connsiteX132" fmla="*/ 3902063 w 4814692"/>
                <a:gd name="connsiteY132" fmla="*/ 143081 h 259887"/>
                <a:gd name="connsiteX133" fmla="*/ 3901397 w 4814692"/>
                <a:gd name="connsiteY133" fmla="*/ 140796 h 259887"/>
                <a:gd name="connsiteX134" fmla="*/ 3899683 w 4814692"/>
                <a:gd name="connsiteY134" fmla="*/ 140796 h 259887"/>
                <a:gd name="connsiteX135" fmla="*/ 3883980 w 4814692"/>
                <a:gd name="connsiteY135" fmla="*/ 115759 h 259887"/>
                <a:gd name="connsiteX136" fmla="*/ 3882552 w 4814692"/>
                <a:gd name="connsiteY136" fmla="*/ 113474 h 259887"/>
                <a:gd name="connsiteX137" fmla="*/ 3882552 w 4814692"/>
                <a:gd name="connsiteY137" fmla="*/ 105097 h 259887"/>
                <a:gd name="connsiteX138" fmla="*/ 3882552 w 4814692"/>
                <a:gd name="connsiteY138" fmla="*/ 101670 h 259887"/>
                <a:gd name="connsiteX139" fmla="*/ 3882552 w 4814692"/>
                <a:gd name="connsiteY139" fmla="*/ 99385 h 259887"/>
                <a:gd name="connsiteX140" fmla="*/ 3880554 w 4814692"/>
                <a:gd name="connsiteY140" fmla="*/ 99385 h 259887"/>
                <a:gd name="connsiteX141" fmla="*/ 3877508 w 4814692"/>
                <a:gd name="connsiteY141" fmla="*/ 95768 h 259887"/>
                <a:gd name="connsiteX142" fmla="*/ 3876271 w 4814692"/>
                <a:gd name="connsiteY142" fmla="*/ 86438 h 259887"/>
                <a:gd name="connsiteX143" fmla="*/ 3875033 w 4814692"/>
                <a:gd name="connsiteY143" fmla="*/ 95768 h 259887"/>
                <a:gd name="connsiteX144" fmla="*/ 3871988 w 4814692"/>
                <a:gd name="connsiteY144" fmla="*/ 99385 h 259887"/>
                <a:gd name="connsiteX145" fmla="*/ 3869989 w 4814692"/>
                <a:gd name="connsiteY145" fmla="*/ 99385 h 259887"/>
                <a:gd name="connsiteX146" fmla="*/ 3869989 w 4814692"/>
                <a:gd name="connsiteY146" fmla="*/ 101670 h 259887"/>
                <a:gd name="connsiteX147" fmla="*/ 3869989 w 4814692"/>
                <a:gd name="connsiteY147" fmla="*/ 105097 h 259887"/>
                <a:gd name="connsiteX148" fmla="*/ 3869989 w 4814692"/>
                <a:gd name="connsiteY148" fmla="*/ 113474 h 259887"/>
                <a:gd name="connsiteX149" fmla="*/ 3868562 w 4814692"/>
                <a:gd name="connsiteY149" fmla="*/ 115759 h 259887"/>
                <a:gd name="connsiteX150" fmla="*/ 3852858 w 4814692"/>
                <a:gd name="connsiteY150" fmla="*/ 140796 h 259887"/>
                <a:gd name="connsiteX151" fmla="*/ 3851144 w 4814692"/>
                <a:gd name="connsiteY151" fmla="*/ 140796 h 259887"/>
                <a:gd name="connsiteX152" fmla="*/ 3850478 w 4814692"/>
                <a:gd name="connsiteY152" fmla="*/ 143081 h 259887"/>
                <a:gd name="connsiteX153" fmla="*/ 3851144 w 4814692"/>
                <a:gd name="connsiteY153" fmla="*/ 145460 h 259887"/>
                <a:gd name="connsiteX154" fmla="*/ 3851144 w 4814692"/>
                <a:gd name="connsiteY154" fmla="*/ 154695 h 259887"/>
                <a:gd name="connsiteX155" fmla="*/ 3843531 w 4814692"/>
                <a:gd name="connsiteY155" fmla="*/ 154695 h 259887"/>
                <a:gd name="connsiteX156" fmla="*/ 3840961 w 4814692"/>
                <a:gd name="connsiteY156" fmla="*/ 160978 h 259887"/>
                <a:gd name="connsiteX157" fmla="*/ 3843531 w 4814692"/>
                <a:gd name="connsiteY157" fmla="*/ 165737 h 259887"/>
                <a:gd name="connsiteX158" fmla="*/ 3843531 w 4814692"/>
                <a:gd name="connsiteY158" fmla="*/ 184396 h 259887"/>
                <a:gd name="connsiteX159" fmla="*/ 3842579 w 4814692"/>
                <a:gd name="connsiteY159" fmla="*/ 185824 h 259887"/>
                <a:gd name="connsiteX160" fmla="*/ 3842579 w 4814692"/>
                <a:gd name="connsiteY160" fmla="*/ 199437 h 259887"/>
                <a:gd name="connsiteX161" fmla="*/ 3838296 w 4814692"/>
                <a:gd name="connsiteY161" fmla="*/ 199437 h 259887"/>
                <a:gd name="connsiteX162" fmla="*/ 3838296 w 4814692"/>
                <a:gd name="connsiteY162" fmla="*/ 212860 h 259887"/>
                <a:gd name="connsiteX163" fmla="*/ 3765583 w 4814692"/>
                <a:gd name="connsiteY163" fmla="*/ 212860 h 259887"/>
                <a:gd name="connsiteX164" fmla="*/ 3765583 w 4814692"/>
                <a:gd name="connsiteY164" fmla="*/ 210575 h 259887"/>
                <a:gd name="connsiteX165" fmla="*/ 3763870 w 4814692"/>
                <a:gd name="connsiteY165" fmla="*/ 209718 h 259887"/>
                <a:gd name="connsiteX166" fmla="*/ 3763870 w 4814692"/>
                <a:gd name="connsiteY166" fmla="*/ 189917 h 259887"/>
                <a:gd name="connsiteX167" fmla="*/ 3761204 w 4814692"/>
                <a:gd name="connsiteY167" fmla="*/ 186490 h 259887"/>
                <a:gd name="connsiteX168" fmla="*/ 3761204 w 4814692"/>
                <a:gd name="connsiteY168" fmla="*/ 182397 h 259887"/>
                <a:gd name="connsiteX169" fmla="*/ 3759682 w 4814692"/>
                <a:gd name="connsiteY169" fmla="*/ 182397 h 259887"/>
                <a:gd name="connsiteX170" fmla="*/ 3751687 w 4814692"/>
                <a:gd name="connsiteY170" fmla="*/ 170212 h 259887"/>
                <a:gd name="connsiteX171" fmla="*/ 3751687 w 4814692"/>
                <a:gd name="connsiteY171" fmla="*/ 167832 h 259887"/>
                <a:gd name="connsiteX172" fmla="*/ 3748927 w 4814692"/>
                <a:gd name="connsiteY172" fmla="*/ 164595 h 259887"/>
                <a:gd name="connsiteX173" fmla="*/ 3748832 w 4814692"/>
                <a:gd name="connsiteY173" fmla="*/ 164595 h 259887"/>
                <a:gd name="connsiteX174" fmla="*/ 3748737 w 4814692"/>
                <a:gd name="connsiteY174" fmla="*/ 164595 h 259887"/>
                <a:gd name="connsiteX175" fmla="*/ 3745977 w 4814692"/>
                <a:gd name="connsiteY175" fmla="*/ 167832 h 259887"/>
                <a:gd name="connsiteX176" fmla="*/ 3745977 w 4814692"/>
                <a:gd name="connsiteY176" fmla="*/ 170212 h 259887"/>
                <a:gd name="connsiteX177" fmla="*/ 3737982 w 4814692"/>
                <a:gd name="connsiteY177" fmla="*/ 182397 h 259887"/>
                <a:gd name="connsiteX178" fmla="*/ 3736459 w 4814692"/>
                <a:gd name="connsiteY178" fmla="*/ 182397 h 259887"/>
                <a:gd name="connsiteX179" fmla="*/ 3736459 w 4814692"/>
                <a:gd name="connsiteY179" fmla="*/ 186490 h 259887"/>
                <a:gd name="connsiteX180" fmla="*/ 3733794 w 4814692"/>
                <a:gd name="connsiteY180" fmla="*/ 189917 h 259887"/>
                <a:gd name="connsiteX181" fmla="*/ 3733794 w 4814692"/>
                <a:gd name="connsiteY181" fmla="*/ 209718 h 259887"/>
                <a:gd name="connsiteX182" fmla="*/ 3732081 w 4814692"/>
                <a:gd name="connsiteY182" fmla="*/ 210575 h 259887"/>
                <a:gd name="connsiteX183" fmla="*/ 3732081 w 4814692"/>
                <a:gd name="connsiteY183" fmla="*/ 212860 h 259887"/>
                <a:gd name="connsiteX184" fmla="*/ 3732081 w 4814692"/>
                <a:gd name="connsiteY184" fmla="*/ 258173 h 259887"/>
                <a:gd name="connsiteX185" fmla="*/ 3708858 w 4814692"/>
                <a:gd name="connsiteY185" fmla="*/ 258173 h 259887"/>
                <a:gd name="connsiteX186" fmla="*/ 3708858 w 4814692"/>
                <a:gd name="connsiteY186" fmla="*/ 233327 h 259887"/>
                <a:gd name="connsiteX187" fmla="*/ 3705813 w 4814692"/>
                <a:gd name="connsiteY187" fmla="*/ 233327 h 259887"/>
                <a:gd name="connsiteX188" fmla="*/ 3705813 w 4814692"/>
                <a:gd name="connsiteY188" fmla="*/ 217619 h 259887"/>
                <a:gd name="connsiteX189" fmla="*/ 3692203 w 4814692"/>
                <a:gd name="connsiteY189" fmla="*/ 212003 h 259887"/>
                <a:gd name="connsiteX190" fmla="*/ 3692203 w 4814692"/>
                <a:gd name="connsiteY190" fmla="*/ 200865 h 259887"/>
                <a:gd name="connsiteX191" fmla="*/ 3683637 w 4814692"/>
                <a:gd name="connsiteY191" fmla="*/ 200865 h 259887"/>
                <a:gd name="connsiteX192" fmla="*/ 3677260 w 4814692"/>
                <a:gd name="connsiteY192" fmla="*/ 196010 h 259887"/>
                <a:gd name="connsiteX193" fmla="*/ 3670884 w 4814692"/>
                <a:gd name="connsiteY193" fmla="*/ 200865 h 259887"/>
                <a:gd name="connsiteX194" fmla="*/ 3659844 w 4814692"/>
                <a:gd name="connsiteY194" fmla="*/ 200865 h 259887"/>
                <a:gd name="connsiteX195" fmla="*/ 3653467 w 4814692"/>
                <a:gd name="connsiteY195" fmla="*/ 196010 h 259887"/>
                <a:gd name="connsiteX196" fmla="*/ 3647090 w 4814692"/>
                <a:gd name="connsiteY196" fmla="*/ 200865 h 259887"/>
                <a:gd name="connsiteX197" fmla="*/ 3634908 w 4814692"/>
                <a:gd name="connsiteY197" fmla="*/ 200865 h 259887"/>
                <a:gd name="connsiteX198" fmla="*/ 3628531 w 4814692"/>
                <a:gd name="connsiteY198" fmla="*/ 196010 h 259887"/>
                <a:gd name="connsiteX199" fmla="*/ 3622154 w 4814692"/>
                <a:gd name="connsiteY199" fmla="*/ 200865 h 259887"/>
                <a:gd name="connsiteX200" fmla="*/ 3610733 w 4814692"/>
                <a:gd name="connsiteY200" fmla="*/ 200865 h 259887"/>
                <a:gd name="connsiteX201" fmla="*/ 3604737 w 4814692"/>
                <a:gd name="connsiteY201" fmla="*/ 197057 h 259887"/>
                <a:gd name="connsiteX202" fmla="*/ 3598361 w 4814692"/>
                <a:gd name="connsiteY202" fmla="*/ 201626 h 259887"/>
                <a:gd name="connsiteX203" fmla="*/ 3586084 w 4814692"/>
                <a:gd name="connsiteY203" fmla="*/ 201626 h 259887"/>
                <a:gd name="connsiteX204" fmla="*/ 3579706 w 4814692"/>
                <a:gd name="connsiteY204" fmla="*/ 196771 h 259887"/>
                <a:gd name="connsiteX205" fmla="*/ 3573330 w 4814692"/>
                <a:gd name="connsiteY205" fmla="*/ 201626 h 259887"/>
                <a:gd name="connsiteX206" fmla="*/ 3562290 w 4814692"/>
                <a:gd name="connsiteY206" fmla="*/ 201626 h 259887"/>
                <a:gd name="connsiteX207" fmla="*/ 3555913 w 4814692"/>
                <a:gd name="connsiteY207" fmla="*/ 196771 h 259887"/>
                <a:gd name="connsiteX208" fmla="*/ 3549536 w 4814692"/>
                <a:gd name="connsiteY208" fmla="*/ 201626 h 259887"/>
                <a:gd name="connsiteX209" fmla="*/ 3537354 w 4814692"/>
                <a:gd name="connsiteY209" fmla="*/ 201626 h 259887"/>
                <a:gd name="connsiteX210" fmla="*/ 3530977 w 4814692"/>
                <a:gd name="connsiteY210" fmla="*/ 196771 h 259887"/>
                <a:gd name="connsiteX211" fmla="*/ 3524601 w 4814692"/>
                <a:gd name="connsiteY211" fmla="*/ 201626 h 259887"/>
                <a:gd name="connsiteX212" fmla="*/ 3515749 w 4814692"/>
                <a:gd name="connsiteY212" fmla="*/ 201626 h 259887"/>
                <a:gd name="connsiteX213" fmla="*/ 3515749 w 4814692"/>
                <a:gd name="connsiteY213" fmla="*/ 232089 h 259887"/>
                <a:gd name="connsiteX214" fmla="*/ 3498999 w 4814692"/>
                <a:gd name="connsiteY214" fmla="*/ 232089 h 259887"/>
                <a:gd name="connsiteX215" fmla="*/ 3498999 w 4814692"/>
                <a:gd name="connsiteY215" fmla="*/ 236088 h 259887"/>
                <a:gd name="connsiteX216" fmla="*/ 3493002 w 4814692"/>
                <a:gd name="connsiteY216" fmla="*/ 236088 h 259887"/>
                <a:gd name="connsiteX217" fmla="*/ 3493002 w 4814692"/>
                <a:gd name="connsiteY217" fmla="*/ 250558 h 259887"/>
                <a:gd name="connsiteX218" fmla="*/ 3479488 w 4814692"/>
                <a:gd name="connsiteY218" fmla="*/ 250558 h 259887"/>
                <a:gd name="connsiteX219" fmla="*/ 3479488 w 4814692"/>
                <a:gd name="connsiteY219" fmla="*/ 245417 h 259887"/>
                <a:gd name="connsiteX220" fmla="*/ 3428569 w 4814692"/>
                <a:gd name="connsiteY220" fmla="*/ 245417 h 259887"/>
                <a:gd name="connsiteX221" fmla="*/ 3428569 w 4814692"/>
                <a:gd name="connsiteY221" fmla="*/ 181445 h 259887"/>
                <a:gd name="connsiteX222" fmla="*/ 3426856 w 4814692"/>
                <a:gd name="connsiteY222" fmla="*/ 181445 h 259887"/>
                <a:gd name="connsiteX223" fmla="*/ 3426856 w 4814692"/>
                <a:gd name="connsiteY223" fmla="*/ 168498 h 259887"/>
                <a:gd name="connsiteX224" fmla="*/ 3421241 w 4814692"/>
                <a:gd name="connsiteY224" fmla="*/ 168498 h 259887"/>
                <a:gd name="connsiteX225" fmla="*/ 3421241 w 4814692"/>
                <a:gd name="connsiteY225" fmla="*/ 162025 h 259887"/>
                <a:gd name="connsiteX226" fmla="*/ 3414579 w 4814692"/>
                <a:gd name="connsiteY226" fmla="*/ 153933 h 259887"/>
                <a:gd name="connsiteX227" fmla="*/ 3405442 w 4814692"/>
                <a:gd name="connsiteY227" fmla="*/ 146412 h 259887"/>
                <a:gd name="connsiteX228" fmla="*/ 3397352 w 4814692"/>
                <a:gd name="connsiteY228" fmla="*/ 151458 h 259887"/>
                <a:gd name="connsiteX229" fmla="*/ 3392118 w 4814692"/>
                <a:gd name="connsiteY229" fmla="*/ 151458 h 259887"/>
                <a:gd name="connsiteX230" fmla="*/ 3389167 w 4814692"/>
                <a:gd name="connsiteY230" fmla="*/ 151458 h 259887"/>
                <a:gd name="connsiteX231" fmla="*/ 3389167 w 4814692"/>
                <a:gd name="connsiteY231" fmla="*/ 128135 h 259887"/>
                <a:gd name="connsiteX232" fmla="*/ 3386502 w 4814692"/>
                <a:gd name="connsiteY232" fmla="*/ 125850 h 259887"/>
                <a:gd name="connsiteX233" fmla="*/ 3384218 w 4814692"/>
                <a:gd name="connsiteY233" fmla="*/ 125850 h 259887"/>
                <a:gd name="connsiteX234" fmla="*/ 3384218 w 4814692"/>
                <a:gd name="connsiteY234" fmla="*/ 98338 h 259887"/>
                <a:gd name="connsiteX235" fmla="*/ 3380030 w 4814692"/>
                <a:gd name="connsiteY235" fmla="*/ 93769 h 259887"/>
                <a:gd name="connsiteX236" fmla="*/ 3376509 w 4814692"/>
                <a:gd name="connsiteY236" fmla="*/ 97481 h 259887"/>
                <a:gd name="connsiteX237" fmla="*/ 3376509 w 4814692"/>
                <a:gd name="connsiteY237" fmla="*/ 78728 h 259887"/>
                <a:gd name="connsiteX238" fmla="*/ 3372987 w 4814692"/>
                <a:gd name="connsiteY238" fmla="*/ 78728 h 259887"/>
                <a:gd name="connsiteX239" fmla="*/ 3372987 w 4814692"/>
                <a:gd name="connsiteY239" fmla="*/ 75586 h 259887"/>
                <a:gd name="connsiteX240" fmla="*/ 3370513 w 4814692"/>
                <a:gd name="connsiteY240" fmla="*/ 75586 h 259887"/>
                <a:gd name="connsiteX241" fmla="*/ 3370513 w 4814692"/>
                <a:gd name="connsiteY241" fmla="*/ 64162 h 259887"/>
                <a:gd name="connsiteX242" fmla="*/ 3364136 w 4814692"/>
                <a:gd name="connsiteY242" fmla="*/ 55214 h 259887"/>
                <a:gd name="connsiteX243" fmla="*/ 3367372 w 4814692"/>
                <a:gd name="connsiteY243" fmla="*/ 46646 h 259887"/>
                <a:gd name="connsiteX244" fmla="*/ 3363089 w 4814692"/>
                <a:gd name="connsiteY244" fmla="*/ 47884 h 259887"/>
                <a:gd name="connsiteX245" fmla="*/ 3358807 w 4814692"/>
                <a:gd name="connsiteY245" fmla="*/ 46646 h 259887"/>
                <a:gd name="connsiteX246" fmla="*/ 3362042 w 4814692"/>
                <a:gd name="connsiteY246" fmla="*/ 55214 h 259887"/>
                <a:gd name="connsiteX247" fmla="*/ 3355666 w 4814692"/>
                <a:gd name="connsiteY247" fmla="*/ 64162 h 259887"/>
                <a:gd name="connsiteX248" fmla="*/ 3355666 w 4814692"/>
                <a:gd name="connsiteY248" fmla="*/ 75586 h 259887"/>
                <a:gd name="connsiteX249" fmla="*/ 3353191 w 4814692"/>
                <a:gd name="connsiteY249" fmla="*/ 75586 h 259887"/>
                <a:gd name="connsiteX250" fmla="*/ 3353191 w 4814692"/>
                <a:gd name="connsiteY250" fmla="*/ 78728 h 259887"/>
                <a:gd name="connsiteX251" fmla="*/ 3349670 w 4814692"/>
                <a:gd name="connsiteY251" fmla="*/ 78728 h 259887"/>
                <a:gd name="connsiteX252" fmla="*/ 3349670 w 4814692"/>
                <a:gd name="connsiteY252" fmla="*/ 97481 h 259887"/>
                <a:gd name="connsiteX253" fmla="*/ 3346148 w 4814692"/>
                <a:gd name="connsiteY253" fmla="*/ 93769 h 259887"/>
                <a:gd name="connsiteX254" fmla="*/ 3341960 w 4814692"/>
                <a:gd name="connsiteY254" fmla="*/ 98338 h 259887"/>
                <a:gd name="connsiteX255" fmla="*/ 3341960 w 4814692"/>
                <a:gd name="connsiteY255" fmla="*/ 125850 h 259887"/>
                <a:gd name="connsiteX256" fmla="*/ 3339676 w 4814692"/>
                <a:gd name="connsiteY256" fmla="*/ 125850 h 259887"/>
                <a:gd name="connsiteX257" fmla="*/ 3337011 w 4814692"/>
                <a:gd name="connsiteY257" fmla="*/ 128135 h 259887"/>
                <a:gd name="connsiteX258" fmla="*/ 3337011 w 4814692"/>
                <a:gd name="connsiteY258" fmla="*/ 151458 h 259887"/>
                <a:gd name="connsiteX259" fmla="*/ 3333395 w 4814692"/>
                <a:gd name="connsiteY259" fmla="*/ 151458 h 259887"/>
                <a:gd name="connsiteX260" fmla="*/ 3328826 w 4814692"/>
                <a:gd name="connsiteY260" fmla="*/ 151458 h 259887"/>
                <a:gd name="connsiteX261" fmla="*/ 3320736 w 4814692"/>
                <a:gd name="connsiteY261" fmla="*/ 146412 h 259887"/>
                <a:gd name="connsiteX262" fmla="*/ 3311600 w 4814692"/>
                <a:gd name="connsiteY262" fmla="*/ 153933 h 259887"/>
                <a:gd name="connsiteX263" fmla="*/ 3304937 w 4814692"/>
                <a:gd name="connsiteY263" fmla="*/ 162025 h 259887"/>
                <a:gd name="connsiteX264" fmla="*/ 3304937 w 4814692"/>
                <a:gd name="connsiteY264" fmla="*/ 168498 h 259887"/>
                <a:gd name="connsiteX265" fmla="*/ 3299322 w 4814692"/>
                <a:gd name="connsiteY265" fmla="*/ 168498 h 259887"/>
                <a:gd name="connsiteX266" fmla="*/ 3299322 w 4814692"/>
                <a:gd name="connsiteY266" fmla="*/ 181445 h 259887"/>
                <a:gd name="connsiteX267" fmla="*/ 3297704 w 4814692"/>
                <a:gd name="connsiteY267" fmla="*/ 181445 h 259887"/>
                <a:gd name="connsiteX268" fmla="*/ 3297704 w 4814692"/>
                <a:gd name="connsiteY268" fmla="*/ 245131 h 259887"/>
                <a:gd name="connsiteX269" fmla="*/ 3277242 w 4814692"/>
                <a:gd name="connsiteY269" fmla="*/ 243894 h 259887"/>
                <a:gd name="connsiteX270" fmla="*/ 3277242 w 4814692"/>
                <a:gd name="connsiteY270" fmla="*/ 229519 h 259887"/>
                <a:gd name="connsiteX271" fmla="*/ 3265250 w 4814692"/>
                <a:gd name="connsiteY271" fmla="*/ 229519 h 259887"/>
                <a:gd name="connsiteX272" fmla="*/ 3265250 w 4814692"/>
                <a:gd name="connsiteY272" fmla="*/ 209528 h 259887"/>
                <a:gd name="connsiteX273" fmla="*/ 3262014 w 4814692"/>
                <a:gd name="connsiteY273" fmla="*/ 209528 h 259887"/>
                <a:gd name="connsiteX274" fmla="*/ 3262014 w 4814692"/>
                <a:gd name="connsiteY274" fmla="*/ 199818 h 259887"/>
                <a:gd name="connsiteX275" fmla="*/ 3253924 w 4814692"/>
                <a:gd name="connsiteY275" fmla="*/ 199818 h 259887"/>
                <a:gd name="connsiteX276" fmla="*/ 3251640 w 4814692"/>
                <a:gd name="connsiteY276" fmla="*/ 195439 h 259887"/>
                <a:gd name="connsiteX277" fmla="*/ 3218995 w 4814692"/>
                <a:gd name="connsiteY277" fmla="*/ 195439 h 259887"/>
                <a:gd name="connsiteX278" fmla="*/ 3216711 w 4814692"/>
                <a:gd name="connsiteY278" fmla="*/ 199818 h 259887"/>
                <a:gd name="connsiteX279" fmla="*/ 3208811 w 4814692"/>
                <a:gd name="connsiteY279" fmla="*/ 199818 h 259887"/>
                <a:gd name="connsiteX280" fmla="*/ 3208811 w 4814692"/>
                <a:gd name="connsiteY280" fmla="*/ 258173 h 259887"/>
                <a:gd name="connsiteX281" fmla="*/ 0 w 4814692"/>
                <a:gd name="connsiteY281" fmla="*/ 258173 h 259887"/>
                <a:gd name="connsiteX0" fmla="*/ 2383675 w 2384997"/>
                <a:gd name="connsiteY0" fmla="*/ 257570 h 259887"/>
                <a:gd name="connsiteX1" fmla="*/ 2384997 w 2384997"/>
                <a:gd name="connsiteY1" fmla="*/ 259887 h 259887"/>
                <a:gd name="connsiteX2" fmla="*/ 2384997 w 2384997"/>
                <a:gd name="connsiteY2" fmla="*/ 217429 h 259887"/>
                <a:gd name="connsiteX3" fmla="*/ 2382618 w 2384997"/>
                <a:gd name="connsiteY3" fmla="*/ 194963 h 259887"/>
                <a:gd name="connsiteX4" fmla="*/ 2380524 w 2384997"/>
                <a:gd name="connsiteY4" fmla="*/ 185824 h 259887"/>
                <a:gd name="connsiteX5" fmla="*/ 2380524 w 2384997"/>
                <a:gd name="connsiteY5" fmla="*/ 178303 h 259887"/>
                <a:gd name="connsiteX6" fmla="*/ 2375004 w 2384997"/>
                <a:gd name="connsiteY6" fmla="*/ 178303 h 259887"/>
                <a:gd name="connsiteX7" fmla="*/ 2375004 w 2384997"/>
                <a:gd name="connsiteY7" fmla="*/ 172592 h 259887"/>
                <a:gd name="connsiteX8" fmla="*/ 2372529 w 2384997"/>
                <a:gd name="connsiteY8" fmla="*/ 172592 h 259887"/>
                <a:gd name="connsiteX9" fmla="*/ 2372529 w 2384997"/>
                <a:gd name="connsiteY9" fmla="*/ 167451 h 259887"/>
                <a:gd name="connsiteX10" fmla="*/ 2368341 w 2384997"/>
                <a:gd name="connsiteY10" fmla="*/ 158883 h 259887"/>
                <a:gd name="connsiteX11" fmla="*/ 2364154 w 2384997"/>
                <a:gd name="connsiteY11" fmla="*/ 167451 h 259887"/>
                <a:gd name="connsiteX12" fmla="*/ 2364154 w 2384997"/>
                <a:gd name="connsiteY12" fmla="*/ 172592 h 259887"/>
                <a:gd name="connsiteX13" fmla="*/ 2361679 w 2384997"/>
                <a:gd name="connsiteY13" fmla="*/ 172592 h 259887"/>
                <a:gd name="connsiteX14" fmla="*/ 2361679 w 2384997"/>
                <a:gd name="connsiteY14" fmla="*/ 178303 h 259887"/>
                <a:gd name="connsiteX15" fmla="*/ 2227959 w 2384997"/>
                <a:gd name="connsiteY15" fmla="*/ 178303 h 259887"/>
                <a:gd name="connsiteX16" fmla="*/ 2223486 w 2384997"/>
                <a:gd name="connsiteY16" fmla="*/ 63972 h 259887"/>
                <a:gd name="connsiteX17" fmla="*/ 2223486 w 2384997"/>
                <a:gd name="connsiteY17" fmla="*/ 54738 h 259887"/>
                <a:gd name="connsiteX18" fmla="*/ 2222249 w 2384997"/>
                <a:gd name="connsiteY18" fmla="*/ 54738 h 259887"/>
                <a:gd name="connsiteX19" fmla="*/ 2222249 w 2384997"/>
                <a:gd name="connsiteY19" fmla="*/ 42172 h 259887"/>
                <a:gd name="connsiteX20" fmla="*/ 2221202 w 2384997"/>
                <a:gd name="connsiteY20" fmla="*/ 34747 h 259887"/>
                <a:gd name="connsiteX21" fmla="*/ 2220155 w 2384997"/>
                <a:gd name="connsiteY21" fmla="*/ 42077 h 259887"/>
                <a:gd name="connsiteX22" fmla="*/ 2220155 w 2384997"/>
                <a:gd name="connsiteY22" fmla="*/ 45980 h 259887"/>
                <a:gd name="connsiteX23" fmla="*/ 2210923 w 2384997"/>
                <a:gd name="connsiteY23" fmla="*/ 45980 h 259887"/>
                <a:gd name="connsiteX24" fmla="*/ 2210923 w 2384997"/>
                <a:gd name="connsiteY24" fmla="*/ 42172 h 259887"/>
                <a:gd name="connsiteX25" fmla="*/ 2209876 w 2384997"/>
                <a:gd name="connsiteY25" fmla="*/ 34747 h 259887"/>
                <a:gd name="connsiteX26" fmla="*/ 2208829 w 2384997"/>
                <a:gd name="connsiteY26" fmla="*/ 42077 h 259887"/>
                <a:gd name="connsiteX27" fmla="*/ 2208829 w 2384997"/>
                <a:gd name="connsiteY27" fmla="*/ 45980 h 259887"/>
                <a:gd name="connsiteX28" fmla="*/ 2208829 w 2384997"/>
                <a:gd name="connsiteY28" fmla="*/ 46265 h 259887"/>
                <a:gd name="connsiteX29" fmla="*/ 2178944 w 2384997"/>
                <a:gd name="connsiteY29" fmla="*/ 46265 h 259887"/>
                <a:gd name="connsiteX30" fmla="*/ 2178944 w 2384997"/>
                <a:gd name="connsiteY30" fmla="*/ 45980 h 259887"/>
                <a:gd name="connsiteX31" fmla="*/ 2178944 w 2384997"/>
                <a:gd name="connsiteY31" fmla="*/ 42077 h 259887"/>
                <a:gd name="connsiteX32" fmla="*/ 2177897 w 2384997"/>
                <a:gd name="connsiteY32" fmla="*/ 34747 h 259887"/>
                <a:gd name="connsiteX33" fmla="*/ 2176850 w 2384997"/>
                <a:gd name="connsiteY33" fmla="*/ 42172 h 259887"/>
                <a:gd name="connsiteX34" fmla="*/ 2176850 w 2384997"/>
                <a:gd name="connsiteY34" fmla="*/ 45980 h 259887"/>
                <a:gd name="connsiteX35" fmla="*/ 2167619 w 2384997"/>
                <a:gd name="connsiteY35" fmla="*/ 45980 h 259887"/>
                <a:gd name="connsiteX36" fmla="*/ 2167619 w 2384997"/>
                <a:gd name="connsiteY36" fmla="*/ 42077 h 259887"/>
                <a:gd name="connsiteX37" fmla="*/ 2166571 w 2384997"/>
                <a:gd name="connsiteY37" fmla="*/ 34747 h 259887"/>
                <a:gd name="connsiteX38" fmla="*/ 2165524 w 2384997"/>
                <a:gd name="connsiteY38" fmla="*/ 42172 h 259887"/>
                <a:gd name="connsiteX39" fmla="*/ 2165524 w 2384997"/>
                <a:gd name="connsiteY39" fmla="*/ 54738 h 259887"/>
                <a:gd name="connsiteX40" fmla="*/ 2164287 w 2384997"/>
                <a:gd name="connsiteY40" fmla="*/ 54738 h 259887"/>
                <a:gd name="connsiteX41" fmla="*/ 2164287 w 2384997"/>
                <a:gd name="connsiteY41" fmla="*/ 63972 h 259887"/>
                <a:gd name="connsiteX42" fmla="*/ 2159719 w 2384997"/>
                <a:gd name="connsiteY42" fmla="*/ 178303 h 259887"/>
                <a:gd name="connsiteX43" fmla="*/ 2025999 w 2384997"/>
                <a:gd name="connsiteY43" fmla="*/ 178303 h 259887"/>
                <a:gd name="connsiteX44" fmla="*/ 2025999 w 2384997"/>
                <a:gd name="connsiteY44" fmla="*/ 172592 h 259887"/>
                <a:gd name="connsiteX45" fmla="*/ 2023524 w 2384997"/>
                <a:gd name="connsiteY45" fmla="*/ 172592 h 259887"/>
                <a:gd name="connsiteX46" fmla="*/ 2023524 w 2384997"/>
                <a:gd name="connsiteY46" fmla="*/ 167451 h 259887"/>
                <a:gd name="connsiteX47" fmla="*/ 2019336 w 2384997"/>
                <a:gd name="connsiteY47" fmla="*/ 158883 h 259887"/>
                <a:gd name="connsiteX48" fmla="*/ 2015149 w 2384997"/>
                <a:gd name="connsiteY48" fmla="*/ 167451 h 259887"/>
                <a:gd name="connsiteX49" fmla="*/ 2015149 w 2384997"/>
                <a:gd name="connsiteY49" fmla="*/ 172592 h 259887"/>
                <a:gd name="connsiteX50" fmla="*/ 2012674 w 2384997"/>
                <a:gd name="connsiteY50" fmla="*/ 172592 h 259887"/>
                <a:gd name="connsiteX51" fmla="*/ 2012674 w 2384997"/>
                <a:gd name="connsiteY51" fmla="*/ 178303 h 259887"/>
                <a:gd name="connsiteX52" fmla="*/ 2007154 w 2384997"/>
                <a:gd name="connsiteY52" fmla="*/ 178303 h 259887"/>
                <a:gd name="connsiteX53" fmla="*/ 2007154 w 2384997"/>
                <a:gd name="connsiteY53" fmla="*/ 185824 h 259887"/>
                <a:gd name="connsiteX54" fmla="*/ 2005156 w 2384997"/>
                <a:gd name="connsiteY54" fmla="*/ 194963 h 259887"/>
                <a:gd name="connsiteX55" fmla="*/ 2002776 w 2384997"/>
                <a:gd name="connsiteY55" fmla="*/ 217429 h 259887"/>
                <a:gd name="connsiteX56" fmla="*/ 2002776 w 2384997"/>
                <a:gd name="connsiteY56" fmla="*/ 258173 h 259887"/>
                <a:gd name="connsiteX57" fmla="*/ 1979268 w 2384997"/>
                <a:gd name="connsiteY57" fmla="*/ 258173 h 259887"/>
                <a:gd name="connsiteX58" fmla="*/ 1979268 w 2384997"/>
                <a:gd name="connsiteY58" fmla="*/ 214097 h 259887"/>
                <a:gd name="connsiteX59" fmla="*/ 1964706 w 2384997"/>
                <a:gd name="connsiteY59" fmla="*/ 209052 h 259887"/>
                <a:gd name="connsiteX60" fmla="*/ 1964706 w 2384997"/>
                <a:gd name="connsiteY60" fmla="*/ 126516 h 259887"/>
                <a:gd name="connsiteX61" fmla="*/ 1905698 w 2384997"/>
                <a:gd name="connsiteY61" fmla="*/ 129087 h 259887"/>
                <a:gd name="connsiteX62" fmla="*/ 1905698 w 2384997"/>
                <a:gd name="connsiteY62" fmla="*/ 258269 h 259887"/>
                <a:gd name="connsiteX63" fmla="*/ 1885521 w 2384997"/>
                <a:gd name="connsiteY63" fmla="*/ 258269 h 259887"/>
                <a:gd name="connsiteX64" fmla="*/ 1885521 w 2384997"/>
                <a:gd name="connsiteY64" fmla="*/ 212384 h 259887"/>
                <a:gd name="connsiteX65" fmla="*/ 1847070 w 2384997"/>
                <a:gd name="connsiteY65" fmla="*/ 203911 h 259887"/>
                <a:gd name="connsiteX66" fmla="*/ 1818899 w 2384997"/>
                <a:gd name="connsiteY66" fmla="*/ 210670 h 259887"/>
                <a:gd name="connsiteX67" fmla="*/ 1818899 w 2384997"/>
                <a:gd name="connsiteY67" fmla="*/ 226663 h 259887"/>
                <a:gd name="connsiteX68" fmla="*/ 1799102 w 2384997"/>
                <a:gd name="connsiteY68" fmla="*/ 223046 h 259887"/>
                <a:gd name="connsiteX69" fmla="*/ 1796247 w 2384997"/>
                <a:gd name="connsiteY69" fmla="*/ 66162 h 259887"/>
                <a:gd name="connsiteX70" fmla="*/ 1813950 w 2384997"/>
                <a:gd name="connsiteY70" fmla="*/ 59117 h 259887"/>
                <a:gd name="connsiteX71" fmla="*/ 1817186 w 2384997"/>
                <a:gd name="connsiteY71" fmla="*/ 37031 h 259887"/>
                <a:gd name="connsiteX72" fmla="*/ 1804527 w 2384997"/>
                <a:gd name="connsiteY72" fmla="*/ 32938 h 259887"/>
                <a:gd name="connsiteX73" fmla="*/ 1796247 w 2384997"/>
                <a:gd name="connsiteY73" fmla="*/ 32938 h 259887"/>
                <a:gd name="connsiteX74" fmla="*/ 1796247 w 2384997"/>
                <a:gd name="connsiteY74" fmla="*/ 19991 h 259887"/>
                <a:gd name="connsiteX75" fmla="*/ 1803290 w 2384997"/>
                <a:gd name="connsiteY75" fmla="*/ 19991 h 259887"/>
                <a:gd name="connsiteX76" fmla="*/ 1803290 w 2384997"/>
                <a:gd name="connsiteY76" fmla="*/ 1428 h 259887"/>
                <a:gd name="connsiteX77" fmla="*/ 1788538 w 2384997"/>
                <a:gd name="connsiteY77" fmla="*/ 0 h 259887"/>
                <a:gd name="connsiteX78" fmla="*/ 1773786 w 2384997"/>
                <a:gd name="connsiteY78" fmla="*/ 1428 h 259887"/>
                <a:gd name="connsiteX79" fmla="*/ 1773786 w 2384997"/>
                <a:gd name="connsiteY79" fmla="*/ 19991 h 259887"/>
                <a:gd name="connsiteX80" fmla="*/ 1780829 w 2384997"/>
                <a:gd name="connsiteY80" fmla="*/ 19991 h 259887"/>
                <a:gd name="connsiteX81" fmla="*/ 1780829 w 2384997"/>
                <a:gd name="connsiteY81" fmla="*/ 32938 h 259887"/>
                <a:gd name="connsiteX82" fmla="*/ 1772549 w 2384997"/>
                <a:gd name="connsiteY82" fmla="*/ 32938 h 259887"/>
                <a:gd name="connsiteX83" fmla="*/ 1759890 w 2384997"/>
                <a:gd name="connsiteY83" fmla="*/ 37031 h 259887"/>
                <a:gd name="connsiteX84" fmla="*/ 1763126 w 2384997"/>
                <a:gd name="connsiteY84" fmla="*/ 59117 h 259887"/>
                <a:gd name="connsiteX85" fmla="*/ 1780829 w 2384997"/>
                <a:gd name="connsiteY85" fmla="*/ 66162 h 259887"/>
                <a:gd name="connsiteX86" fmla="*/ 1778259 w 2384997"/>
                <a:gd name="connsiteY86" fmla="*/ 207719 h 259887"/>
                <a:gd name="connsiteX87" fmla="*/ 1746280 w 2384997"/>
                <a:gd name="connsiteY87" fmla="*/ 208671 h 259887"/>
                <a:gd name="connsiteX88" fmla="*/ 1746280 w 2384997"/>
                <a:gd name="connsiteY88" fmla="*/ 223807 h 259887"/>
                <a:gd name="connsiteX89" fmla="*/ 1708877 w 2384997"/>
                <a:gd name="connsiteY89" fmla="*/ 223807 h 259887"/>
                <a:gd name="connsiteX90" fmla="*/ 1708877 w 2384997"/>
                <a:gd name="connsiteY90" fmla="*/ 245703 h 259887"/>
                <a:gd name="connsiteX91" fmla="*/ 1677564 w 2384997"/>
                <a:gd name="connsiteY91" fmla="*/ 245703 h 259887"/>
                <a:gd name="connsiteX92" fmla="*/ 1677564 w 2384997"/>
                <a:gd name="connsiteY92" fmla="*/ 220666 h 259887"/>
                <a:gd name="connsiteX93" fmla="*/ 1665858 w 2384997"/>
                <a:gd name="connsiteY93" fmla="*/ 220666 h 259887"/>
                <a:gd name="connsiteX94" fmla="*/ 1665858 w 2384997"/>
                <a:gd name="connsiteY94" fmla="*/ 213621 h 259887"/>
                <a:gd name="connsiteX95" fmla="*/ 1653295 w 2384997"/>
                <a:gd name="connsiteY95" fmla="*/ 201055 h 259887"/>
                <a:gd name="connsiteX96" fmla="*/ 1640732 w 2384997"/>
                <a:gd name="connsiteY96" fmla="*/ 213621 h 259887"/>
                <a:gd name="connsiteX97" fmla="*/ 1640732 w 2384997"/>
                <a:gd name="connsiteY97" fmla="*/ 220666 h 259887"/>
                <a:gd name="connsiteX98" fmla="*/ 1627407 w 2384997"/>
                <a:gd name="connsiteY98" fmla="*/ 220666 h 259887"/>
                <a:gd name="connsiteX99" fmla="*/ 1627407 w 2384997"/>
                <a:gd name="connsiteY99" fmla="*/ 258173 h 259887"/>
                <a:gd name="connsiteX100" fmla="*/ 1608087 w 2384997"/>
                <a:gd name="connsiteY100" fmla="*/ 258173 h 259887"/>
                <a:gd name="connsiteX101" fmla="*/ 1608087 w 2384997"/>
                <a:gd name="connsiteY101" fmla="*/ 212860 h 259887"/>
                <a:gd name="connsiteX102" fmla="*/ 1608087 w 2384997"/>
                <a:gd name="connsiteY102" fmla="*/ 210575 h 259887"/>
                <a:gd name="connsiteX103" fmla="*/ 1606374 w 2384997"/>
                <a:gd name="connsiteY103" fmla="*/ 209718 h 259887"/>
                <a:gd name="connsiteX104" fmla="*/ 1606374 w 2384997"/>
                <a:gd name="connsiteY104" fmla="*/ 189917 h 259887"/>
                <a:gd name="connsiteX105" fmla="*/ 1603709 w 2384997"/>
                <a:gd name="connsiteY105" fmla="*/ 186490 h 259887"/>
                <a:gd name="connsiteX106" fmla="*/ 1603709 w 2384997"/>
                <a:gd name="connsiteY106" fmla="*/ 182397 h 259887"/>
                <a:gd name="connsiteX107" fmla="*/ 1602281 w 2384997"/>
                <a:gd name="connsiteY107" fmla="*/ 182397 h 259887"/>
                <a:gd name="connsiteX108" fmla="*/ 1594286 w 2384997"/>
                <a:gd name="connsiteY108" fmla="*/ 170212 h 259887"/>
                <a:gd name="connsiteX109" fmla="*/ 1594286 w 2384997"/>
                <a:gd name="connsiteY109" fmla="*/ 167832 h 259887"/>
                <a:gd name="connsiteX110" fmla="*/ 1591526 w 2384997"/>
                <a:gd name="connsiteY110" fmla="*/ 164595 h 259887"/>
                <a:gd name="connsiteX111" fmla="*/ 1591431 w 2384997"/>
                <a:gd name="connsiteY111" fmla="*/ 164595 h 259887"/>
                <a:gd name="connsiteX112" fmla="*/ 1591336 w 2384997"/>
                <a:gd name="connsiteY112" fmla="*/ 164595 h 259887"/>
                <a:gd name="connsiteX113" fmla="*/ 1588576 w 2384997"/>
                <a:gd name="connsiteY113" fmla="*/ 167832 h 259887"/>
                <a:gd name="connsiteX114" fmla="*/ 1588576 w 2384997"/>
                <a:gd name="connsiteY114" fmla="*/ 170212 h 259887"/>
                <a:gd name="connsiteX115" fmla="*/ 1580581 w 2384997"/>
                <a:gd name="connsiteY115" fmla="*/ 182397 h 259887"/>
                <a:gd name="connsiteX116" fmla="*/ 1579059 w 2384997"/>
                <a:gd name="connsiteY116" fmla="*/ 182397 h 259887"/>
                <a:gd name="connsiteX117" fmla="*/ 1579059 w 2384997"/>
                <a:gd name="connsiteY117" fmla="*/ 186490 h 259887"/>
                <a:gd name="connsiteX118" fmla="*/ 1576394 w 2384997"/>
                <a:gd name="connsiteY118" fmla="*/ 189917 h 259887"/>
                <a:gd name="connsiteX119" fmla="*/ 1576394 w 2384997"/>
                <a:gd name="connsiteY119" fmla="*/ 209718 h 259887"/>
                <a:gd name="connsiteX120" fmla="*/ 1574680 w 2384997"/>
                <a:gd name="connsiteY120" fmla="*/ 210575 h 259887"/>
                <a:gd name="connsiteX121" fmla="*/ 1574680 w 2384997"/>
                <a:gd name="connsiteY121" fmla="*/ 212860 h 259887"/>
                <a:gd name="connsiteX122" fmla="*/ 1484550 w 2384997"/>
                <a:gd name="connsiteY122" fmla="*/ 212860 h 259887"/>
                <a:gd name="connsiteX123" fmla="*/ 1484550 w 2384997"/>
                <a:gd name="connsiteY123" fmla="*/ 199437 h 259887"/>
                <a:gd name="connsiteX124" fmla="*/ 1480267 w 2384997"/>
                <a:gd name="connsiteY124" fmla="*/ 199437 h 259887"/>
                <a:gd name="connsiteX125" fmla="*/ 1480267 w 2384997"/>
                <a:gd name="connsiteY125" fmla="*/ 185824 h 259887"/>
                <a:gd name="connsiteX126" fmla="*/ 1479316 w 2384997"/>
                <a:gd name="connsiteY126" fmla="*/ 184396 h 259887"/>
                <a:gd name="connsiteX127" fmla="*/ 1479316 w 2384997"/>
                <a:gd name="connsiteY127" fmla="*/ 165737 h 259887"/>
                <a:gd name="connsiteX128" fmla="*/ 1481885 w 2384997"/>
                <a:gd name="connsiteY128" fmla="*/ 160978 h 259887"/>
                <a:gd name="connsiteX129" fmla="*/ 1479316 w 2384997"/>
                <a:gd name="connsiteY129" fmla="*/ 154695 h 259887"/>
                <a:gd name="connsiteX130" fmla="*/ 1471702 w 2384997"/>
                <a:gd name="connsiteY130" fmla="*/ 154695 h 259887"/>
                <a:gd name="connsiteX131" fmla="*/ 1471702 w 2384997"/>
                <a:gd name="connsiteY131" fmla="*/ 145460 h 259887"/>
                <a:gd name="connsiteX132" fmla="*/ 1472368 w 2384997"/>
                <a:gd name="connsiteY132" fmla="*/ 143081 h 259887"/>
                <a:gd name="connsiteX133" fmla="*/ 1471702 w 2384997"/>
                <a:gd name="connsiteY133" fmla="*/ 140796 h 259887"/>
                <a:gd name="connsiteX134" fmla="*/ 1469988 w 2384997"/>
                <a:gd name="connsiteY134" fmla="*/ 140796 h 259887"/>
                <a:gd name="connsiteX135" fmla="*/ 1454285 w 2384997"/>
                <a:gd name="connsiteY135" fmla="*/ 115759 h 259887"/>
                <a:gd name="connsiteX136" fmla="*/ 1452857 w 2384997"/>
                <a:gd name="connsiteY136" fmla="*/ 113474 h 259887"/>
                <a:gd name="connsiteX137" fmla="*/ 1452857 w 2384997"/>
                <a:gd name="connsiteY137" fmla="*/ 105097 h 259887"/>
                <a:gd name="connsiteX138" fmla="*/ 1452857 w 2384997"/>
                <a:gd name="connsiteY138" fmla="*/ 101670 h 259887"/>
                <a:gd name="connsiteX139" fmla="*/ 1452857 w 2384997"/>
                <a:gd name="connsiteY139" fmla="*/ 99385 h 259887"/>
                <a:gd name="connsiteX140" fmla="*/ 1450859 w 2384997"/>
                <a:gd name="connsiteY140" fmla="*/ 99385 h 259887"/>
                <a:gd name="connsiteX141" fmla="*/ 1447813 w 2384997"/>
                <a:gd name="connsiteY141" fmla="*/ 95768 h 259887"/>
                <a:gd name="connsiteX142" fmla="*/ 1446576 w 2384997"/>
                <a:gd name="connsiteY142" fmla="*/ 86438 h 259887"/>
                <a:gd name="connsiteX143" fmla="*/ 1445338 w 2384997"/>
                <a:gd name="connsiteY143" fmla="*/ 95768 h 259887"/>
                <a:gd name="connsiteX144" fmla="*/ 1442293 w 2384997"/>
                <a:gd name="connsiteY144" fmla="*/ 99385 h 259887"/>
                <a:gd name="connsiteX145" fmla="*/ 1440294 w 2384997"/>
                <a:gd name="connsiteY145" fmla="*/ 99385 h 259887"/>
                <a:gd name="connsiteX146" fmla="*/ 1440294 w 2384997"/>
                <a:gd name="connsiteY146" fmla="*/ 101670 h 259887"/>
                <a:gd name="connsiteX147" fmla="*/ 1440294 w 2384997"/>
                <a:gd name="connsiteY147" fmla="*/ 105097 h 259887"/>
                <a:gd name="connsiteX148" fmla="*/ 1440294 w 2384997"/>
                <a:gd name="connsiteY148" fmla="*/ 113474 h 259887"/>
                <a:gd name="connsiteX149" fmla="*/ 1438867 w 2384997"/>
                <a:gd name="connsiteY149" fmla="*/ 115759 h 259887"/>
                <a:gd name="connsiteX150" fmla="*/ 1423163 w 2384997"/>
                <a:gd name="connsiteY150" fmla="*/ 140796 h 259887"/>
                <a:gd name="connsiteX151" fmla="*/ 1421449 w 2384997"/>
                <a:gd name="connsiteY151" fmla="*/ 140796 h 259887"/>
                <a:gd name="connsiteX152" fmla="*/ 1420783 w 2384997"/>
                <a:gd name="connsiteY152" fmla="*/ 143081 h 259887"/>
                <a:gd name="connsiteX153" fmla="*/ 1421449 w 2384997"/>
                <a:gd name="connsiteY153" fmla="*/ 145460 h 259887"/>
                <a:gd name="connsiteX154" fmla="*/ 1421449 w 2384997"/>
                <a:gd name="connsiteY154" fmla="*/ 154695 h 259887"/>
                <a:gd name="connsiteX155" fmla="*/ 1413836 w 2384997"/>
                <a:gd name="connsiteY155" fmla="*/ 154695 h 259887"/>
                <a:gd name="connsiteX156" fmla="*/ 1411266 w 2384997"/>
                <a:gd name="connsiteY156" fmla="*/ 160978 h 259887"/>
                <a:gd name="connsiteX157" fmla="*/ 1413836 w 2384997"/>
                <a:gd name="connsiteY157" fmla="*/ 165737 h 259887"/>
                <a:gd name="connsiteX158" fmla="*/ 1413836 w 2384997"/>
                <a:gd name="connsiteY158" fmla="*/ 184396 h 259887"/>
                <a:gd name="connsiteX159" fmla="*/ 1412884 w 2384997"/>
                <a:gd name="connsiteY159" fmla="*/ 185824 h 259887"/>
                <a:gd name="connsiteX160" fmla="*/ 1412884 w 2384997"/>
                <a:gd name="connsiteY160" fmla="*/ 199437 h 259887"/>
                <a:gd name="connsiteX161" fmla="*/ 1408601 w 2384997"/>
                <a:gd name="connsiteY161" fmla="*/ 199437 h 259887"/>
                <a:gd name="connsiteX162" fmla="*/ 1408601 w 2384997"/>
                <a:gd name="connsiteY162" fmla="*/ 212860 h 259887"/>
                <a:gd name="connsiteX163" fmla="*/ 1335888 w 2384997"/>
                <a:gd name="connsiteY163" fmla="*/ 212860 h 259887"/>
                <a:gd name="connsiteX164" fmla="*/ 1335888 w 2384997"/>
                <a:gd name="connsiteY164" fmla="*/ 210575 h 259887"/>
                <a:gd name="connsiteX165" fmla="*/ 1334175 w 2384997"/>
                <a:gd name="connsiteY165" fmla="*/ 209718 h 259887"/>
                <a:gd name="connsiteX166" fmla="*/ 1334175 w 2384997"/>
                <a:gd name="connsiteY166" fmla="*/ 189917 h 259887"/>
                <a:gd name="connsiteX167" fmla="*/ 1331509 w 2384997"/>
                <a:gd name="connsiteY167" fmla="*/ 186490 h 259887"/>
                <a:gd name="connsiteX168" fmla="*/ 1331509 w 2384997"/>
                <a:gd name="connsiteY168" fmla="*/ 182397 h 259887"/>
                <a:gd name="connsiteX169" fmla="*/ 1329987 w 2384997"/>
                <a:gd name="connsiteY169" fmla="*/ 182397 h 259887"/>
                <a:gd name="connsiteX170" fmla="*/ 1321992 w 2384997"/>
                <a:gd name="connsiteY170" fmla="*/ 170212 h 259887"/>
                <a:gd name="connsiteX171" fmla="*/ 1321992 w 2384997"/>
                <a:gd name="connsiteY171" fmla="*/ 167832 h 259887"/>
                <a:gd name="connsiteX172" fmla="*/ 1319232 w 2384997"/>
                <a:gd name="connsiteY172" fmla="*/ 164595 h 259887"/>
                <a:gd name="connsiteX173" fmla="*/ 1319137 w 2384997"/>
                <a:gd name="connsiteY173" fmla="*/ 164595 h 259887"/>
                <a:gd name="connsiteX174" fmla="*/ 1319042 w 2384997"/>
                <a:gd name="connsiteY174" fmla="*/ 164595 h 259887"/>
                <a:gd name="connsiteX175" fmla="*/ 1316282 w 2384997"/>
                <a:gd name="connsiteY175" fmla="*/ 167832 h 259887"/>
                <a:gd name="connsiteX176" fmla="*/ 1316282 w 2384997"/>
                <a:gd name="connsiteY176" fmla="*/ 170212 h 259887"/>
                <a:gd name="connsiteX177" fmla="*/ 1308287 w 2384997"/>
                <a:gd name="connsiteY177" fmla="*/ 182397 h 259887"/>
                <a:gd name="connsiteX178" fmla="*/ 1306764 w 2384997"/>
                <a:gd name="connsiteY178" fmla="*/ 182397 h 259887"/>
                <a:gd name="connsiteX179" fmla="*/ 1306764 w 2384997"/>
                <a:gd name="connsiteY179" fmla="*/ 186490 h 259887"/>
                <a:gd name="connsiteX180" fmla="*/ 1304099 w 2384997"/>
                <a:gd name="connsiteY180" fmla="*/ 189917 h 259887"/>
                <a:gd name="connsiteX181" fmla="*/ 1304099 w 2384997"/>
                <a:gd name="connsiteY181" fmla="*/ 209718 h 259887"/>
                <a:gd name="connsiteX182" fmla="*/ 1302386 w 2384997"/>
                <a:gd name="connsiteY182" fmla="*/ 210575 h 259887"/>
                <a:gd name="connsiteX183" fmla="*/ 1302386 w 2384997"/>
                <a:gd name="connsiteY183" fmla="*/ 212860 h 259887"/>
                <a:gd name="connsiteX184" fmla="*/ 1302386 w 2384997"/>
                <a:gd name="connsiteY184" fmla="*/ 258173 h 259887"/>
                <a:gd name="connsiteX185" fmla="*/ 1279163 w 2384997"/>
                <a:gd name="connsiteY185" fmla="*/ 258173 h 259887"/>
                <a:gd name="connsiteX186" fmla="*/ 1279163 w 2384997"/>
                <a:gd name="connsiteY186" fmla="*/ 233327 h 259887"/>
                <a:gd name="connsiteX187" fmla="*/ 1276118 w 2384997"/>
                <a:gd name="connsiteY187" fmla="*/ 233327 h 259887"/>
                <a:gd name="connsiteX188" fmla="*/ 1276118 w 2384997"/>
                <a:gd name="connsiteY188" fmla="*/ 217619 h 259887"/>
                <a:gd name="connsiteX189" fmla="*/ 1262508 w 2384997"/>
                <a:gd name="connsiteY189" fmla="*/ 212003 h 259887"/>
                <a:gd name="connsiteX190" fmla="*/ 1262508 w 2384997"/>
                <a:gd name="connsiteY190" fmla="*/ 200865 h 259887"/>
                <a:gd name="connsiteX191" fmla="*/ 1253942 w 2384997"/>
                <a:gd name="connsiteY191" fmla="*/ 200865 h 259887"/>
                <a:gd name="connsiteX192" fmla="*/ 1247565 w 2384997"/>
                <a:gd name="connsiteY192" fmla="*/ 196010 h 259887"/>
                <a:gd name="connsiteX193" fmla="*/ 1241189 w 2384997"/>
                <a:gd name="connsiteY193" fmla="*/ 200865 h 259887"/>
                <a:gd name="connsiteX194" fmla="*/ 1230149 w 2384997"/>
                <a:gd name="connsiteY194" fmla="*/ 200865 h 259887"/>
                <a:gd name="connsiteX195" fmla="*/ 1223772 w 2384997"/>
                <a:gd name="connsiteY195" fmla="*/ 196010 h 259887"/>
                <a:gd name="connsiteX196" fmla="*/ 1217395 w 2384997"/>
                <a:gd name="connsiteY196" fmla="*/ 200865 h 259887"/>
                <a:gd name="connsiteX197" fmla="*/ 1205213 w 2384997"/>
                <a:gd name="connsiteY197" fmla="*/ 200865 h 259887"/>
                <a:gd name="connsiteX198" fmla="*/ 1198836 w 2384997"/>
                <a:gd name="connsiteY198" fmla="*/ 196010 h 259887"/>
                <a:gd name="connsiteX199" fmla="*/ 1192459 w 2384997"/>
                <a:gd name="connsiteY199" fmla="*/ 200865 h 259887"/>
                <a:gd name="connsiteX200" fmla="*/ 1181038 w 2384997"/>
                <a:gd name="connsiteY200" fmla="*/ 200865 h 259887"/>
                <a:gd name="connsiteX201" fmla="*/ 1175042 w 2384997"/>
                <a:gd name="connsiteY201" fmla="*/ 197057 h 259887"/>
                <a:gd name="connsiteX202" fmla="*/ 1168666 w 2384997"/>
                <a:gd name="connsiteY202" fmla="*/ 201626 h 259887"/>
                <a:gd name="connsiteX203" fmla="*/ 1156389 w 2384997"/>
                <a:gd name="connsiteY203" fmla="*/ 201626 h 259887"/>
                <a:gd name="connsiteX204" fmla="*/ 1150011 w 2384997"/>
                <a:gd name="connsiteY204" fmla="*/ 196771 h 259887"/>
                <a:gd name="connsiteX205" fmla="*/ 1143635 w 2384997"/>
                <a:gd name="connsiteY205" fmla="*/ 201626 h 259887"/>
                <a:gd name="connsiteX206" fmla="*/ 1132595 w 2384997"/>
                <a:gd name="connsiteY206" fmla="*/ 201626 h 259887"/>
                <a:gd name="connsiteX207" fmla="*/ 1126218 w 2384997"/>
                <a:gd name="connsiteY207" fmla="*/ 196771 h 259887"/>
                <a:gd name="connsiteX208" fmla="*/ 1119841 w 2384997"/>
                <a:gd name="connsiteY208" fmla="*/ 201626 h 259887"/>
                <a:gd name="connsiteX209" fmla="*/ 1107659 w 2384997"/>
                <a:gd name="connsiteY209" fmla="*/ 201626 h 259887"/>
                <a:gd name="connsiteX210" fmla="*/ 1101282 w 2384997"/>
                <a:gd name="connsiteY210" fmla="*/ 196771 h 259887"/>
                <a:gd name="connsiteX211" fmla="*/ 1094906 w 2384997"/>
                <a:gd name="connsiteY211" fmla="*/ 201626 h 259887"/>
                <a:gd name="connsiteX212" fmla="*/ 1086054 w 2384997"/>
                <a:gd name="connsiteY212" fmla="*/ 201626 h 259887"/>
                <a:gd name="connsiteX213" fmla="*/ 1086054 w 2384997"/>
                <a:gd name="connsiteY213" fmla="*/ 232089 h 259887"/>
                <a:gd name="connsiteX214" fmla="*/ 1069304 w 2384997"/>
                <a:gd name="connsiteY214" fmla="*/ 232089 h 259887"/>
                <a:gd name="connsiteX215" fmla="*/ 1069304 w 2384997"/>
                <a:gd name="connsiteY215" fmla="*/ 236088 h 259887"/>
                <a:gd name="connsiteX216" fmla="*/ 1063307 w 2384997"/>
                <a:gd name="connsiteY216" fmla="*/ 236088 h 259887"/>
                <a:gd name="connsiteX217" fmla="*/ 1063307 w 2384997"/>
                <a:gd name="connsiteY217" fmla="*/ 250558 h 259887"/>
                <a:gd name="connsiteX218" fmla="*/ 1049793 w 2384997"/>
                <a:gd name="connsiteY218" fmla="*/ 250558 h 259887"/>
                <a:gd name="connsiteX219" fmla="*/ 1049793 w 2384997"/>
                <a:gd name="connsiteY219" fmla="*/ 245417 h 259887"/>
                <a:gd name="connsiteX220" fmla="*/ 998874 w 2384997"/>
                <a:gd name="connsiteY220" fmla="*/ 245417 h 259887"/>
                <a:gd name="connsiteX221" fmla="*/ 998874 w 2384997"/>
                <a:gd name="connsiteY221" fmla="*/ 181445 h 259887"/>
                <a:gd name="connsiteX222" fmla="*/ 997161 w 2384997"/>
                <a:gd name="connsiteY222" fmla="*/ 181445 h 259887"/>
                <a:gd name="connsiteX223" fmla="*/ 997161 w 2384997"/>
                <a:gd name="connsiteY223" fmla="*/ 168498 h 259887"/>
                <a:gd name="connsiteX224" fmla="*/ 991546 w 2384997"/>
                <a:gd name="connsiteY224" fmla="*/ 168498 h 259887"/>
                <a:gd name="connsiteX225" fmla="*/ 991546 w 2384997"/>
                <a:gd name="connsiteY225" fmla="*/ 162025 h 259887"/>
                <a:gd name="connsiteX226" fmla="*/ 984884 w 2384997"/>
                <a:gd name="connsiteY226" fmla="*/ 153933 h 259887"/>
                <a:gd name="connsiteX227" fmla="*/ 975747 w 2384997"/>
                <a:gd name="connsiteY227" fmla="*/ 146412 h 259887"/>
                <a:gd name="connsiteX228" fmla="*/ 967657 w 2384997"/>
                <a:gd name="connsiteY228" fmla="*/ 151458 h 259887"/>
                <a:gd name="connsiteX229" fmla="*/ 962423 w 2384997"/>
                <a:gd name="connsiteY229" fmla="*/ 151458 h 259887"/>
                <a:gd name="connsiteX230" fmla="*/ 959472 w 2384997"/>
                <a:gd name="connsiteY230" fmla="*/ 151458 h 259887"/>
                <a:gd name="connsiteX231" fmla="*/ 959472 w 2384997"/>
                <a:gd name="connsiteY231" fmla="*/ 128135 h 259887"/>
                <a:gd name="connsiteX232" fmla="*/ 956807 w 2384997"/>
                <a:gd name="connsiteY232" fmla="*/ 125850 h 259887"/>
                <a:gd name="connsiteX233" fmla="*/ 954523 w 2384997"/>
                <a:gd name="connsiteY233" fmla="*/ 125850 h 259887"/>
                <a:gd name="connsiteX234" fmla="*/ 954523 w 2384997"/>
                <a:gd name="connsiteY234" fmla="*/ 98338 h 259887"/>
                <a:gd name="connsiteX235" fmla="*/ 950335 w 2384997"/>
                <a:gd name="connsiteY235" fmla="*/ 93769 h 259887"/>
                <a:gd name="connsiteX236" fmla="*/ 946814 w 2384997"/>
                <a:gd name="connsiteY236" fmla="*/ 97481 h 259887"/>
                <a:gd name="connsiteX237" fmla="*/ 946814 w 2384997"/>
                <a:gd name="connsiteY237" fmla="*/ 78728 h 259887"/>
                <a:gd name="connsiteX238" fmla="*/ 943292 w 2384997"/>
                <a:gd name="connsiteY238" fmla="*/ 78728 h 259887"/>
                <a:gd name="connsiteX239" fmla="*/ 943292 w 2384997"/>
                <a:gd name="connsiteY239" fmla="*/ 75586 h 259887"/>
                <a:gd name="connsiteX240" fmla="*/ 940818 w 2384997"/>
                <a:gd name="connsiteY240" fmla="*/ 75586 h 259887"/>
                <a:gd name="connsiteX241" fmla="*/ 940818 w 2384997"/>
                <a:gd name="connsiteY241" fmla="*/ 64162 h 259887"/>
                <a:gd name="connsiteX242" fmla="*/ 934441 w 2384997"/>
                <a:gd name="connsiteY242" fmla="*/ 55214 h 259887"/>
                <a:gd name="connsiteX243" fmla="*/ 937677 w 2384997"/>
                <a:gd name="connsiteY243" fmla="*/ 46646 h 259887"/>
                <a:gd name="connsiteX244" fmla="*/ 933394 w 2384997"/>
                <a:gd name="connsiteY244" fmla="*/ 47884 h 259887"/>
                <a:gd name="connsiteX245" fmla="*/ 929112 w 2384997"/>
                <a:gd name="connsiteY245" fmla="*/ 46646 h 259887"/>
                <a:gd name="connsiteX246" fmla="*/ 932347 w 2384997"/>
                <a:gd name="connsiteY246" fmla="*/ 55214 h 259887"/>
                <a:gd name="connsiteX247" fmla="*/ 925971 w 2384997"/>
                <a:gd name="connsiteY247" fmla="*/ 64162 h 259887"/>
                <a:gd name="connsiteX248" fmla="*/ 925971 w 2384997"/>
                <a:gd name="connsiteY248" fmla="*/ 75586 h 259887"/>
                <a:gd name="connsiteX249" fmla="*/ 923496 w 2384997"/>
                <a:gd name="connsiteY249" fmla="*/ 75586 h 259887"/>
                <a:gd name="connsiteX250" fmla="*/ 923496 w 2384997"/>
                <a:gd name="connsiteY250" fmla="*/ 78728 h 259887"/>
                <a:gd name="connsiteX251" fmla="*/ 919975 w 2384997"/>
                <a:gd name="connsiteY251" fmla="*/ 78728 h 259887"/>
                <a:gd name="connsiteX252" fmla="*/ 919975 w 2384997"/>
                <a:gd name="connsiteY252" fmla="*/ 97481 h 259887"/>
                <a:gd name="connsiteX253" fmla="*/ 916453 w 2384997"/>
                <a:gd name="connsiteY253" fmla="*/ 93769 h 259887"/>
                <a:gd name="connsiteX254" fmla="*/ 912265 w 2384997"/>
                <a:gd name="connsiteY254" fmla="*/ 98338 h 259887"/>
                <a:gd name="connsiteX255" fmla="*/ 912265 w 2384997"/>
                <a:gd name="connsiteY255" fmla="*/ 125850 h 259887"/>
                <a:gd name="connsiteX256" fmla="*/ 909981 w 2384997"/>
                <a:gd name="connsiteY256" fmla="*/ 125850 h 259887"/>
                <a:gd name="connsiteX257" fmla="*/ 907316 w 2384997"/>
                <a:gd name="connsiteY257" fmla="*/ 128135 h 259887"/>
                <a:gd name="connsiteX258" fmla="*/ 907316 w 2384997"/>
                <a:gd name="connsiteY258" fmla="*/ 151458 h 259887"/>
                <a:gd name="connsiteX259" fmla="*/ 903700 w 2384997"/>
                <a:gd name="connsiteY259" fmla="*/ 151458 h 259887"/>
                <a:gd name="connsiteX260" fmla="*/ 899131 w 2384997"/>
                <a:gd name="connsiteY260" fmla="*/ 151458 h 259887"/>
                <a:gd name="connsiteX261" fmla="*/ 891041 w 2384997"/>
                <a:gd name="connsiteY261" fmla="*/ 146412 h 259887"/>
                <a:gd name="connsiteX262" fmla="*/ 881905 w 2384997"/>
                <a:gd name="connsiteY262" fmla="*/ 153933 h 259887"/>
                <a:gd name="connsiteX263" fmla="*/ 875242 w 2384997"/>
                <a:gd name="connsiteY263" fmla="*/ 162025 h 259887"/>
                <a:gd name="connsiteX264" fmla="*/ 875242 w 2384997"/>
                <a:gd name="connsiteY264" fmla="*/ 168498 h 259887"/>
                <a:gd name="connsiteX265" fmla="*/ 869627 w 2384997"/>
                <a:gd name="connsiteY265" fmla="*/ 168498 h 259887"/>
                <a:gd name="connsiteX266" fmla="*/ 869627 w 2384997"/>
                <a:gd name="connsiteY266" fmla="*/ 181445 h 259887"/>
                <a:gd name="connsiteX267" fmla="*/ 868009 w 2384997"/>
                <a:gd name="connsiteY267" fmla="*/ 181445 h 259887"/>
                <a:gd name="connsiteX268" fmla="*/ 868009 w 2384997"/>
                <a:gd name="connsiteY268" fmla="*/ 245131 h 259887"/>
                <a:gd name="connsiteX269" fmla="*/ 847547 w 2384997"/>
                <a:gd name="connsiteY269" fmla="*/ 243894 h 259887"/>
                <a:gd name="connsiteX270" fmla="*/ 847547 w 2384997"/>
                <a:gd name="connsiteY270" fmla="*/ 229519 h 259887"/>
                <a:gd name="connsiteX271" fmla="*/ 835555 w 2384997"/>
                <a:gd name="connsiteY271" fmla="*/ 229519 h 259887"/>
                <a:gd name="connsiteX272" fmla="*/ 835555 w 2384997"/>
                <a:gd name="connsiteY272" fmla="*/ 209528 h 259887"/>
                <a:gd name="connsiteX273" fmla="*/ 832319 w 2384997"/>
                <a:gd name="connsiteY273" fmla="*/ 209528 h 259887"/>
                <a:gd name="connsiteX274" fmla="*/ 832319 w 2384997"/>
                <a:gd name="connsiteY274" fmla="*/ 199818 h 259887"/>
                <a:gd name="connsiteX275" fmla="*/ 824229 w 2384997"/>
                <a:gd name="connsiteY275" fmla="*/ 199818 h 259887"/>
                <a:gd name="connsiteX276" fmla="*/ 821945 w 2384997"/>
                <a:gd name="connsiteY276" fmla="*/ 195439 h 259887"/>
                <a:gd name="connsiteX277" fmla="*/ 789300 w 2384997"/>
                <a:gd name="connsiteY277" fmla="*/ 195439 h 259887"/>
                <a:gd name="connsiteX278" fmla="*/ 787016 w 2384997"/>
                <a:gd name="connsiteY278" fmla="*/ 199818 h 259887"/>
                <a:gd name="connsiteX279" fmla="*/ 779116 w 2384997"/>
                <a:gd name="connsiteY279" fmla="*/ 199818 h 259887"/>
                <a:gd name="connsiteX280" fmla="*/ 779116 w 2384997"/>
                <a:gd name="connsiteY280" fmla="*/ 258173 h 259887"/>
                <a:gd name="connsiteX281" fmla="*/ 0 w 2384997"/>
                <a:gd name="connsiteY281" fmla="*/ 255856 h 259887"/>
                <a:gd name="connsiteX0" fmla="*/ 1604559 w 1605881"/>
                <a:gd name="connsiteY0" fmla="*/ 257570 h 259887"/>
                <a:gd name="connsiteX1" fmla="*/ 1605881 w 1605881"/>
                <a:gd name="connsiteY1" fmla="*/ 259887 h 259887"/>
                <a:gd name="connsiteX2" fmla="*/ 1605881 w 1605881"/>
                <a:gd name="connsiteY2" fmla="*/ 217429 h 259887"/>
                <a:gd name="connsiteX3" fmla="*/ 1603502 w 1605881"/>
                <a:gd name="connsiteY3" fmla="*/ 194963 h 259887"/>
                <a:gd name="connsiteX4" fmla="*/ 1601408 w 1605881"/>
                <a:gd name="connsiteY4" fmla="*/ 185824 h 259887"/>
                <a:gd name="connsiteX5" fmla="*/ 1601408 w 1605881"/>
                <a:gd name="connsiteY5" fmla="*/ 178303 h 259887"/>
                <a:gd name="connsiteX6" fmla="*/ 1595888 w 1605881"/>
                <a:gd name="connsiteY6" fmla="*/ 178303 h 259887"/>
                <a:gd name="connsiteX7" fmla="*/ 1595888 w 1605881"/>
                <a:gd name="connsiteY7" fmla="*/ 172592 h 259887"/>
                <a:gd name="connsiteX8" fmla="*/ 1593413 w 1605881"/>
                <a:gd name="connsiteY8" fmla="*/ 172592 h 259887"/>
                <a:gd name="connsiteX9" fmla="*/ 1593413 w 1605881"/>
                <a:gd name="connsiteY9" fmla="*/ 167451 h 259887"/>
                <a:gd name="connsiteX10" fmla="*/ 1589225 w 1605881"/>
                <a:gd name="connsiteY10" fmla="*/ 158883 h 259887"/>
                <a:gd name="connsiteX11" fmla="*/ 1585038 w 1605881"/>
                <a:gd name="connsiteY11" fmla="*/ 167451 h 259887"/>
                <a:gd name="connsiteX12" fmla="*/ 1585038 w 1605881"/>
                <a:gd name="connsiteY12" fmla="*/ 172592 h 259887"/>
                <a:gd name="connsiteX13" fmla="*/ 1582563 w 1605881"/>
                <a:gd name="connsiteY13" fmla="*/ 172592 h 259887"/>
                <a:gd name="connsiteX14" fmla="*/ 1582563 w 1605881"/>
                <a:gd name="connsiteY14" fmla="*/ 178303 h 259887"/>
                <a:gd name="connsiteX15" fmla="*/ 1448843 w 1605881"/>
                <a:gd name="connsiteY15" fmla="*/ 178303 h 259887"/>
                <a:gd name="connsiteX16" fmla="*/ 1444370 w 1605881"/>
                <a:gd name="connsiteY16" fmla="*/ 63972 h 259887"/>
                <a:gd name="connsiteX17" fmla="*/ 1444370 w 1605881"/>
                <a:gd name="connsiteY17" fmla="*/ 54738 h 259887"/>
                <a:gd name="connsiteX18" fmla="*/ 1443133 w 1605881"/>
                <a:gd name="connsiteY18" fmla="*/ 54738 h 259887"/>
                <a:gd name="connsiteX19" fmla="*/ 1443133 w 1605881"/>
                <a:gd name="connsiteY19" fmla="*/ 42172 h 259887"/>
                <a:gd name="connsiteX20" fmla="*/ 1442086 w 1605881"/>
                <a:gd name="connsiteY20" fmla="*/ 34747 h 259887"/>
                <a:gd name="connsiteX21" fmla="*/ 1441039 w 1605881"/>
                <a:gd name="connsiteY21" fmla="*/ 42077 h 259887"/>
                <a:gd name="connsiteX22" fmla="*/ 1441039 w 1605881"/>
                <a:gd name="connsiteY22" fmla="*/ 45980 h 259887"/>
                <a:gd name="connsiteX23" fmla="*/ 1431807 w 1605881"/>
                <a:gd name="connsiteY23" fmla="*/ 45980 h 259887"/>
                <a:gd name="connsiteX24" fmla="*/ 1431807 w 1605881"/>
                <a:gd name="connsiteY24" fmla="*/ 42172 h 259887"/>
                <a:gd name="connsiteX25" fmla="*/ 1430760 w 1605881"/>
                <a:gd name="connsiteY25" fmla="*/ 34747 h 259887"/>
                <a:gd name="connsiteX26" fmla="*/ 1429713 w 1605881"/>
                <a:gd name="connsiteY26" fmla="*/ 42077 h 259887"/>
                <a:gd name="connsiteX27" fmla="*/ 1429713 w 1605881"/>
                <a:gd name="connsiteY27" fmla="*/ 45980 h 259887"/>
                <a:gd name="connsiteX28" fmla="*/ 1429713 w 1605881"/>
                <a:gd name="connsiteY28" fmla="*/ 46265 h 259887"/>
                <a:gd name="connsiteX29" fmla="*/ 1399828 w 1605881"/>
                <a:gd name="connsiteY29" fmla="*/ 46265 h 259887"/>
                <a:gd name="connsiteX30" fmla="*/ 1399828 w 1605881"/>
                <a:gd name="connsiteY30" fmla="*/ 45980 h 259887"/>
                <a:gd name="connsiteX31" fmla="*/ 1399828 w 1605881"/>
                <a:gd name="connsiteY31" fmla="*/ 42077 h 259887"/>
                <a:gd name="connsiteX32" fmla="*/ 1398781 w 1605881"/>
                <a:gd name="connsiteY32" fmla="*/ 34747 h 259887"/>
                <a:gd name="connsiteX33" fmla="*/ 1397734 w 1605881"/>
                <a:gd name="connsiteY33" fmla="*/ 42172 h 259887"/>
                <a:gd name="connsiteX34" fmla="*/ 1397734 w 1605881"/>
                <a:gd name="connsiteY34" fmla="*/ 45980 h 259887"/>
                <a:gd name="connsiteX35" fmla="*/ 1388503 w 1605881"/>
                <a:gd name="connsiteY35" fmla="*/ 45980 h 259887"/>
                <a:gd name="connsiteX36" fmla="*/ 1388503 w 1605881"/>
                <a:gd name="connsiteY36" fmla="*/ 42077 h 259887"/>
                <a:gd name="connsiteX37" fmla="*/ 1387455 w 1605881"/>
                <a:gd name="connsiteY37" fmla="*/ 34747 h 259887"/>
                <a:gd name="connsiteX38" fmla="*/ 1386408 w 1605881"/>
                <a:gd name="connsiteY38" fmla="*/ 42172 h 259887"/>
                <a:gd name="connsiteX39" fmla="*/ 1386408 w 1605881"/>
                <a:gd name="connsiteY39" fmla="*/ 54738 h 259887"/>
                <a:gd name="connsiteX40" fmla="*/ 1385171 w 1605881"/>
                <a:gd name="connsiteY40" fmla="*/ 54738 h 259887"/>
                <a:gd name="connsiteX41" fmla="*/ 1385171 w 1605881"/>
                <a:gd name="connsiteY41" fmla="*/ 63972 h 259887"/>
                <a:gd name="connsiteX42" fmla="*/ 1380603 w 1605881"/>
                <a:gd name="connsiteY42" fmla="*/ 178303 h 259887"/>
                <a:gd name="connsiteX43" fmla="*/ 1246883 w 1605881"/>
                <a:gd name="connsiteY43" fmla="*/ 178303 h 259887"/>
                <a:gd name="connsiteX44" fmla="*/ 1246883 w 1605881"/>
                <a:gd name="connsiteY44" fmla="*/ 172592 h 259887"/>
                <a:gd name="connsiteX45" fmla="*/ 1244408 w 1605881"/>
                <a:gd name="connsiteY45" fmla="*/ 172592 h 259887"/>
                <a:gd name="connsiteX46" fmla="*/ 1244408 w 1605881"/>
                <a:gd name="connsiteY46" fmla="*/ 167451 h 259887"/>
                <a:gd name="connsiteX47" fmla="*/ 1240220 w 1605881"/>
                <a:gd name="connsiteY47" fmla="*/ 158883 h 259887"/>
                <a:gd name="connsiteX48" fmla="*/ 1236033 w 1605881"/>
                <a:gd name="connsiteY48" fmla="*/ 167451 h 259887"/>
                <a:gd name="connsiteX49" fmla="*/ 1236033 w 1605881"/>
                <a:gd name="connsiteY49" fmla="*/ 172592 h 259887"/>
                <a:gd name="connsiteX50" fmla="*/ 1233558 w 1605881"/>
                <a:gd name="connsiteY50" fmla="*/ 172592 h 259887"/>
                <a:gd name="connsiteX51" fmla="*/ 1233558 w 1605881"/>
                <a:gd name="connsiteY51" fmla="*/ 178303 h 259887"/>
                <a:gd name="connsiteX52" fmla="*/ 1228038 w 1605881"/>
                <a:gd name="connsiteY52" fmla="*/ 178303 h 259887"/>
                <a:gd name="connsiteX53" fmla="*/ 1228038 w 1605881"/>
                <a:gd name="connsiteY53" fmla="*/ 185824 h 259887"/>
                <a:gd name="connsiteX54" fmla="*/ 1226040 w 1605881"/>
                <a:gd name="connsiteY54" fmla="*/ 194963 h 259887"/>
                <a:gd name="connsiteX55" fmla="*/ 1223660 w 1605881"/>
                <a:gd name="connsiteY55" fmla="*/ 217429 h 259887"/>
                <a:gd name="connsiteX56" fmla="*/ 1223660 w 1605881"/>
                <a:gd name="connsiteY56" fmla="*/ 258173 h 259887"/>
                <a:gd name="connsiteX57" fmla="*/ 1200152 w 1605881"/>
                <a:gd name="connsiteY57" fmla="*/ 258173 h 259887"/>
                <a:gd name="connsiteX58" fmla="*/ 1200152 w 1605881"/>
                <a:gd name="connsiteY58" fmla="*/ 214097 h 259887"/>
                <a:gd name="connsiteX59" fmla="*/ 1185590 w 1605881"/>
                <a:gd name="connsiteY59" fmla="*/ 209052 h 259887"/>
                <a:gd name="connsiteX60" fmla="*/ 1185590 w 1605881"/>
                <a:gd name="connsiteY60" fmla="*/ 126516 h 259887"/>
                <a:gd name="connsiteX61" fmla="*/ 1126582 w 1605881"/>
                <a:gd name="connsiteY61" fmla="*/ 129087 h 259887"/>
                <a:gd name="connsiteX62" fmla="*/ 1126582 w 1605881"/>
                <a:gd name="connsiteY62" fmla="*/ 258269 h 259887"/>
                <a:gd name="connsiteX63" fmla="*/ 1106405 w 1605881"/>
                <a:gd name="connsiteY63" fmla="*/ 258269 h 259887"/>
                <a:gd name="connsiteX64" fmla="*/ 1106405 w 1605881"/>
                <a:gd name="connsiteY64" fmla="*/ 212384 h 259887"/>
                <a:gd name="connsiteX65" fmla="*/ 1067954 w 1605881"/>
                <a:gd name="connsiteY65" fmla="*/ 203911 h 259887"/>
                <a:gd name="connsiteX66" fmla="*/ 1039783 w 1605881"/>
                <a:gd name="connsiteY66" fmla="*/ 210670 h 259887"/>
                <a:gd name="connsiteX67" fmla="*/ 1039783 w 1605881"/>
                <a:gd name="connsiteY67" fmla="*/ 226663 h 259887"/>
                <a:gd name="connsiteX68" fmla="*/ 1019986 w 1605881"/>
                <a:gd name="connsiteY68" fmla="*/ 223046 h 259887"/>
                <a:gd name="connsiteX69" fmla="*/ 1017131 w 1605881"/>
                <a:gd name="connsiteY69" fmla="*/ 66162 h 259887"/>
                <a:gd name="connsiteX70" fmla="*/ 1034834 w 1605881"/>
                <a:gd name="connsiteY70" fmla="*/ 59117 h 259887"/>
                <a:gd name="connsiteX71" fmla="*/ 1038070 w 1605881"/>
                <a:gd name="connsiteY71" fmla="*/ 37031 h 259887"/>
                <a:gd name="connsiteX72" fmla="*/ 1025411 w 1605881"/>
                <a:gd name="connsiteY72" fmla="*/ 32938 h 259887"/>
                <a:gd name="connsiteX73" fmla="*/ 1017131 w 1605881"/>
                <a:gd name="connsiteY73" fmla="*/ 32938 h 259887"/>
                <a:gd name="connsiteX74" fmla="*/ 1017131 w 1605881"/>
                <a:gd name="connsiteY74" fmla="*/ 19991 h 259887"/>
                <a:gd name="connsiteX75" fmla="*/ 1024174 w 1605881"/>
                <a:gd name="connsiteY75" fmla="*/ 19991 h 259887"/>
                <a:gd name="connsiteX76" fmla="*/ 1024174 w 1605881"/>
                <a:gd name="connsiteY76" fmla="*/ 1428 h 259887"/>
                <a:gd name="connsiteX77" fmla="*/ 1009422 w 1605881"/>
                <a:gd name="connsiteY77" fmla="*/ 0 h 259887"/>
                <a:gd name="connsiteX78" fmla="*/ 994670 w 1605881"/>
                <a:gd name="connsiteY78" fmla="*/ 1428 h 259887"/>
                <a:gd name="connsiteX79" fmla="*/ 994670 w 1605881"/>
                <a:gd name="connsiteY79" fmla="*/ 19991 h 259887"/>
                <a:gd name="connsiteX80" fmla="*/ 1001713 w 1605881"/>
                <a:gd name="connsiteY80" fmla="*/ 19991 h 259887"/>
                <a:gd name="connsiteX81" fmla="*/ 1001713 w 1605881"/>
                <a:gd name="connsiteY81" fmla="*/ 32938 h 259887"/>
                <a:gd name="connsiteX82" fmla="*/ 993433 w 1605881"/>
                <a:gd name="connsiteY82" fmla="*/ 32938 h 259887"/>
                <a:gd name="connsiteX83" fmla="*/ 980774 w 1605881"/>
                <a:gd name="connsiteY83" fmla="*/ 37031 h 259887"/>
                <a:gd name="connsiteX84" fmla="*/ 984010 w 1605881"/>
                <a:gd name="connsiteY84" fmla="*/ 59117 h 259887"/>
                <a:gd name="connsiteX85" fmla="*/ 1001713 w 1605881"/>
                <a:gd name="connsiteY85" fmla="*/ 66162 h 259887"/>
                <a:gd name="connsiteX86" fmla="*/ 999143 w 1605881"/>
                <a:gd name="connsiteY86" fmla="*/ 207719 h 259887"/>
                <a:gd name="connsiteX87" fmla="*/ 967164 w 1605881"/>
                <a:gd name="connsiteY87" fmla="*/ 208671 h 259887"/>
                <a:gd name="connsiteX88" fmla="*/ 967164 w 1605881"/>
                <a:gd name="connsiteY88" fmla="*/ 223807 h 259887"/>
                <a:gd name="connsiteX89" fmla="*/ 929761 w 1605881"/>
                <a:gd name="connsiteY89" fmla="*/ 223807 h 259887"/>
                <a:gd name="connsiteX90" fmla="*/ 929761 w 1605881"/>
                <a:gd name="connsiteY90" fmla="*/ 245703 h 259887"/>
                <a:gd name="connsiteX91" fmla="*/ 898448 w 1605881"/>
                <a:gd name="connsiteY91" fmla="*/ 245703 h 259887"/>
                <a:gd name="connsiteX92" fmla="*/ 898448 w 1605881"/>
                <a:gd name="connsiteY92" fmla="*/ 220666 h 259887"/>
                <a:gd name="connsiteX93" fmla="*/ 886742 w 1605881"/>
                <a:gd name="connsiteY93" fmla="*/ 220666 h 259887"/>
                <a:gd name="connsiteX94" fmla="*/ 886742 w 1605881"/>
                <a:gd name="connsiteY94" fmla="*/ 213621 h 259887"/>
                <a:gd name="connsiteX95" fmla="*/ 874179 w 1605881"/>
                <a:gd name="connsiteY95" fmla="*/ 201055 h 259887"/>
                <a:gd name="connsiteX96" fmla="*/ 861616 w 1605881"/>
                <a:gd name="connsiteY96" fmla="*/ 213621 h 259887"/>
                <a:gd name="connsiteX97" fmla="*/ 861616 w 1605881"/>
                <a:gd name="connsiteY97" fmla="*/ 220666 h 259887"/>
                <a:gd name="connsiteX98" fmla="*/ 848291 w 1605881"/>
                <a:gd name="connsiteY98" fmla="*/ 220666 h 259887"/>
                <a:gd name="connsiteX99" fmla="*/ 848291 w 1605881"/>
                <a:gd name="connsiteY99" fmla="*/ 258173 h 259887"/>
                <a:gd name="connsiteX100" fmla="*/ 828971 w 1605881"/>
                <a:gd name="connsiteY100" fmla="*/ 258173 h 259887"/>
                <a:gd name="connsiteX101" fmla="*/ 828971 w 1605881"/>
                <a:gd name="connsiteY101" fmla="*/ 212860 h 259887"/>
                <a:gd name="connsiteX102" fmla="*/ 828971 w 1605881"/>
                <a:gd name="connsiteY102" fmla="*/ 210575 h 259887"/>
                <a:gd name="connsiteX103" fmla="*/ 827258 w 1605881"/>
                <a:gd name="connsiteY103" fmla="*/ 209718 h 259887"/>
                <a:gd name="connsiteX104" fmla="*/ 827258 w 1605881"/>
                <a:gd name="connsiteY104" fmla="*/ 189917 h 259887"/>
                <a:gd name="connsiteX105" fmla="*/ 824593 w 1605881"/>
                <a:gd name="connsiteY105" fmla="*/ 186490 h 259887"/>
                <a:gd name="connsiteX106" fmla="*/ 824593 w 1605881"/>
                <a:gd name="connsiteY106" fmla="*/ 182397 h 259887"/>
                <a:gd name="connsiteX107" fmla="*/ 823165 w 1605881"/>
                <a:gd name="connsiteY107" fmla="*/ 182397 h 259887"/>
                <a:gd name="connsiteX108" fmla="*/ 815170 w 1605881"/>
                <a:gd name="connsiteY108" fmla="*/ 170212 h 259887"/>
                <a:gd name="connsiteX109" fmla="*/ 815170 w 1605881"/>
                <a:gd name="connsiteY109" fmla="*/ 167832 h 259887"/>
                <a:gd name="connsiteX110" fmla="*/ 812410 w 1605881"/>
                <a:gd name="connsiteY110" fmla="*/ 164595 h 259887"/>
                <a:gd name="connsiteX111" fmla="*/ 812315 w 1605881"/>
                <a:gd name="connsiteY111" fmla="*/ 164595 h 259887"/>
                <a:gd name="connsiteX112" fmla="*/ 812220 w 1605881"/>
                <a:gd name="connsiteY112" fmla="*/ 164595 h 259887"/>
                <a:gd name="connsiteX113" fmla="*/ 809460 w 1605881"/>
                <a:gd name="connsiteY113" fmla="*/ 167832 h 259887"/>
                <a:gd name="connsiteX114" fmla="*/ 809460 w 1605881"/>
                <a:gd name="connsiteY114" fmla="*/ 170212 h 259887"/>
                <a:gd name="connsiteX115" fmla="*/ 801465 w 1605881"/>
                <a:gd name="connsiteY115" fmla="*/ 182397 h 259887"/>
                <a:gd name="connsiteX116" fmla="*/ 799943 w 1605881"/>
                <a:gd name="connsiteY116" fmla="*/ 182397 h 259887"/>
                <a:gd name="connsiteX117" fmla="*/ 799943 w 1605881"/>
                <a:gd name="connsiteY117" fmla="*/ 186490 h 259887"/>
                <a:gd name="connsiteX118" fmla="*/ 797278 w 1605881"/>
                <a:gd name="connsiteY118" fmla="*/ 189917 h 259887"/>
                <a:gd name="connsiteX119" fmla="*/ 797278 w 1605881"/>
                <a:gd name="connsiteY119" fmla="*/ 209718 h 259887"/>
                <a:gd name="connsiteX120" fmla="*/ 795564 w 1605881"/>
                <a:gd name="connsiteY120" fmla="*/ 210575 h 259887"/>
                <a:gd name="connsiteX121" fmla="*/ 795564 w 1605881"/>
                <a:gd name="connsiteY121" fmla="*/ 212860 h 259887"/>
                <a:gd name="connsiteX122" fmla="*/ 705434 w 1605881"/>
                <a:gd name="connsiteY122" fmla="*/ 212860 h 259887"/>
                <a:gd name="connsiteX123" fmla="*/ 705434 w 1605881"/>
                <a:gd name="connsiteY123" fmla="*/ 199437 h 259887"/>
                <a:gd name="connsiteX124" fmla="*/ 701151 w 1605881"/>
                <a:gd name="connsiteY124" fmla="*/ 199437 h 259887"/>
                <a:gd name="connsiteX125" fmla="*/ 701151 w 1605881"/>
                <a:gd name="connsiteY125" fmla="*/ 185824 h 259887"/>
                <a:gd name="connsiteX126" fmla="*/ 700200 w 1605881"/>
                <a:gd name="connsiteY126" fmla="*/ 184396 h 259887"/>
                <a:gd name="connsiteX127" fmla="*/ 700200 w 1605881"/>
                <a:gd name="connsiteY127" fmla="*/ 165737 h 259887"/>
                <a:gd name="connsiteX128" fmla="*/ 702769 w 1605881"/>
                <a:gd name="connsiteY128" fmla="*/ 160978 h 259887"/>
                <a:gd name="connsiteX129" fmla="*/ 700200 w 1605881"/>
                <a:gd name="connsiteY129" fmla="*/ 154695 h 259887"/>
                <a:gd name="connsiteX130" fmla="*/ 692586 w 1605881"/>
                <a:gd name="connsiteY130" fmla="*/ 154695 h 259887"/>
                <a:gd name="connsiteX131" fmla="*/ 692586 w 1605881"/>
                <a:gd name="connsiteY131" fmla="*/ 145460 h 259887"/>
                <a:gd name="connsiteX132" fmla="*/ 693252 w 1605881"/>
                <a:gd name="connsiteY132" fmla="*/ 143081 h 259887"/>
                <a:gd name="connsiteX133" fmla="*/ 692586 w 1605881"/>
                <a:gd name="connsiteY133" fmla="*/ 140796 h 259887"/>
                <a:gd name="connsiteX134" fmla="*/ 690872 w 1605881"/>
                <a:gd name="connsiteY134" fmla="*/ 140796 h 259887"/>
                <a:gd name="connsiteX135" fmla="*/ 675169 w 1605881"/>
                <a:gd name="connsiteY135" fmla="*/ 115759 h 259887"/>
                <a:gd name="connsiteX136" fmla="*/ 673741 w 1605881"/>
                <a:gd name="connsiteY136" fmla="*/ 113474 h 259887"/>
                <a:gd name="connsiteX137" fmla="*/ 673741 w 1605881"/>
                <a:gd name="connsiteY137" fmla="*/ 105097 h 259887"/>
                <a:gd name="connsiteX138" fmla="*/ 673741 w 1605881"/>
                <a:gd name="connsiteY138" fmla="*/ 101670 h 259887"/>
                <a:gd name="connsiteX139" fmla="*/ 673741 w 1605881"/>
                <a:gd name="connsiteY139" fmla="*/ 99385 h 259887"/>
                <a:gd name="connsiteX140" fmla="*/ 671743 w 1605881"/>
                <a:gd name="connsiteY140" fmla="*/ 99385 h 259887"/>
                <a:gd name="connsiteX141" fmla="*/ 668697 w 1605881"/>
                <a:gd name="connsiteY141" fmla="*/ 95768 h 259887"/>
                <a:gd name="connsiteX142" fmla="*/ 667460 w 1605881"/>
                <a:gd name="connsiteY142" fmla="*/ 86438 h 259887"/>
                <a:gd name="connsiteX143" fmla="*/ 666222 w 1605881"/>
                <a:gd name="connsiteY143" fmla="*/ 95768 h 259887"/>
                <a:gd name="connsiteX144" fmla="*/ 663177 w 1605881"/>
                <a:gd name="connsiteY144" fmla="*/ 99385 h 259887"/>
                <a:gd name="connsiteX145" fmla="*/ 661178 w 1605881"/>
                <a:gd name="connsiteY145" fmla="*/ 99385 h 259887"/>
                <a:gd name="connsiteX146" fmla="*/ 661178 w 1605881"/>
                <a:gd name="connsiteY146" fmla="*/ 101670 h 259887"/>
                <a:gd name="connsiteX147" fmla="*/ 661178 w 1605881"/>
                <a:gd name="connsiteY147" fmla="*/ 105097 h 259887"/>
                <a:gd name="connsiteX148" fmla="*/ 661178 w 1605881"/>
                <a:gd name="connsiteY148" fmla="*/ 113474 h 259887"/>
                <a:gd name="connsiteX149" fmla="*/ 659751 w 1605881"/>
                <a:gd name="connsiteY149" fmla="*/ 115759 h 259887"/>
                <a:gd name="connsiteX150" fmla="*/ 644047 w 1605881"/>
                <a:gd name="connsiteY150" fmla="*/ 140796 h 259887"/>
                <a:gd name="connsiteX151" fmla="*/ 642333 w 1605881"/>
                <a:gd name="connsiteY151" fmla="*/ 140796 h 259887"/>
                <a:gd name="connsiteX152" fmla="*/ 641667 w 1605881"/>
                <a:gd name="connsiteY152" fmla="*/ 143081 h 259887"/>
                <a:gd name="connsiteX153" fmla="*/ 642333 w 1605881"/>
                <a:gd name="connsiteY153" fmla="*/ 145460 h 259887"/>
                <a:gd name="connsiteX154" fmla="*/ 642333 w 1605881"/>
                <a:gd name="connsiteY154" fmla="*/ 154695 h 259887"/>
                <a:gd name="connsiteX155" fmla="*/ 634720 w 1605881"/>
                <a:gd name="connsiteY155" fmla="*/ 154695 h 259887"/>
                <a:gd name="connsiteX156" fmla="*/ 632150 w 1605881"/>
                <a:gd name="connsiteY156" fmla="*/ 160978 h 259887"/>
                <a:gd name="connsiteX157" fmla="*/ 634720 w 1605881"/>
                <a:gd name="connsiteY157" fmla="*/ 165737 h 259887"/>
                <a:gd name="connsiteX158" fmla="*/ 634720 w 1605881"/>
                <a:gd name="connsiteY158" fmla="*/ 184396 h 259887"/>
                <a:gd name="connsiteX159" fmla="*/ 633768 w 1605881"/>
                <a:gd name="connsiteY159" fmla="*/ 185824 h 259887"/>
                <a:gd name="connsiteX160" fmla="*/ 633768 w 1605881"/>
                <a:gd name="connsiteY160" fmla="*/ 199437 h 259887"/>
                <a:gd name="connsiteX161" fmla="*/ 629485 w 1605881"/>
                <a:gd name="connsiteY161" fmla="*/ 199437 h 259887"/>
                <a:gd name="connsiteX162" fmla="*/ 629485 w 1605881"/>
                <a:gd name="connsiteY162" fmla="*/ 212860 h 259887"/>
                <a:gd name="connsiteX163" fmla="*/ 556772 w 1605881"/>
                <a:gd name="connsiteY163" fmla="*/ 212860 h 259887"/>
                <a:gd name="connsiteX164" fmla="*/ 556772 w 1605881"/>
                <a:gd name="connsiteY164" fmla="*/ 210575 h 259887"/>
                <a:gd name="connsiteX165" fmla="*/ 555059 w 1605881"/>
                <a:gd name="connsiteY165" fmla="*/ 209718 h 259887"/>
                <a:gd name="connsiteX166" fmla="*/ 555059 w 1605881"/>
                <a:gd name="connsiteY166" fmla="*/ 189917 h 259887"/>
                <a:gd name="connsiteX167" fmla="*/ 552393 w 1605881"/>
                <a:gd name="connsiteY167" fmla="*/ 186490 h 259887"/>
                <a:gd name="connsiteX168" fmla="*/ 552393 w 1605881"/>
                <a:gd name="connsiteY168" fmla="*/ 182397 h 259887"/>
                <a:gd name="connsiteX169" fmla="*/ 550871 w 1605881"/>
                <a:gd name="connsiteY169" fmla="*/ 182397 h 259887"/>
                <a:gd name="connsiteX170" fmla="*/ 542876 w 1605881"/>
                <a:gd name="connsiteY170" fmla="*/ 170212 h 259887"/>
                <a:gd name="connsiteX171" fmla="*/ 542876 w 1605881"/>
                <a:gd name="connsiteY171" fmla="*/ 167832 h 259887"/>
                <a:gd name="connsiteX172" fmla="*/ 540116 w 1605881"/>
                <a:gd name="connsiteY172" fmla="*/ 164595 h 259887"/>
                <a:gd name="connsiteX173" fmla="*/ 540021 w 1605881"/>
                <a:gd name="connsiteY173" fmla="*/ 164595 h 259887"/>
                <a:gd name="connsiteX174" fmla="*/ 539926 w 1605881"/>
                <a:gd name="connsiteY174" fmla="*/ 164595 h 259887"/>
                <a:gd name="connsiteX175" fmla="*/ 537166 w 1605881"/>
                <a:gd name="connsiteY175" fmla="*/ 167832 h 259887"/>
                <a:gd name="connsiteX176" fmla="*/ 537166 w 1605881"/>
                <a:gd name="connsiteY176" fmla="*/ 170212 h 259887"/>
                <a:gd name="connsiteX177" fmla="*/ 529171 w 1605881"/>
                <a:gd name="connsiteY177" fmla="*/ 182397 h 259887"/>
                <a:gd name="connsiteX178" fmla="*/ 527648 w 1605881"/>
                <a:gd name="connsiteY178" fmla="*/ 182397 h 259887"/>
                <a:gd name="connsiteX179" fmla="*/ 527648 w 1605881"/>
                <a:gd name="connsiteY179" fmla="*/ 186490 h 259887"/>
                <a:gd name="connsiteX180" fmla="*/ 524983 w 1605881"/>
                <a:gd name="connsiteY180" fmla="*/ 189917 h 259887"/>
                <a:gd name="connsiteX181" fmla="*/ 524983 w 1605881"/>
                <a:gd name="connsiteY181" fmla="*/ 209718 h 259887"/>
                <a:gd name="connsiteX182" fmla="*/ 523270 w 1605881"/>
                <a:gd name="connsiteY182" fmla="*/ 210575 h 259887"/>
                <a:gd name="connsiteX183" fmla="*/ 523270 w 1605881"/>
                <a:gd name="connsiteY183" fmla="*/ 212860 h 259887"/>
                <a:gd name="connsiteX184" fmla="*/ 523270 w 1605881"/>
                <a:gd name="connsiteY184" fmla="*/ 258173 h 259887"/>
                <a:gd name="connsiteX185" fmla="*/ 500047 w 1605881"/>
                <a:gd name="connsiteY185" fmla="*/ 258173 h 259887"/>
                <a:gd name="connsiteX186" fmla="*/ 500047 w 1605881"/>
                <a:gd name="connsiteY186" fmla="*/ 233327 h 259887"/>
                <a:gd name="connsiteX187" fmla="*/ 497002 w 1605881"/>
                <a:gd name="connsiteY187" fmla="*/ 233327 h 259887"/>
                <a:gd name="connsiteX188" fmla="*/ 497002 w 1605881"/>
                <a:gd name="connsiteY188" fmla="*/ 217619 h 259887"/>
                <a:gd name="connsiteX189" fmla="*/ 483392 w 1605881"/>
                <a:gd name="connsiteY189" fmla="*/ 212003 h 259887"/>
                <a:gd name="connsiteX190" fmla="*/ 483392 w 1605881"/>
                <a:gd name="connsiteY190" fmla="*/ 200865 h 259887"/>
                <a:gd name="connsiteX191" fmla="*/ 474826 w 1605881"/>
                <a:gd name="connsiteY191" fmla="*/ 200865 h 259887"/>
                <a:gd name="connsiteX192" fmla="*/ 468449 w 1605881"/>
                <a:gd name="connsiteY192" fmla="*/ 196010 h 259887"/>
                <a:gd name="connsiteX193" fmla="*/ 462073 w 1605881"/>
                <a:gd name="connsiteY193" fmla="*/ 200865 h 259887"/>
                <a:gd name="connsiteX194" fmla="*/ 451033 w 1605881"/>
                <a:gd name="connsiteY194" fmla="*/ 200865 h 259887"/>
                <a:gd name="connsiteX195" fmla="*/ 444656 w 1605881"/>
                <a:gd name="connsiteY195" fmla="*/ 196010 h 259887"/>
                <a:gd name="connsiteX196" fmla="*/ 438279 w 1605881"/>
                <a:gd name="connsiteY196" fmla="*/ 200865 h 259887"/>
                <a:gd name="connsiteX197" fmla="*/ 426097 w 1605881"/>
                <a:gd name="connsiteY197" fmla="*/ 200865 h 259887"/>
                <a:gd name="connsiteX198" fmla="*/ 419720 w 1605881"/>
                <a:gd name="connsiteY198" fmla="*/ 196010 h 259887"/>
                <a:gd name="connsiteX199" fmla="*/ 413343 w 1605881"/>
                <a:gd name="connsiteY199" fmla="*/ 200865 h 259887"/>
                <a:gd name="connsiteX200" fmla="*/ 401922 w 1605881"/>
                <a:gd name="connsiteY200" fmla="*/ 200865 h 259887"/>
                <a:gd name="connsiteX201" fmla="*/ 395926 w 1605881"/>
                <a:gd name="connsiteY201" fmla="*/ 197057 h 259887"/>
                <a:gd name="connsiteX202" fmla="*/ 389550 w 1605881"/>
                <a:gd name="connsiteY202" fmla="*/ 201626 h 259887"/>
                <a:gd name="connsiteX203" fmla="*/ 377273 w 1605881"/>
                <a:gd name="connsiteY203" fmla="*/ 201626 h 259887"/>
                <a:gd name="connsiteX204" fmla="*/ 370895 w 1605881"/>
                <a:gd name="connsiteY204" fmla="*/ 196771 h 259887"/>
                <a:gd name="connsiteX205" fmla="*/ 364519 w 1605881"/>
                <a:gd name="connsiteY205" fmla="*/ 201626 h 259887"/>
                <a:gd name="connsiteX206" fmla="*/ 353479 w 1605881"/>
                <a:gd name="connsiteY206" fmla="*/ 201626 h 259887"/>
                <a:gd name="connsiteX207" fmla="*/ 347102 w 1605881"/>
                <a:gd name="connsiteY207" fmla="*/ 196771 h 259887"/>
                <a:gd name="connsiteX208" fmla="*/ 340725 w 1605881"/>
                <a:gd name="connsiteY208" fmla="*/ 201626 h 259887"/>
                <a:gd name="connsiteX209" fmla="*/ 328543 w 1605881"/>
                <a:gd name="connsiteY209" fmla="*/ 201626 h 259887"/>
                <a:gd name="connsiteX210" fmla="*/ 322166 w 1605881"/>
                <a:gd name="connsiteY210" fmla="*/ 196771 h 259887"/>
                <a:gd name="connsiteX211" fmla="*/ 315790 w 1605881"/>
                <a:gd name="connsiteY211" fmla="*/ 201626 h 259887"/>
                <a:gd name="connsiteX212" fmla="*/ 306938 w 1605881"/>
                <a:gd name="connsiteY212" fmla="*/ 201626 h 259887"/>
                <a:gd name="connsiteX213" fmla="*/ 306938 w 1605881"/>
                <a:gd name="connsiteY213" fmla="*/ 232089 h 259887"/>
                <a:gd name="connsiteX214" fmla="*/ 290188 w 1605881"/>
                <a:gd name="connsiteY214" fmla="*/ 232089 h 259887"/>
                <a:gd name="connsiteX215" fmla="*/ 290188 w 1605881"/>
                <a:gd name="connsiteY215" fmla="*/ 236088 h 259887"/>
                <a:gd name="connsiteX216" fmla="*/ 284191 w 1605881"/>
                <a:gd name="connsiteY216" fmla="*/ 236088 h 259887"/>
                <a:gd name="connsiteX217" fmla="*/ 284191 w 1605881"/>
                <a:gd name="connsiteY217" fmla="*/ 250558 h 259887"/>
                <a:gd name="connsiteX218" fmla="*/ 270677 w 1605881"/>
                <a:gd name="connsiteY218" fmla="*/ 250558 h 259887"/>
                <a:gd name="connsiteX219" fmla="*/ 270677 w 1605881"/>
                <a:gd name="connsiteY219" fmla="*/ 245417 h 259887"/>
                <a:gd name="connsiteX220" fmla="*/ 219758 w 1605881"/>
                <a:gd name="connsiteY220" fmla="*/ 245417 h 259887"/>
                <a:gd name="connsiteX221" fmla="*/ 219758 w 1605881"/>
                <a:gd name="connsiteY221" fmla="*/ 181445 h 259887"/>
                <a:gd name="connsiteX222" fmla="*/ 218045 w 1605881"/>
                <a:gd name="connsiteY222" fmla="*/ 181445 h 259887"/>
                <a:gd name="connsiteX223" fmla="*/ 218045 w 1605881"/>
                <a:gd name="connsiteY223" fmla="*/ 168498 h 259887"/>
                <a:gd name="connsiteX224" fmla="*/ 212430 w 1605881"/>
                <a:gd name="connsiteY224" fmla="*/ 168498 h 259887"/>
                <a:gd name="connsiteX225" fmla="*/ 212430 w 1605881"/>
                <a:gd name="connsiteY225" fmla="*/ 162025 h 259887"/>
                <a:gd name="connsiteX226" fmla="*/ 205768 w 1605881"/>
                <a:gd name="connsiteY226" fmla="*/ 153933 h 259887"/>
                <a:gd name="connsiteX227" fmla="*/ 196631 w 1605881"/>
                <a:gd name="connsiteY227" fmla="*/ 146412 h 259887"/>
                <a:gd name="connsiteX228" fmla="*/ 188541 w 1605881"/>
                <a:gd name="connsiteY228" fmla="*/ 151458 h 259887"/>
                <a:gd name="connsiteX229" fmla="*/ 183307 w 1605881"/>
                <a:gd name="connsiteY229" fmla="*/ 151458 h 259887"/>
                <a:gd name="connsiteX230" fmla="*/ 180356 w 1605881"/>
                <a:gd name="connsiteY230" fmla="*/ 151458 h 259887"/>
                <a:gd name="connsiteX231" fmla="*/ 180356 w 1605881"/>
                <a:gd name="connsiteY231" fmla="*/ 128135 h 259887"/>
                <a:gd name="connsiteX232" fmla="*/ 177691 w 1605881"/>
                <a:gd name="connsiteY232" fmla="*/ 125850 h 259887"/>
                <a:gd name="connsiteX233" fmla="*/ 175407 w 1605881"/>
                <a:gd name="connsiteY233" fmla="*/ 125850 h 259887"/>
                <a:gd name="connsiteX234" fmla="*/ 175407 w 1605881"/>
                <a:gd name="connsiteY234" fmla="*/ 98338 h 259887"/>
                <a:gd name="connsiteX235" fmla="*/ 171219 w 1605881"/>
                <a:gd name="connsiteY235" fmla="*/ 93769 h 259887"/>
                <a:gd name="connsiteX236" fmla="*/ 167698 w 1605881"/>
                <a:gd name="connsiteY236" fmla="*/ 97481 h 259887"/>
                <a:gd name="connsiteX237" fmla="*/ 167698 w 1605881"/>
                <a:gd name="connsiteY237" fmla="*/ 78728 h 259887"/>
                <a:gd name="connsiteX238" fmla="*/ 164176 w 1605881"/>
                <a:gd name="connsiteY238" fmla="*/ 78728 h 259887"/>
                <a:gd name="connsiteX239" fmla="*/ 164176 w 1605881"/>
                <a:gd name="connsiteY239" fmla="*/ 75586 h 259887"/>
                <a:gd name="connsiteX240" fmla="*/ 161702 w 1605881"/>
                <a:gd name="connsiteY240" fmla="*/ 75586 h 259887"/>
                <a:gd name="connsiteX241" fmla="*/ 161702 w 1605881"/>
                <a:gd name="connsiteY241" fmla="*/ 64162 h 259887"/>
                <a:gd name="connsiteX242" fmla="*/ 155325 w 1605881"/>
                <a:gd name="connsiteY242" fmla="*/ 55214 h 259887"/>
                <a:gd name="connsiteX243" fmla="*/ 158561 w 1605881"/>
                <a:gd name="connsiteY243" fmla="*/ 46646 h 259887"/>
                <a:gd name="connsiteX244" fmla="*/ 154278 w 1605881"/>
                <a:gd name="connsiteY244" fmla="*/ 47884 h 259887"/>
                <a:gd name="connsiteX245" fmla="*/ 149996 w 1605881"/>
                <a:gd name="connsiteY245" fmla="*/ 46646 h 259887"/>
                <a:gd name="connsiteX246" fmla="*/ 153231 w 1605881"/>
                <a:gd name="connsiteY246" fmla="*/ 55214 h 259887"/>
                <a:gd name="connsiteX247" fmla="*/ 146855 w 1605881"/>
                <a:gd name="connsiteY247" fmla="*/ 64162 h 259887"/>
                <a:gd name="connsiteX248" fmla="*/ 146855 w 1605881"/>
                <a:gd name="connsiteY248" fmla="*/ 75586 h 259887"/>
                <a:gd name="connsiteX249" fmla="*/ 144380 w 1605881"/>
                <a:gd name="connsiteY249" fmla="*/ 75586 h 259887"/>
                <a:gd name="connsiteX250" fmla="*/ 144380 w 1605881"/>
                <a:gd name="connsiteY250" fmla="*/ 78728 h 259887"/>
                <a:gd name="connsiteX251" fmla="*/ 140859 w 1605881"/>
                <a:gd name="connsiteY251" fmla="*/ 78728 h 259887"/>
                <a:gd name="connsiteX252" fmla="*/ 140859 w 1605881"/>
                <a:gd name="connsiteY252" fmla="*/ 97481 h 259887"/>
                <a:gd name="connsiteX253" fmla="*/ 137337 w 1605881"/>
                <a:gd name="connsiteY253" fmla="*/ 93769 h 259887"/>
                <a:gd name="connsiteX254" fmla="*/ 133149 w 1605881"/>
                <a:gd name="connsiteY254" fmla="*/ 98338 h 259887"/>
                <a:gd name="connsiteX255" fmla="*/ 133149 w 1605881"/>
                <a:gd name="connsiteY255" fmla="*/ 125850 h 259887"/>
                <a:gd name="connsiteX256" fmla="*/ 130865 w 1605881"/>
                <a:gd name="connsiteY256" fmla="*/ 125850 h 259887"/>
                <a:gd name="connsiteX257" fmla="*/ 128200 w 1605881"/>
                <a:gd name="connsiteY257" fmla="*/ 128135 h 259887"/>
                <a:gd name="connsiteX258" fmla="*/ 128200 w 1605881"/>
                <a:gd name="connsiteY258" fmla="*/ 151458 h 259887"/>
                <a:gd name="connsiteX259" fmla="*/ 124584 w 1605881"/>
                <a:gd name="connsiteY259" fmla="*/ 151458 h 259887"/>
                <a:gd name="connsiteX260" fmla="*/ 120015 w 1605881"/>
                <a:gd name="connsiteY260" fmla="*/ 151458 h 259887"/>
                <a:gd name="connsiteX261" fmla="*/ 111925 w 1605881"/>
                <a:gd name="connsiteY261" fmla="*/ 146412 h 259887"/>
                <a:gd name="connsiteX262" fmla="*/ 102789 w 1605881"/>
                <a:gd name="connsiteY262" fmla="*/ 153933 h 259887"/>
                <a:gd name="connsiteX263" fmla="*/ 96126 w 1605881"/>
                <a:gd name="connsiteY263" fmla="*/ 162025 h 259887"/>
                <a:gd name="connsiteX264" fmla="*/ 96126 w 1605881"/>
                <a:gd name="connsiteY264" fmla="*/ 168498 h 259887"/>
                <a:gd name="connsiteX265" fmla="*/ 90511 w 1605881"/>
                <a:gd name="connsiteY265" fmla="*/ 168498 h 259887"/>
                <a:gd name="connsiteX266" fmla="*/ 90511 w 1605881"/>
                <a:gd name="connsiteY266" fmla="*/ 181445 h 259887"/>
                <a:gd name="connsiteX267" fmla="*/ 88893 w 1605881"/>
                <a:gd name="connsiteY267" fmla="*/ 181445 h 259887"/>
                <a:gd name="connsiteX268" fmla="*/ 88893 w 1605881"/>
                <a:gd name="connsiteY268" fmla="*/ 245131 h 259887"/>
                <a:gd name="connsiteX269" fmla="*/ 68431 w 1605881"/>
                <a:gd name="connsiteY269" fmla="*/ 243894 h 259887"/>
                <a:gd name="connsiteX270" fmla="*/ 68431 w 1605881"/>
                <a:gd name="connsiteY270" fmla="*/ 229519 h 259887"/>
                <a:gd name="connsiteX271" fmla="*/ 56439 w 1605881"/>
                <a:gd name="connsiteY271" fmla="*/ 229519 h 259887"/>
                <a:gd name="connsiteX272" fmla="*/ 56439 w 1605881"/>
                <a:gd name="connsiteY272" fmla="*/ 209528 h 259887"/>
                <a:gd name="connsiteX273" fmla="*/ 53203 w 1605881"/>
                <a:gd name="connsiteY273" fmla="*/ 209528 h 259887"/>
                <a:gd name="connsiteX274" fmla="*/ 53203 w 1605881"/>
                <a:gd name="connsiteY274" fmla="*/ 199818 h 259887"/>
                <a:gd name="connsiteX275" fmla="*/ 45113 w 1605881"/>
                <a:gd name="connsiteY275" fmla="*/ 199818 h 259887"/>
                <a:gd name="connsiteX276" fmla="*/ 42829 w 1605881"/>
                <a:gd name="connsiteY276" fmla="*/ 195439 h 259887"/>
                <a:gd name="connsiteX277" fmla="*/ 10184 w 1605881"/>
                <a:gd name="connsiteY277" fmla="*/ 195439 h 259887"/>
                <a:gd name="connsiteX278" fmla="*/ 7900 w 1605881"/>
                <a:gd name="connsiteY278" fmla="*/ 199818 h 259887"/>
                <a:gd name="connsiteX279" fmla="*/ 0 w 1605881"/>
                <a:gd name="connsiteY279" fmla="*/ 199818 h 259887"/>
                <a:gd name="connsiteX280" fmla="*/ 0 w 1605881"/>
                <a:gd name="connsiteY280" fmla="*/ 258173 h 259887"/>
                <a:gd name="connsiteX281" fmla="*/ 2189 w 1605881"/>
                <a:gd name="connsiteY281" fmla="*/ 255856 h 25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Lst>
              <a:rect l="l" t="t" r="r" b="b"/>
              <a:pathLst>
                <a:path w="1605881" h="259887">
                  <a:moveTo>
                    <a:pt x="1604559" y="257570"/>
                  </a:moveTo>
                  <a:lnTo>
                    <a:pt x="1605881" y="259887"/>
                  </a:lnTo>
                  <a:lnTo>
                    <a:pt x="1605881" y="217429"/>
                  </a:lnTo>
                  <a:lnTo>
                    <a:pt x="1603502" y="194963"/>
                  </a:lnTo>
                  <a:lnTo>
                    <a:pt x="1601408" y="185824"/>
                  </a:lnTo>
                  <a:lnTo>
                    <a:pt x="1601408" y="178303"/>
                  </a:lnTo>
                  <a:lnTo>
                    <a:pt x="1595888" y="178303"/>
                  </a:lnTo>
                  <a:lnTo>
                    <a:pt x="1595888" y="172592"/>
                  </a:lnTo>
                  <a:lnTo>
                    <a:pt x="1593413" y="172592"/>
                  </a:lnTo>
                  <a:lnTo>
                    <a:pt x="1593413" y="167451"/>
                  </a:lnTo>
                  <a:lnTo>
                    <a:pt x="1589225" y="158883"/>
                  </a:lnTo>
                  <a:lnTo>
                    <a:pt x="1585038" y="167451"/>
                  </a:lnTo>
                  <a:lnTo>
                    <a:pt x="1585038" y="172592"/>
                  </a:lnTo>
                  <a:lnTo>
                    <a:pt x="1582563" y="172592"/>
                  </a:lnTo>
                  <a:lnTo>
                    <a:pt x="1582563" y="178303"/>
                  </a:lnTo>
                  <a:lnTo>
                    <a:pt x="1448843" y="178303"/>
                  </a:lnTo>
                  <a:cubicBezTo>
                    <a:pt x="1448843" y="178303"/>
                    <a:pt x="1450461" y="90437"/>
                    <a:pt x="1444370" y="63972"/>
                  </a:cubicBezTo>
                  <a:lnTo>
                    <a:pt x="1444370" y="54738"/>
                  </a:lnTo>
                  <a:lnTo>
                    <a:pt x="1443133" y="54738"/>
                  </a:lnTo>
                  <a:lnTo>
                    <a:pt x="1443133" y="42172"/>
                  </a:lnTo>
                  <a:lnTo>
                    <a:pt x="1442086" y="34747"/>
                  </a:lnTo>
                  <a:lnTo>
                    <a:pt x="1441039" y="42077"/>
                  </a:lnTo>
                  <a:lnTo>
                    <a:pt x="1441039" y="45980"/>
                  </a:lnTo>
                  <a:lnTo>
                    <a:pt x="1431807" y="45980"/>
                  </a:lnTo>
                  <a:lnTo>
                    <a:pt x="1431807" y="42172"/>
                  </a:lnTo>
                  <a:lnTo>
                    <a:pt x="1430760" y="34747"/>
                  </a:lnTo>
                  <a:lnTo>
                    <a:pt x="1429713" y="42077"/>
                  </a:lnTo>
                  <a:lnTo>
                    <a:pt x="1429713" y="45980"/>
                  </a:lnTo>
                  <a:lnTo>
                    <a:pt x="1429713" y="46265"/>
                  </a:lnTo>
                  <a:lnTo>
                    <a:pt x="1399828" y="46265"/>
                  </a:lnTo>
                  <a:lnTo>
                    <a:pt x="1399828" y="45980"/>
                  </a:lnTo>
                  <a:lnTo>
                    <a:pt x="1399828" y="42077"/>
                  </a:lnTo>
                  <a:lnTo>
                    <a:pt x="1398781" y="34747"/>
                  </a:lnTo>
                  <a:lnTo>
                    <a:pt x="1397734" y="42172"/>
                  </a:lnTo>
                  <a:lnTo>
                    <a:pt x="1397734" y="45980"/>
                  </a:lnTo>
                  <a:lnTo>
                    <a:pt x="1388503" y="45980"/>
                  </a:lnTo>
                  <a:lnTo>
                    <a:pt x="1388503" y="42077"/>
                  </a:lnTo>
                  <a:lnTo>
                    <a:pt x="1387455" y="34747"/>
                  </a:lnTo>
                  <a:lnTo>
                    <a:pt x="1386408" y="42172"/>
                  </a:lnTo>
                  <a:lnTo>
                    <a:pt x="1386408" y="54738"/>
                  </a:lnTo>
                  <a:lnTo>
                    <a:pt x="1385171" y="54738"/>
                  </a:lnTo>
                  <a:lnTo>
                    <a:pt x="1385171" y="63972"/>
                  </a:lnTo>
                  <a:cubicBezTo>
                    <a:pt x="1379080" y="90532"/>
                    <a:pt x="1380603" y="178303"/>
                    <a:pt x="1380603" y="178303"/>
                  </a:cubicBezTo>
                  <a:lnTo>
                    <a:pt x="1246883" y="178303"/>
                  </a:lnTo>
                  <a:lnTo>
                    <a:pt x="1246883" y="172592"/>
                  </a:lnTo>
                  <a:lnTo>
                    <a:pt x="1244408" y="172592"/>
                  </a:lnTo>
                  <a:lnTo>
                    <a:pt x="1244408" y="167451"/>
                  </a:lnTo>
                  <a:lnTo>
                    <a:pt x="1240220" y="158883"/>
                  </a:lnTo>
                  <a:lnTo>
                    <a:pt x="1236033" y="167451"/>
                  </a:lnTo>
                  <a:lnTo>
                    <a:pt x="1236033" y="172592"/>
                  </a:lnTo>
                  <a:lnTo>
                    <a:pt x="1233558" y="172592"/>
                  </a:lnTo>
                  <a:lnTo>
                    <a:pt x="1233558" y="178303"/>
                  </a:lnTo>
                  <a:lnTo>
                    <a:pt x="1228038" y="178303"/>
                  </a:lnTo>
                  <a:lnTo>
                    <a:pt x="1228038" y="185824"/>
                  </a:lnTo>
                  <a:lnTo>
                    <a:pt x="1226040" y="194963"/>
                  </a:lnTo>
                  <a:lnTo>
                    <a:pt x="1223660" y="217429"/>
                  </a:lnTo>
                  <a:lnTo>
                    <a:pt x="1223660" y="258173"/>
                  </a:lnTo>
                  <a:lnTo>
                    <a:pt x="1200152" y="258173"/>
                  </a:lnTo>
                  <a:lnTo>
                    <a:pt x="1200152" y="214097"/>
                  </a:lnTo>
                  <a:lnTo>
                    <a:pt x="1185590" y="209052"/>
                  </a:lnTo>
                  <a:lnTo>
                    <a:pt x="1185590" y="126516"/>
                  </a:lnTo>
                  <a:lnTo>
                    <a:pt x="1126582" y="129087"/>
                  </a:lnTo>
                  <a:lnTo>
                    <a:pt x="1126582" y="258269"/>
                  </a:lnTo>
                  <a:lnTo>
                    <a:pt x="1106405" y="258269"/>
                  </a:lnTo>
                  <a:lnTo>
                    <a:pt x="1106405" y="212384"/>
                  </a:lnTo>
                  <a:lnTo>
                    <a:pt x="1067954" y="203911"/>
                  </a:lnTo>
                  <a:lnTo>
                    <a:pt x="1039783" y="210670"/>
                  </a:lnTo>
                  <a:lnTo>
                    <a:pt x="1039783" y="226663"/>
                  </a:lnTo>
                  <a:lnTo>
                    <a:pt x="1019986" y="223046"/>
                  </a:lnTo>
                  <a:cubicBezTo>
                    <a:pt x="1019034" y="170751"/>
                    <a:pt x="1018083" y="118457"/>
                    <a:pt x="1017131" y="66162"/>
                  </a:cubicBezTo>
                  <a:lnTo>
                    <a:pt x="1034834" y="59117"/>
                  </a:lnTo>
                  <a:lnTo>
                    <a:pt x="1038070" y="37031"/>
                  </a:lnTo>
                  <a:lnTo>
                    <a:pt x="1025411" y="32938"/>
                  </a:lnTo>
                  <a:lnTo>
                    <a:pt x="1017131" y="32938"/>
                  </a:lnTo>
                  <a:lnTo>
                    <a:pt x="1017131" y="19991"/>
                  </a:lnTo>
                  <a:lnTo>
                    <a:pt x="1024174" y="19991"/>
                  </a:lnTo>
                  <a:lnTo>
                    <a:pt x="1024174" y="1428"/>
                  </a:lnTo>
                  <a:lnTo>
                    <a:pt x="1009422" y="0"/>
                  </a:lnTo>
                  <a:lnTo>
                    <a:pt x="994670" y="1428"/>
                  </a:lnTo>
                  <a:lnTo>
                    <a:pt x="994670" y="19991"/>
                  </a:lnTo>
                  <a:lnTo>
                    <a:pt x="1001713" y="19991"/>
                  </a:lnTo>
                  <a:lnTo>
                    <a:pt x="1001713" y="32938"/>
                  </a:lnTo>
                  <a:lnTo>
                    <a:pt x="993433" y="32938"/>
                  </a:lnTo>
                  <a:lnTo>
                    <a:pt x="980774" y="37031"/>
                  </a:lnTo>
                  <a:lnTo>
                    <a:pt x="984010" y="59117"/>
                  </a:lnTo>
                  <a:lnTo>
                    <a:pt x="1001713" y="66162"/>
                  </a:lnTo>
                  <a:cubicBezTo>
                    <a:pt x="1000856" y="113348"/>
                    <a:pt x="1000000" y="160533"/>
                    <a:pt x="999143" y="207719"/>
                  </a:cubicBezTo>
                  <a:lnTo>
                    <a:pt x="967164" y="208671"/>
                  </a:lnTo>
                  <a:lnTo>
                    <a:pt x="967164" y="223807"/>
                  </a:lnTo>
                  <a:lnTo>
                    <a:pt x="929761" y="223807"/>
                  </a:lnTo>
                  <a:lnTo>
                    <a:pt x="929761" y="245703"/>
                  </a:lnTo>
                  <a:lnTo>
                    <a:pt x="898448" y="245703"/>
                  </a:lnTo>
                  <a:lnTo>
                    <a:pt x="898448" y="220666"/>
                  </a:lnTo>
                  <a:lnTo>
                    <a:pt x="886742" y="220666"/>
                  </a:lnTo>
                  <a:lnTo>
                    <a:pt x="886742" y="213621"/>
                  </a:lnTo>
                  <a:cubicBezTo>
                    <a:pt x="886742" y="206672"/>
                    <a:pt x="881127" y="201055"/>
                    <a:pt x="874179" y="201055"/>
                  </a:cubicBezTo>
                  <a:cubicBezTo>
                    <a:pt x="867231" y="201055"/>
                    <a:pt x="861616" y="206672"/>
                    <a:pt x="861616" y="213621"/>
                  </a:cubicBezTo>
                  <a:lnTo>
                    <a:pt x="861616" y="220666"/>
                  </a:lnTo>
                  <a:lnTo>
                    <a:pt x="848291" y="220666"/>
                  </a:lnTo>
                  <a:lnTo>
                    <a:pt x="848291" y="258173"/>
                  </a:lnTo>
                  <a:lnTo>
                    <a:pt x="828971" y="258173"/>
                  </a:lnTo>
                  <a:lnTo>
                    <a:pt x="828971" y="212860"/>
                  </a:lnTo>
                  <a:lnTo>
                    <a:pt x="828971" y="210575"/>
                  </a:lnTo>
                  <a:lnTo>
                    <a:pt x="827258" y="209718"/>
                  </a:lnTo>
                  <a:lnTo>
                    <a:pt x="827258" y="189917"/>
                  </a:lnTo>
                  <a:cubicBezTo>
                    <a:pt x="827258" y="189917"/>
                    <a:pt x="826782" y="187347"/>
                    <a:pt x="824593" y="186490"/>
                  </a:cubicBezTo>
                  <a:lnTo>
                    <a:pt x="824593" y="182397"/>
                  </a:lnTo>
                  <a:lnTo>
                    <a:pt x="823165" y="182397"/>
                  </a:lnTo>
                  <a:cubicBezTo>
                    <a:pt x="823165" y="182397"/>
                    <a:pt x="823832" y="172687"/>
                    <a:pt x="815170" y="170212"/>
                  </a:cubicBezTo>
                  <a:lnTo>
                    <a:pt x="815170" y="167832"/>
                  </a:lnTo>
                  <a:cubicBezTo>
                    <a:pt x="815170" y="167832"/>
                    <a:pt x="814885" y="165166"/>
                    <a:pt x="812410" y="164595"/>
                  </a:cubicBezTo>
                  <a:lnTo>
                    <a:pt x="812315" y="164595"/>
                  </a:lnTo>
                  <a:lnTo>
                    <a:pt x="812220" y="164595"/>
                  </a:lnTo>
                  <a:cubicBezTo>
                    <a:pt x="809746" y="165166"/>
                    <a:pt x="809460" y="167832"/>
                    <a:pt x="809460" y="167832"/>
                  </a:cubicBezTo>
                  <a:lnTo>
                    <a:pt x="809460" y="170212"/>
                  </a:lnTo>
                  <a:cubicBezTo>
                    <a:pt x="800799" y="172782"/>
                    <a:pt x="801465" y="182397"/>
                    <a:pt x="801465" y="182397"/>
                  </a:cubicBezTo>
                  <a:lnTo>
                    <a:pt x="799943" y="182397"/>
                  </a:lnTo>
                  <a:lnTo>
                    <a:pt x="799943" y="186490"/>
                  </a:lnTo>
                  <a:cubicBezTo>
                    <a:pt x="797754" y="187347"/>
                    <a:pt x="797278" y="189917"/>
                    <a:pt x="797278" y="189917"/>
                  </a:cubicBezTo>
                  <a:lnTo>
                    <a:pt x="797278" y="209718"/>
                  </a:lnTo>
                  <a:lnTo>
                    <a:pt x="795564" y="210575"/>
                  </a:lnTo>
                  <a:lnTo>
                    <a:pt x="795564" y="212860"/>
                  </a:lnTo>
                  <a:lnTo>
                    <a:pt x="705434" y="212860"/>
                  </a:lnTo>
                  <a:lnTo>
                    <a:pt x="705434" y="199437"/>
                  </a:lnTo>
                  <a:lnTo>
                    <a:pt x="701151" y="199437"/>
                  </a:lnTo>
                  <a:lnTo>
                    <a:pt x="701151" y="185824"/>
                  </a:lnTo>
                  <a:lnTo>
                    <a:pt x="700200" y="184396"/>
                  </a:lnTo>
                  <a:lnTo>
                    <a:pt x="700200" y="165737"/>
                  </a:lnTo>
                  <a:cubicBezTo>
                    <a:pt x="700200" y="165737"/>
                    <a:pt x="703150" y="162691"/>
                    <a:pt x="702769" y="160978"/>
                  </a:cubicBezTo>
                  <a:cubicBezTo>
                    <a:pt x="702389" y="159264"/>
                    <a:pt x="700200" y="154695"/>
                    <a:pt x="700200" y="154695"/>
                  </a:cubicBezTo>
                  <a:lnTo>
                    <a:pt x="692586" y="154695"/>
                  </a:lnTo>
                  <a:lnTo>
                    <a:pt x="692586" y="145460"/>
                  </a:lnTo>
                  <a:lnTo>
                    <a:pt x="693252" y="143081"/>
                  </a:lnTo>
                  <a:lnTo>
                    <a:pt x="692586" y="140796"/>
                  </a:lnTo>
                  <a:lnTo>
                    <a:pt x="690872" y="140796"/>
                  </a:lnTo>
                  <a:cubicBezTo>
                    <a:pt x="690872" y="140796"/>
                    <a:pt x="692205" y="126802"/>
                    <a:pt x="675169" y="115759"/>
                  </a:cubicBezTo>
                  <a:cubicBezTo>
                    <a:pt x="675169" y="115759"/>
                    <a:pt x="673836" y="114807"/>
                    <a:pt x="673741" y="113474"/>
                  </a:cubicBezTo>
                  <a:lnTo>
                    <a:pt x="673741" y="105097"/>
                  </a:lnTo>
                  <a:lnTo>
                    <a:pt x="673741" y="101670"/>
                  </a:lnTo>
                  <a:lnTo>
                    <a:pt x="673741" y="99385"/>
                  </a:lnTo>
                  <a:lnTo>
                    <a:pt x="671743" y="99385"/>
                  </a:lnTo>
                  <a:cubicBezTo>
                    <a:pt x="671743" y="99385"/>
                    <a:pt x="670981" y="97005"/>
                    <a:pt x="668697" y="95768"/>
                  </a:cubicBezTo>
                  <a:lnTo>
                    <a:pt x="667460" y="86438"/>
                  </a:lnTo>
                  <a:lnTo>
                    <a:pt x="666222" y="95768"/>
                  </a:lnTo>
                  <a:cubicBezTo>
                    <a:pt x="663938" y="97005"/>
                    <a:pt x="663177" y="99385"/>
                    <a:pt x="663177" y="99385"/>
                  </a:cubicBezTo>
                  <a:lnTo>
                    <a:pt x="661178" y="99385"/>
                  </a:lnTo>
                  <a:lnTo>
                    <a:pt x="661178" y="101670"/>
                  </a:lnTo>
                  <a:lnTo>
                    <a:pt x="661178" y="105097"/>
                  </a:lnTo>
                  <a:lnTo>
                    <a:pt x="661178" y="113474"/>
                  </a:lnTo>
                  <a:cubicBezTo>
                    <a:pt x="661083" y="114807"/>
                    <a:pt x="659751" y="115759"/>
                    <a:pt x="659751" y="115759"/>
                  </a:cubicBezTo>
                  <a:cubicBezTo>
                    <a:pt x="642714" y="126802"/>
                    <a:pt x="644047" y="140796"/>
                    <a:pt x="644047" y="140796"/>
                  </a:cubicBezTo>
                  <a:lnTo>
                    <a:pt x="642333" y="140796"/>
                  </a:lnTo>
                  <a:lnTo>
                    <a:pt x="641667" y="143081"/>
                  </a:lnTo>
                  <a:lnTo>
                    <a:pt x="642333" y="145460"/>
                  </a:lnTo>
                  <a:lnTo>
                    <a:pt x="642333" y="154695"/>
                  </a:lnTo>
                  <a:lnTo>
                    <a:pt x="634720" y="154695"/>
                  </a:lnTo>
                  <a:cubicBezTo>
                    <a:pt x="634720" y="154695"/>
                    <a:pt x="632436" y="159264"/>
                    <a:pt x="632150" y="160978"/>
                  </a:cubicBezTo>
                  <a:cubicBezTo>
                    <a:pt x="631769" y="162691"/>
                    <a:pt x="634720" y="165737"/>
                    <a:pt x="634720" y="165737"/>
                  </a:cubicBezTo>
                  <a:lnTo>
                    <a:pt x="634720" y="184396"/>
                  </a:lnTo>
                  <a:lnTo>
                    <a:pt x="633768" y="185824"/>
                  </a:lnTo>
                  <a:lnTo>
                    <a:pt x="633768" y="199437"/>
                  </a:lnTo>
                  <a:lnTo>
                    <a:pt x="629485" y="199437"/>
                  </a:lnTo>
                  <a:lnTo>
                    <a:pt x="629485" y="212860"/>
                  </a:lnTo>
                  <a:lnTo>
                    <a:pt x="556772" y="212860"/>
                  </a:lnTo>
                  <a:lnTo>
                    <a:pt x="556772" y="210575"/>
                  </a:lnTo>
                  <a:lnTo>
                    <a:pt x="555059" y="209718"/>
                  </a:lnTo>
                  <a:lnTo>
                    <a:pt x="555059" y="189917"/>
                  </a:lnTo>
                  <a:cubicBezTo>
                    <a:pt x="555059" y="189917"/>
                    <a:pt x="554583" y="187347"/>
                    <a:pt x="552393" y="186490"/>
                  </a:cubicBezTo>
                  <a:lnTo>
                    <a:pt x="552393" y="182397"/>
                  </a:lnTo>
                  <a:lnTo>
                    <a:pt x="550871" y="182397"/>
                  </a:lnTo>
                  <a:cubicBezTo>
                    <a:pt x="550871" y="182397"/>
                    <a:pt x="551537" y="172687"/>
                    <a:pt x="542876" y="170212"/>
                  </a:cubicBezTo>
                  <a:lnTo>
                    <a:pt x="542876" y="167832"/>
                  </a:lnTo>
                  <a:cubicBezTo>
                    <a:pt x="542876" y="167832"/>
                    <a:pt x="542591" y="165166"/>
                    <a:pt x="540116" y="164595"/>
                  </a:cubicBezTo>
                  <a:lnTo>
                    <a:pt x="540021" y="164595"/>
                  </a:lnTo>
                  <a:lnTo>
                    <a:pt x="539926" y="164595"/>
                  </a:lnTo>
                  <a:cubicBezTo>
                    <a:pt x="537451" y="165166"/>
                    <a:pt x="537166" y="167832"/>
                    <a:pt x="537166" y="167832"/>
                  </a:cubicBezTo>
                  <a:lnTo>
                    <a:pt x="537166" y="170212"/>
                  </a:lnTo>
                  <a:cubicBezTo>
                    <a:pt x="528504" y="172782"/>
                    <a:pt x="529171" y="182397"/>
                    <a:pt x="529171" y="182397"/>
                  </a:cubicBezTo>
                  <a:lnTo>
                    <a:pt x="527648" y="182397"/>
                  </a:lnTo>
                  <a:lnTo>
                    <a:pt x="527648" y="186490"/>
                  </a:lnTo>
                  <a:cubicBezTo>
                    <a:pt x="525459" y="187347"/>
                    <a:pt x="524983" y="189917"/>
                    <a:pt x="524983" y="189917"/>
                  </a:cubicBezTo>
                  <a:lnTo>
                    <a:pt x="524983" y="209718"/>
                  </a:lnTo>
                  <a:lnTo>
                    <a:pt x="523270" y="210575"/>
                  </a:lnTo>
                  <a:lnTo>
                    <a:pt x="523270" y="212860"/>
                  </a:lnTo>
                  <a:lnTo>
                    <a:pt x="523270" y="258173"/>
                  </a:lnTo>
                  <a:lnTo>
                    <a:pt x="500047" y="258173"/>
                  </a:lnTo>
                  <a:lnTo>
                    <a:pt x="500047" y="233327"/>
                  </a:lnTo>
                  <a:lnTo>
                    <a:pt x="497002" y="233327"/>
                  </a:lnTo>
                  <a:lnTo>
                    <a:pt x="497002" y="217619"/>
                  </a:lnTo>
                  <a:lnTo>
                    <a:pt x="483392" y="212003"/>
                  </a:lnTo>
                  <a:lnTo>
                    <a:pt x="483392" y="200865"/>
                  </a:lnTo>
                  <a:lnTo>
                    <a:pt x="474826" y="200865"/>
                  </a:lnTo>
                  <a:cubicBezTo>
                    <a:pt x="473970" y="198104"/>
                    <a:pt x="471495" y="196010"/>
                    <a:pt x="468449" y="196010"/>
                  </a:cubicBezTo>
                  <a:cubicBezTo>
                    <a:pt x="465404" y="196010"/>
                    <a:pt x="462930" y="198104"/>
                    <a:pt x="462073" y="200865"/>
                  </a:cubicBezTo>
                  <a:lnTo>
                    <a:pt x="451033" y="200865"/>
                  </a:lnTo>
                  <a:cubicBezTo>
                    <a:pt x="450176" y="198104"/>
                    <a:pt x="447701" y="196010"/>
                    <a:pt x="444656" y="196010"/>
                  </a:cubicBezTo>
                  <a:cubicBezTo>
                    <a:pt x="441610" y="196010"/>
                    <a:pt x="439136" y="198104"/>
                    <a:pt x="438279" y="200865"/>
                  </a:cubicBezTo>
                  <a:lnTo>
                    <a:pt x="426097" y="200865"/>
                  </a:lnTo>
                  <a:cubicBezTo>
                    <a:pt x="425240" y="198104"/>
                    <a:pt x="422766" y="196010"/>
                    <a:pt x="419720" y="196010"/>
                  </a:cubicBezTo>
                  <a:cubicBezTo>
                    <a:pt x="416674" y="196010"/>
                    <a:pt x="414200" y="198104"/>
                    <a:pt x="413343" y="200865"/>
                  </a:cubicBezTo>
                  <a:lnTo>
                    <a:pt x="401922" y="200865"/>
                  </a:lnTo>
                  <a:cubicBezTo>
                    <a:pt x="400876" y="198580"/>
                    <a:pt x="398592" y="197057"/>
                    <a:pt x="395926" y="197057"/>
                  </a:cubicBezTo>
                  <a:cubicBezTo>
                    <a:pt x="392976" y="197057"/>
                    <a:pt x="390501" y="198961"/>
                    <a:pt x="389550" y="201626"/>
                  </a:cubicBezTo>
                  <a:lnTo>
                    <a:pt x="377273" y="201626"/>
                  </a:lnTo>
                  <a:cubicBezTo>
                    <a:pt x="376416" y="198866"/>
                    <a:pt x="373941" y="196771"/>
                    <a:pt x="370895" y="196771"/>
                  </a:cubicBezTo>
                  <a:cubicBezTo>
                    <a:pt x="367850" y="196771"/>
                    <a:pt x="365376" y="198866"/>
                    <a:pt x="364519" y="201626"/>
                  </a:cubicBezTo>
                  <a:lnTo>
                    <a:pt x="353479" y="201626"/>
                  </a:lnTo>
                  <a:cubicBezTo>
                    <a:pt x="352622" y="198866"/>
                    <a:pt x="350147" y="196771"/>
                    <a:pt x="347102" y="196771"/>
                  </a:cubicBezTo>
                  <a:cubicBezTo>
                    <a:pt x="344056" y="196771"/>
                    <a:pt x="341582" y="198866"/>
                    <a:pt x="340725" y="201626"/>
                  </a:cubicBezTo>
                  <a:lnTo>
                    <a:pt x="328543" y="201626"/>
                  </a:lnTo>
                  <a:cubicBezTo>
                    <a:pt x="327686" y="198866"/>
                    <a:pt x="325212" y="196771"/>
                    <a:pt x="322166" y="196771"/>
                  </a:cubicBezTo>
                  <a:cubicBezTo>
                    <a:pt x="319120" y="196771"/>
                    <a:pt x="316646" y="198866"/>
                    <a:pt x="315790" y="201626"/>
                  </a:cubicBezTo>
                  <a:lnTo>
                    <a:pt x="306938" y="201626"/>
                  </a:lnTo>
                  <a:lnTo>
                    <a:pt x="306938" y="232089"/>
                  </a:lnTo>
                  <a:lnTo>
                    <a:pt x="290188" y="232089"/>
                  </a:lnTo>
                  <a:lnTo>
                    <a:pt x="290188" y="236088"/>
                  </a:lnTo>
                  <a:lnTo>
                    <a:pt x="284191" y="236088"/>
                  </a:lnTo>
                  <a:lnTo>
                    <a:pt x="284191" y="250558"/>
                  </a:lnTo>
                  <a:lnTo>
                    <a:pt x="270677" y="250558"/>
                  </a:lnTo>
                  <a:lnTo>
                    <a:pt x="270677" y="245417"/>
                  </a:lnTo>
                  <a:lnTo>
                    <a:pt x="219758" y="245417"/>
                  </a:lnTo>
                  <a:lnTo>
                    <a:pt x="219758" y="181445"/>
                  </a:lnTo>
                  <a:lnTo>
                    <a:pt x="218045" y="181445"/>
                  </a:lnTo>
                  <a:lnTo>
                    <a:pt x="218045" y="168498"/>
                  </a:lnTo>
                  <a:lnTo>
                    <a:pt x="212430" y="168498"/>
                  </a:lnTo>
                  <a:lnTo>
                    <a:pt x="212430" y="162025"/>
                  </a:lnTo>
                  <a:cubicBezTo>
                    <a:pt x="212430" y="162025"/>
                    <a:pt x="211002" y="153933"/>
                    <a:pt x="205768" y="153933"/>
                  </a:cubicBezTo>
                  <a:cubicBezTo>
                    <a:pt x="205768" y="153933"/>
                    <a:pt x="203864" y="146412"/>
                    <a:pt x="196631" y="146412"/>
                  </a:cubicBezTo>
                  <a:cubicBezTo>
                    <a:pt x="192158" y="146412"/>
                    <a:pt x="189683" y="149268"/>
                    <a:pt x="188541" y="151458"/>
                  </a:cubicBezTo>
                  <a:lnTo>
                    <a:pt x="183307" y="151458"/>
                  </a:lnTo>
                  <a:lnTo>
                    <a:pt x="180356" y="151458"/>
                  </a:lnTo>
                  <a:lnTo>
                    <a:pt x="180356" y="128135"/>
                  </a:lnTo>
                  <a:lnTo>
                    <a:pt x="177691" y="125850"/>
                  </a:lnTo>
                  <a:lnTo>
                    <a:pt x="175407" y="125850"/>
                  </a:lnTo>
                  <a:lnTo>
                    <a:pt x="175407" y="98338"/>
                  </a:lnTo>
                  <a:cubicBezTo>
                    <a:pt x="175407" y="98338"/>
                    <a:pt x="174360" y="93769"/>
                    <a:pt x="171219" y="93769"/>
                  </a:cubicBezTo>
                  <a:cubicBezTo>
                    <a:pt x="171219" y="93769"/>
                    <a:pt x="167698" y="93769"/>
                    <a:pt x="167698" y="97481"/>
                  </a:cubicBezTo>
                  <a:lnTo>
                    <a:pt x="167698" y="78728"/>
                  </a:lnTo>
                  <a:lnTo>
                    <a:pt x="164176" y="78728"/>
                  </a:lnTo>
                  <a:lnTo>
                    <a:pt x="164176" y="75586"/>
                  </a:lnTo>
                  <a:lnTo>
                    <a:pt x="161702" y="75586"/>
                  </a:lnTo>
                  <a:lnTo>
                    <a:pt x="161702" y="64162"/>
                  </a:lnTo>
                  <a:cubicBezTo>
                    <a:pt x="161702" y="64162"/>
                    <a:pt x="162653" y="58070"/>
                    <a:pt x="155325" y="55214"/>
                  </a:cubicBezTo>
                  <a:cubicBezTo>
                    <a:pt x="155325" y="55214"/>
                    <a:pt x="156277" y="48931"/>
                    <a:pt x="158561" y="46646"/>
                  </a:cubicBezTo>
                  <a:cubicBezTo>
                    <a:pt x="158561" y="46646"/>
                    <a:pt x="155040" y="47122"/>
                    <a:pt x="154278" y="47884"/>
                  </a:cubicBezTo>
                  <a:cubicBezTo>
                    <a:pt x="153517" y="47122"/>
                    <a:pt x="149996" y="46646"/>
                    <a:pt x="149996" y="46646"/>
                  </a:cubicBezTo>
                  <a:cubicBezTo>
                    <a:pt x="152280" y="48931"/>
                    <a:pt x="153231" y="55214"/>
                    <a:pt x="153231" y="55214"/>
                  </a:cubicBezTo>
                  <a:cubicBezTo>
                    <a:pt x="145903" y="58165"/>
                    <a:pt x="146855" y="64162"/>
                    <a:pt x="146855" y="64162"/>
                  </a:cubicBezTo>
                  <a:lnTo>
                    <a:pt x="146855" y="75586"/>
                  </a:lnTo>
                  <a:lnTo>
                    <a:pt x="144380" y="75586"/>
                  </a:lnTo>
                  <a:lnTo>
                    <a:pt x="144380" y="78728"/>
                  </a:lnTo>
                  <a:lnTo>
                    <a:pt x="140859" y="78728"/>
                  </a:lnTo>
                  <a:lnTo>
                    <a:pt x="140859" y="97481"/>
                  </a:lnTo>
                  <a:cubicBezTo>
                    <a:pt x="140859" y="93769"/>
                    <a:pt x="137337" y="93769"/>
                    <a:pt x="137337" y="93769"/>
                  </a:cubicBezTo>
                  <a:cubicBezTo>
                    <a:pt x="134196" y="93769"/>
                    <a:pt x="133149" y="98338"/>
                    <a:pt x="133149" y="98338"/>
                  </a:cubicBezTo>
                  <a:lnTo>
                    <a:pt x="133149" y="125850"/>
                  </a:lnTo>
                  <a:lnTo>
                    <a:pt x="130865" y="125850"/>
                  </a:lnTo>
                  <a:lnTo>
                    <a:pt x="128200" y="128135"/>
                  </a:lnTo>
                  <a:lnTo>
                    <a:pt x="128200" y="151458"/>
                  </a:lnTo>
                  <a:lnTo>
                    <a:pt x="124584" y="151458"/>
                  </a:lnTo>
                  <a:lnTo>
                    <a:pt x="120015" y="151458"/>
                  </a:lnTo>
                  <a:cubicBezTo>
                    <a:pt x="118778" y="149268"/>
                    <a:pt x="116399" y="146412"/>
                    <a:pt x="111925" y="146412"/>
                  </a:cubicBezTo>
                  <a:cubicBezTo>
                    <a:pt x="104597" y="146412"/>
                    <a:pt x="102789" y="153933"/>
                    <a:pt x="102789" y="153933"/>
                  </a:cubicBezTo>
                  <a:cubicBezTo>
                    <a:pt x="97554" y="153933"/>
                    <a:pt x="96126" y="162025"/>
                    <a:pt x="96126" y="162025"/>
                  </a:cubicBezTo>
                  <a:lnTo>
                    <a:pt x="96126" y="168498"/>
                  </a:lnTo>
                  <a:lnTo>
                    <a:pt x="90511" y="168498"/>
                  </a:lnTo>
                  <a:lnTo>
                    <a:pt x="90511" y="181445"/>
                  </a:lnTo>
                  <a:lnTo>
                    <a:pt x="88893" y="181445"/>
                  </a:lnTo>
                  <a:lnTo>
                    <a:pt x="88893" y="245131"/>
                  </a:lnTo>
                  <a:lnTo>
                    <a:pt x="68431" y="243894"/>
                  </a:lnTo>
                  <a:lnTo>
                    <a:pt x="68431" y="229519"/>
                  </a:lnTo>
                  <a:lnTo>
                    <a:pt x="56439" y="229519"/>
                  </a:lnTo>
                  <a:lnTo>
                    <a:pt x="56439" y="209528"/>
                  </a:lnTo>
                  <a:lnTo>
                    <a:pt x="53203" y="209528"/>
                  </a:lnTo>
                  <a:lnTo>
                    <a:pt x="53203" y="199818"/>
                  </a:lnTo>
                  <a:lnTo>
                    <a:pt x="45113" y="199818"/>
                  </a:lnTo>
                  <a:lnTo>
                    <a:pt x="42829" y="195439"/>
                  </a:lnTo>
                  <a:lnTo>
                    <a:pt x="10184" y="195439"/>
                  </a:lnTo>
                  <a:lnTo>
                    <a:pt x="7900" y="199818"/>
                  </a:lnTo>
                  <a:lnTo>
                    <a:pt x="0" y="199818"/>
                  </a:lnTo>
                  <a:lnTo>
                    <a:pt x="0" y="258173"/>
                  </a:lnTo>
                  <a:lnTo>
                    <a:pt x="2189" y="255856"/>
                  </a:lnTo>
                </a:path>
              </a:pathLst>
            </a:custGeom>
            <a:noFill/>
            <a:ln w="3175" cap="sq">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en-GB" dirty="0"/>
            </a:p>
          </p:txBody>
        </p:sp>
        <p:cxnSp>
          <p:nvCxnSpPr>
            <p:cNvPr id="58" name="Straight Connector 57">
              <a:extLst>
                <a:ext uri="{FF2B5EF4-FFF2-40B4-BE49-F238E27FC236}">
                  <a16:creationId xmlns:a16="http://schemas.microsoft.com/office/drawing/2014/main" id="{43128A7E-F42F-4555-8D49-AF58F48B7D6F}"/>
                </a:ext>
              </a:extLst>
            </p:cNvPr>
            <p:cNvCxnSpPr>
              <a:cxnSpLocks/>
              <a:stCxn id="57" idx="281"/>
            </p:cNvCxnSpPr>
            <p:nvPr userDrawn="1"/>
          </p:nvCxnSpPr>
          <p:spPr>
            <a:xfrm flipH="1">
              <a:off x="1" y="6596494"/>
              <a:ext cx="8861342" cy="4412"/>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2B68F76-6BFC-49B8-B043-E356950D995B}"/>
                </a:ext>
              </a:extLst>
            </p:cNvPr>
            <p:cNvCxnSpPr>
              <a:cxnSpLocks/>
              <a:endCxn id="57" idx="1"/>
            </p:cNvCxnSpPr>
            <p:nvPr userDrawn="1"/>
          </p:nvCxnSpPr>
          <p:spPr>
            <a:xfrm flipH="1">
              <a:off x="11635504" y="6603287"/>
              <a:ext cx="556498" cy="18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4839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4E92123-60EC-FB44-85F2-B8604BF7D5F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ED5ABF3B-6D5E-3240-9862-845BDFF32C6D}"/>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A681CB8F-F3D8-1E46-BACD-E715F726E4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B344766-C7B6-C347-AD47-1200CB913136}" type="datetimeFigureOut">
              <a:rPr lang="en-GB"/>
              <a:pPr>
                <a:defRPr/>
              </a:pPr>
              <a:t>12/01/2022</a:t>
            </a:fld>
            <a:endParaRPr lang="en-GB"/>
          </a:p>
        </p:txBody>
      </p:sp>
      <p:sp>
        <p:nvSpPr>
          <p:cNvPr id="5" name="Footer Placeholder 4">
            <a:extLst>
              <a:ext uri="{FF2B5EF4-FFF2-40B4-BE49-F238E27FC236}">
                <a16:creationId xmlns:a16="http://schemas.microsoft.com/office/drawing/2014/main" id="{88BE1385-F6AC-6B41-AD76-5206CE1289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973BDFFB-D10D-6345-BDDB-D046793EFD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499860B-A9CC-9F47-86A9-4E4C810B93B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10.pn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jpeg"/><Relationship Id="rId7" Type="http://schemas.openxmlformats.org/officeDocument/2006/relationships/image" Target="../media/image10.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7.jp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4.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bit.ly/CompassDigitalTool" TargetMode="Externa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BLGComms@bibbylinegroup.co.uk"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mailto:BLGComms@bibbylinegroup.co.uk" TargetMode="Externa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hyperlink" Target="https://bit.ly/3FMZayL" TargetMode="External"/><Relationship Id="rId13" Type="http://schemas.openxmlformats.org/officeDocument/2006/relationships/image" Target="../media/image16.jpeg"/><Relationship Id="rId3" Type="http://schemas.openxmlformats.org/officeDocument/2006/relationships/hyperlink" Target="https://bit.ly/BibbyCompassColleagueVideo" TargetMode="External"/><Relationship Id="rId7" Type="http://schemas.openxmlformats.org/officeDocument/2006/relationships/hyperlink" Target="https://bit.ly/3oVFS3I" TargetMode="External"/><Relationship Id="rId12" Type="http://schemas.openxmlformats.org/officeDocument/2006/relationships/image" Target="../media/image15.jpeg"/><Relationship Id="rId2" Type="http://schemas.openxmlformats.org/officeDocument/2006/relationships/hyperlink" Target="https://bibbylinegroup.co.uk/compass/" TargetMode="External"/><Relationship Id="rId1" Type="http://schemas.openxmlformats.org/officeDocument/2006/relationships/slideLayout" Target="../slideLayouts/slideLayout2.xml"/><Relationship Id="rId6" Type="http://schemas.openxmlformats.org/officeDocument/2006/relationships/hyperlink" Target="https://bit.ly/BLGCompass" TargetMode="External"/><Relationship Id="rId11" Type="http://schemas.openxmlformats.org/officeDocument/2006/relationships/image" Target="../media/image14.png"/><Relationship Id="rId5" Type="http://schemas.openxmlformats.org/officeDocument/2006/relationships/hyperlink" Target="https://bit.ly/3oUjBmF" TargetMode="External"/><Relationship Id="rId10" Type="http://schemas.openxmlformats.org/officeDocument/2006/relationships/image" Target="../media/image13.png"/><Relationship Id="rId4" Type="http://schemas.openxmlformats.org/officeDocument/2006/relationships/hyperlink" Target="https://bit.ly/3pW7ebZ" TargetMode="External"/><Relationship Id="rId9" Type="http://schemas.openxmlformats.org/officeDocument/2006/relationships/hyperlink" Target="https://bit.ly/3DSdjdu" TargetMode="External"/><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bit.ly/3oUjBmF" TargetMode="External"/><Relationship Id="rId7" Type="http://schemas.openxmlformats.org/officeDocument/2006/relationships/diagramColors" Target="../diagrams/colors1.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0.png"/><Relationship Id="rId4" Type="http://schemas.openxmlformats.org/officeDocument/2006/relationships/diagramData" Target="../diagrams/data1.xml"/><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21C35">
            <a:alpha val="85000"/>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6E8570-B768-4225-9890-338F871706DD}"/>
              </a:ext>
            </a:extLst>
          </p:cNvPr>
          <p:cNvSpPr txBox="1"/>
          <p:nvPr/>
        </p:nvSpPr>
        <p:spPr>
          <a:xfrm>
            <a:off x="747713" y="2213994"/>
            <a:ext cx="10691812" cy="1108075"/>
          </a:xfrm>
          <a:prstGeom prst="rect">
            <a:avLst/>
          </a:prstGeom>
          <a:noFill/>
        </p:spPr>
        <p:txBody>
          <a:bodyPr/>
          <a:lstStyle/>
          <a:p>
            <a:pPr algn="ctr" eaLnBrk="1" fontAlgn="auto" hangingPunct="1">
              <a:spcBef>
                <a:spcPts val="0"/>
              </a:spcBef>
              <a:spcAft>
                <a:spcPts val="0"/>
              </a:spcAft>
              <a:defRPr/>
            </a:pPr>
            <a:r>
              <a:rPr lang="en-GB" sz="3200" b="1" cap="all" dirty="0">
                <a:solidFill>
                  <a:schemeClr val="bg1"/>
                </a:solidFill>
              </a:rPr>
              <a:t>Project compass</a:t>
            </a:r>
          </a:p>
          <a:p>
            <a:pPr algn="ctr" eaLnBrk="1" fontAlgn="auto" hangingPunct="1">
              <a:spcBef>
                <a:spcPts val="0"/>
              </a:spcBef>
              <a:spcAft>
                <a:spcPts val="0"/>
              </a:spcAft>
              <a:defRPr/>
            </a:pPr>
            <a:r>
              <a:rPr lang="en-GB" sz="5400" b="1" cap="all" dirty="0">
                <a:solidFill>
                  <a:schemeClr val="bg1"/>
                </a:solidFill>
                <a:latin typeface="+mn-lt"/>
              </a:rPr>
              <a:t>Digital Resource pack</a:t>
            </a:r>
            <a:endParaRPr lang="en-GB" sz="2000" dirty="0">
              <a:latin typeface="+mn-lt"/>
            </a:endParaRPr>
          </a:p>
        </p:txBody>
      </p:sp>
      <p:sp>
        <p:nvSpPr>
          <p:cNvPr id="3" name="TextBox 51">
            <a:extLst>
              <a:ext uri="{FF2B5EF4-FFF2-40B4-BE49-F238E27FC236}">
                <a16:creationId xmlns:a16="http://schemas.microsoft.com/office/drawing/2014/main" id="{62D88F90-8E40-6344-8878-BA88C0A83325}"/>
              </a:ext>
            </a:extLst>
          </p:cNvPr>
          <p:cNvSpPr txBox="1">
            <a:spLocks noChangeArrowheads="1"/>
          </p:cNvSpPr>
          <p:nvPr/>
        </p:nvSpPr>
        <p:spPr bwMode="auto">
          <a:xfrm>
            <a:off x="3576638" y="3741519"/>
            <a:ext cx="5038725"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dirty="0">
                <a:solidFill>
                  <a:schemeClr val="bg1"/>
                </a:solidFill>
              </a:rPr>
              <a:t>Bibby Line Group</a:t>
            </a:r>
          </a:p>
          <a:p>
            <a:pPr algn="ctr" eaLnBrk="1" hangingPunct="1">
              <a:lnSpc>
                <a:spcPct val="100000"/>
              </a:lnSpc>
              <a:spcBef>
                <a:spcPct val="0"/>
              </a:spcBef>
              <a:buFontTx/>
              <a:buNone/>
            </a:pPr>
            <a:r>
              <a:rPr lang="en-GB" altLang="en-US" dirty="0">
                <a:solidFill>
                  <a:schemeClr val="bg1"/>
                </a:solidFill>
              </a:rPr>
              <a:t>January 2022</a:t>
            </a:r>
          </a:p>
        </p:txBody>
      </p:sp>
      <p:pic>
        <p:nvPicPr>
          <p:cNvPr id="4" name="Picture 3" descr="Text&#10;&#10;Description automatically generated with low confidence">
            <a:extLst>
              <a:ext uri="{FF2B5EF4-FFF2-40B4-BE49-F238E27FC236}">
                <a16:creationId xmlns:a16="http://schemas.microsoft.com/office/drawing/2014/main" id="{B4A4ECF9-BF18-40F2-A9D9-A0F7B62C84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8908" y="237001"/>
            <a:ext cx="2058863" cy="73523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8" name="Straight Connector 127"/>
          <p:cNvCxnSpPr/>
          <p:nvPr/>
        </p:nvCxnSpPr>
        <p:spPr>
          <a:xfrm>
            <a:off x="539750" y="1039813"/>
            <a:ext cx="1079500" cy="0"/>
          </a:xfrm>
          <a:prstGeom prst="line">
            <a:avLst/>
          </a:prstGeom>
          <a:ln w="38100" cap="rnd">
            <a:solidFill>
              <a:srgbClr val="F5333F"/>
            </a:solidFill>
          </a:ln>
        </p:spPr>
        <p:style>
          <a:lnRef idx="1">
            <a:schemeClr val="accent2"/>
          </a:lnRef>
          <a:fillRef idx="0">
            <a:schemeClr val="accent2"/>
          </a:fillRef>
          <a:effectRef idx="0">
            <a:schemeClr val="accent2"/>
          </a:effectRef>
          <a:fontRef idx="minor">
            <a:schemeClr val="tx1"/>
          </a:fontRef>
        </p:style>
      </p:cxnSp>
      <p:sp>
        <p:nvSpPr>
          <p:cNvPr id="129" name="Title 3"/>
          <p:cNvSpPr>
            <a:spLocks noGrp="1"/>
          </p:cNvSpPr>
          <p:nvPr>
            <p:ph type="title" idx="4294967295"/>
          </p:nvPr>
        </p:nvSpPr>
        <p:spPr>
          <a:xfrm>
            <a:off x="428625" y="296956"/>
            <a:ext cx="8229600" cy="779371"/>
          </a:xfrm>
        </p:spPr>
        <p:txBody>
          <a:bodyPr/>
          <a:lstStyle/>
          <a:p>
            <a:pPr eaLnBrk="1" hangingPunct="1"/>
            <a:r>
              <a:rPr lang="en-GB" altLang="en-US" sz="2800" b="1" dirty="0">
                <a:solidFill>
                  <a:srgbClr val="393F4B"/>
                </a:solidFill>
                <a:latin typeface="Calibri" panose="020F0502020204030204" pitchFamily="34" charset="0"/>
                <a:cs typeface="Calibri" panose="020F0502020204030204" pitchFamily="34" charset="0"/>
              </a:rPr>
              <a:t>Logo Library </a:t>
            </a:r>
          </a:p>
        </p:txBody>
      </p:sp>
      <p:sp>
        <p:nvSpPr>
          <p:cNvPr id="6" name="Rectangle 5">
            <a:extLst>
              <a:ext uri="{FF2B5EF4-FFF2-40B4-BE49-F238E27FC236}">
                <a16:creationId xmlns:a16="http://schemas.microsoft.com/office/drawing/2014/main" id="{0A860455-0DA5-47D7-B054-3FB8E8398C3F}"/>
              </a:ext>
            </a:extLst>
          </p:cNvPr>
          <p:cNvSpPr/>
          <p:nvPr/>
        </p:nvSpPr>
        <p:spPr>
          <a:xfrm>
            <a:off x="4361411" y="1163761"/>
            <a:ext cx="2248306" cy="369332"/>
          </a:xfrm>
          <a:prstGeom prst="rect">
            <a:avLst/>
          </a:prstGeom>
        </p:spPr>
        <p:txBody>
          <a:bodyPr wrap="square">
            <a:spAutoFit/>
          </a:bodyPr>
          <a:lstStyle/>
          <a:p>
            <a:r>
              <a:rPr lang="en-GB" b="1" dirty="0">
                <a:solidFill>
                  <a:schemeClr val="bg1"/>
                </a:solidFill>
              </a:rPr>
              <a:t>PEAKON FEATURES</a:t>
            </a:r>
          </a:p>
        </p:txBody>
      </p:sp>
      <p:cxnSp>
        <p:nvCxnSpPr>
          <p:cNvPr id="7" name="Straight Connector 6">
            <a:extLst>
              <a:ext uri="{FF2B5EF4-FFF2-40B4-BE49-F238E27FC236}">
                <a16:creationId xmlns:a16="http://schemas.microsoft.com/office/drawing/2014/main" id="{35B6FD6F-2EB4-47FD-8795-1E885613EF74}"/>
              </a:ext>
            </a:extLst>
          </p:cNvPr>
          <p:cNvCxnSpPr>
            <a:cxnSpLocks/>
          </p:cNvCxnSpPr>
          <p:nvPr/>
        </p:nvCxnSpPr>
        <p:spPr>
          <a:xfrm>
            <a:off x="4493385" y="1582931"/>
            <a:ext cx="1030337" cy="0"/>
          </a:xfrm>
          <a:prstGeom prst="line">
            <a:avLst/>
          </a:prstGeom>
          <a:ln w="19050" cap="rnd">
            <a:solidFill>
              <a:schemeClr val="bg1"/>
            </a:solidFill>
          </a:ln>
        </p:spPr>
        <p:style>
          <a:lnRef idx="1">
            <a:schemeClr val="accent2"/>
          </a:lnRef>
          <a:fillRef idx="0">
            <a:schemeClr val="accent2"/>
          </a:fillRef>
          <a:effectRef idx="0">
            <a:schemeClr val="accent2"/>
          </a:effectRef>
          <a:fontRef idx="minor">
            <a:schemeClr val="tx1"/>
          </a:fontRef>
        </p:style>
      </p:cxnSp>
      <p:pic>
        <p:nvPicPr>
          <p:cNvPr id="19" name="Picture 18" descr="Chart, sunburst chart&#10;&#10;Description automatically generated">
            <a:extLst>
              <a:ext uri="{FF2B5EF4-FFF2-40B4-BE49-F238E27FC236}">
                <a16:creationId xmlns:a16="http://schemas.microsoft.com/office/drawing/2014/main" id="{1C223B03-FAD3-4EB5-9355-61AEDB50817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8625" y="3992112"/>
            <a:ext cx="2441332" cy="2441332"/>
          </a:xfrm>
          <a:prstGeom prst="rect">
            <a:avLst/>
          </a:prstGeom>
        </p:spPr>
      </p:pic>
      <p:pic>
        <p:nvPicPr>
          <p:cNvPr id="21" name="Picture 20" descr="Diagram&#10;&#10;Description automatically generated">
            <a:extLst>
              <a:ext uri="{FF2B5EF4-FFF2-40B4-BE49-F238E27FC236}">
                <a16:creationId xmlns:a16="http://schemas.microsoft.com/office/drawing/2014/main" id="{FBBFE82C-21CB-491F-910C-C1CA7820DA5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8313" y="1230981"/>
            <a:ext cx="2429595" cy="2441332"/>
          </a:xfrm>
          <a:prstGeom prst="rect">
            <a:avLst/>
          </a:prstGeom>
        </p:spPr>
      </p:pic>
      <p:sp>
        <p:nvSpPr>
          <p:cNvPr id="9" name="Rectangle 3">
            <a:extLst>
              <a:ext uri="{FF2B5EF4-FFF2-40B4-BE49-F238E27FC236}">
                <a16:creationId xmlns:a16="http://schemas.microsoft.com/office/drawing/2014/main" id="{BCB651EC-A089-4E66-9503-7C25AF112DCF}"/>
              </a:ext>
            </a:extLst>
          </p:cNvPr>
          <p:cNvSpPr>
            <a:spLocks noChangeArrowheads="1"/>
          </p:cNvSpPr>
          <p:nvPr/>
        </p:nvSpPr>
        <p:spPr bwMode="auto">
          <a:xfrm>
            <a:off x="2770759" y="3316947"/>
            <a:ext cx="1095501" cy="515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457200" indent="-4572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1pPr>
            <a:lvl2pPr marL="742950" indent="-28575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2pPr>
            <a:lvl3pPr marL="11430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3pPr>
            <a:lvl4pPr marL="16002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4pPr>
            <a:lvl5pPr marL="20574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9pPr>
          </a:lstStyle>
          <a:p>
            <a:pPr marL="0" indent="0" algn="r" eaLnBrk="1" hangingPunct="1">
              <a:spcBef>
                <a:spcPct val="0"/>
              </a:spcBef>
              <a:spcAft>
                <a:spcPts val="1200"/>
              </a:spcAft>
              <a:buNone/>
            </a:pPr>
            <a:r>
              <a:rPr lang="en-GB" altLang="en-US" sz="1400" dirty="0">
                <a:solidFill>
                  <a:srgbClr val="221C35"/>
                </a:solidFill>
              </a:rPr>
              <a:t>Full Infographic</a:t>
            </a:r>
          </a:p>
        </p:txBody>
      </p:sp>
      <p:sp>
        <p:nvSpPr>
          <p:cNvPr id="10" name="Rectangle 3">
            <a:extLst>
              <a:ext uri="{FF2B5EF4-FFF2-40B4-BE49-F238E27FC236}">
                <a16:creationId xmlns:a16="http://schemas.microsoft.com/office/drawing/2014/main" id="{0A42E3CA-3CD4-49FC-B69B-0947CE5FD1A9}"/>
              </a:ext>
            </a:extLst>
          </p:cNvPr>
          <p:cNvSpPr>
            <a:spLocks noChangeArrowheads="1"/>
          </p:cNvSpPr>
          <p:nvPr/>
        </p:nvSpPr>
        <p:spPr bwMode="auto">
          <a:xfrm>
            <a:off x="2856171" y="5998128"/>
            <a:ext cx="1462174" cy="515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457200" indent="-4572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1pPr>
            <a:lvl2pPr marL="742950" indent="-28575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2pPr>
            <a:lvl3pPr marL="11430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3pPr>
            <a:lvl4pPr marL="16002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4pPr>
            <a:lvl5pPr marL="20574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9pPr>
          </a:lstStyle>
          <a:p>
            <a:pPr marL="0" indent="0" eaLnBrk="1" hangingPunct="1">
              <a:spcBef>
                <a:spcPct val="0"/>
              </a:spcBef>
              <a:spcAft>
                <a:spcPts val="1200"/>
              </a:spcAft>
              <a:buNone/>
            </a:pPr>
            <a:r>
              <a:rPr lang="en-GB" altLang="en-US" sz="1400" dirty="0">
                <a:solidFill>
                  <a:srgbClr val="221C35"/>
                </a:solidFill>
              </a:rPr>
              <a:t>Simplified Trailblazer wheel</a:t>
            </a:r>
          </a:p>
        </p:txBody>
      </p:sp>
      <p:sp>
        <p:nvSpPr>
          <p:cNvPr id="11" name="Rectangle 3">
            <a:extLst>
              <a:ext uri="{FF2B5EF4-FFF2-40B4-BE49-F238E27FC236}">
                <a16:creationId xmlns:a16="http://schemas.microsoft.com/office/drawing/2014/main" id="{17DE28CB-AD6C-453E-BE55-49F7F1373645}"/>
              </a:ext>
            </a:extLst>
          </p:cNvPr>
          <p:cNvSpPr>
            <a:spLocks noChangeArrowheads="1"/>
          </p:cNvSpPr>
          <p:nvPr/>
        </p:nvSpPr>
        <p:spPr bwMode="auto">
          <a:xfrm>
            <a:off x="2887908" y="1090794"/>
            <a:ext cx="1462174" cy="515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457200" indent="-4572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1pPr>
            <a:lvl2pPr marL="742950" indent="-28575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2pPr>
            <a:lvl3pPr marL="11430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3pPr>
            <a:lvl4pPr marL="16002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4pPr>
            <a:lvl5pPr marL="20574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9pPr>
          </a:lstStyle>
          <a:p>
            <a:pPr marL="0" indent="0" eaLnBrk="1" hangingPunct="1">
              <a:spcBef>
                <a:spcPct val="0"/>
              </a:spcBef>
              <a:spcAft>
                <a:spcPts val="1200"/>
              </a:spcAft>
              <a:buNone/>
            </a:pPr>
            <a:r>
              <a:rPr lang="en-GB" altLang="en-US" sz="1400" dirty="0">
                <a:solidFill>
                  <a:srgbClr val="221C35"/>
                </a:solidFill>
              </a:rPr>
              <a:t>Full Trailblazer wheel</a:t>
            </a:r>
          </a:p>
        </p:txBody>
      </p:sp>
      <p:cxnSp>
        <p:nvCxnSpPr>
          <p:cNvPr id="3" name="Straight Connector 2">
            <a:extLst>
              <a:ext uri="{FF2B5EF4-FFF2-40B4-BE49-F238E27FC236}">
                <a16:creationId xmlns:a16="http://schemas.microsoft.com/office/drawing/2014/main" id="{3F03A3A4-DB50-4CC0-AB5F-07132299703A}"/>
              </a:ext>
            </a:extLst>
          </p:cNvPr>
          <p:cNvCxnSpPr/>
          <p:nvPr/>
        </p:nvCxnSpPr>
        <p:spPr>
          <a:xfrm flipH="1">
            <a:off x="2708472" y="1348426"/>
            <a:ext cx="190765" cy="1846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844D35-80AB-49E0-887F-0191E58CB601}"/>
              </a:ext>
            </a:extLst>
          </p:cNvPr>
          <p:cNvCxnSpPr>
            <a:cxnSpLocks/>
          </p:cNvCxnSpPr>
          <p:nvPr/>
        </p:nvCxnSpPr>
        <p:spPr>
          <a:xfrm flipH="1" flipV="1">
            <a:off x="3883154" y="3672313"/>
            <a:ext cx="349778" cy="886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8DB6028-C522-4C1C-98B2-56C1C22CE367}"/>
              </a:ext>
            </a:extLst>
          </p:cNvPr>
          <p:cNvCxnSpPr>
            <a:cxnSpLocks/>
          </p:cNvCxnSpPr>
          <p:nvPr/>
        </p:nvCxnSpPr>
        <p:spPr>
          <a:xfrm flipH="1" flipV="1">
            <a:off x="2708472" y="5999699"/>
            <a:ext cx="189471" cy="117609"/>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descr="A picture containing text&#10;&#10;Description automatically generated">
            <a:extLst>
              <a:ext uri="{FF2B5EF4-FFF2-40B4-BE49-F238E27FC236}">
                <a16:creationId xmlns:a16="http://schemas.microsoft.com/office/drawing/2014/main" id="{F64E3447-9CD8-4091-BB0F-25E3BA7D04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47325" y="196970"/>
            <a:ext cx="2182464" cy="779371"/>
          </a:xfrm>
          <a:prstGeom prst="rect">
            <a:avLst/>
          </a:prstGeom>
        </p:spPr>
      </p:pic>
      <p:pic>
        <p:nvPicPr>
          <p:cNvPr id="4" name="Picture 3" descr="Diagram&#10;&#10;Description automatically generated">
            <a:extLst>
              <a:ext uri="{FF2B5EF4-FFF2-40B4-BE49-F238E27FC236}">
                <a16:creationId xmlns:a16="http://schemas.microsoft.com/office/drawing/2014/main" id="{C71A9CA5-1D6A-4680-9AD9-934FA4CC54E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32932" y="1090794"/>
            <a:ext cx="7717761" cy="5456114"/>
          </a:xfrm>
          <a:prstGeom prst="rect">
            <a:avLst/>
          </a:prstGeom>
        </p:spPr>
      </p:pic>
    </p:spTree>
    <p:extLst>
      <p:ext uri="{BB962C8B-B14F-4D97-AF65-F5344CB8AC3E}">
        <p14:creationId xmlns:p14="http://schemas.microsoft.com/office/powerpoint/2010/main" val="1255727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3287B6A-90A5-4AF0-91BF-0170CF896CFD}"/>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079500" y="1256100"/>
            <a:ext cx="9547125" cy="5370258"/>
          </a:xfrm>
        </p:spPr>
      </p:pic>
      <p:cxnSp>
        <p:nvCxnSpPr>
          <p:cNvPr id="6" name="Straight Connector 5">
            <a:extLst>
              <a:ext uri="{FF2B5EF4-FFF2-40B4-BE49-F238E27FC236}">
                <a16:creationId xmlns:a16="http://schemas.microsoft.com/office/drawing/2014/main" id="{E3E992D8-A7F5-4481-8FEA-0F2AB1AB135A}"/>
              </a:ext>
            </a:extLst>
          </p:cNvPr>
          <p:cNvCxnSpPr/>
          <p:nvPr/>
        </p:nvCxnSpPr>
        <p:spPr>
          <a:xfrm>
            <a:off x="539750" y="1039813"/>
            <a:ext cx="1079500" cy="0"/>
          </a:xfrm>
          <a:prstGeom prst="line">
            <a:avLst/>
          </a:prstGeom>
          <a:ln w="38100" cap="rnd">
            <a:solidFill>
              <a:srgbClr val="F5333F"/>
            </a:solidFill>
          </a:ln>
        </p:spPr>
        <p:style>
          <a:lnRef idx="1">
            <a:schemeClr val="accent2"/>
          </a:lnRef>
          <a:fillRef idx="0">
            <a:schemeClr val="accent2"/>
          </a:fillRef>
          <a:effectRef idx="0">
            <a:schemeClr val="accent2"/>
          </a:effectRef>
          <a:fontRef idx="minor">
            <a:schemeClr val="tx1"/>
          </a:fontRef>
        </p:style>
      </p:cxnSp>
      <p:sp>
        <p:nvSpPr>
          <p:cNvPr id="7" name="Title 3">
            <a:extLst>
              <a:ext uri="{FF2B5EF4-FFF2-40B4-BE49-F238E27FC236}">
                <a16:creationId xmlns:a16="http://schemas.microsoft.com/office/drawing/2014/main" id="{AA251359-0EB5-460C-9BE2-7AA7F85719F6}"/>
              </a:ext>
            </a:extLst>
          </p:cNvPr>
          <p:cNvSpPr txBox="1">
            <a:spLocks/>
          </p:cNvSpPr>
          <p:nvPr/>
        </p:nvSpPr>
        <p:spPr bwMode="auto">
          <a:xfrm>
            <a:off x="428625" y="296956"/>
            <a:ext cx="8229600" cy="77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GB" altLang="en-US" sz="2800" b="1" dirty="0">
                <a:solidFill>
                  <a:srgbClr val="393F4B"/>
                </a:solidFill>
                <a:latin typeface="Calibri" panose="020F0502020204030204" pitchFamily="34" charset="0"/>
                <a:cs typeface="Calibri" panose="020F0502020204030204" pitchFamily="34" charset="0"/>
              </a:rPr>
              <a:t>Simple Vision graphic</a:t>
            </a:r>
          </a:p>
        </p:txBody>
      </p:sp>
      <p:pic>
        <p:nvPicPr>
          <p:cNvPr id="9" name="Picture 8" descr="A picture containing text&#10;&#10;Description automatically generated">
            <a:extLst>
              <a:ext uri="{FF2B5EF4-FFF2-40B4-BE49-F238E27FC236}">
                <a16:creationId xmlns:a16="http://schemas.microsoft.com/office/drawing/2014/main" id="{5A4754E2-DDAE-414D-915E-2EA9DFE095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47325" y="196970"/>
            <a:ext cx="2182464" cy="779371"/>
          </a:xfrm>
          <a:prstGeom prst="rect">
            <a:avLst/>
          </a:prstGeom>
        </p:spPr>
      </p:pic>
    </p:spTree>
    <p:extLst>
      <p:ext uri="{BB962C8B-B14F-4D97-AF65-F5344CB8AC3E}">
        <p14:creationId xmlns:p14="http://schemas.microsoft.com/office/powerpoint/2010/main" val="1981610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55134DD-DC59-4081-8AE0-1732260B84BD}"/>
              </a:ext>
            </a:extLst>
          </p:cNvPr>
          <p:cNvSpPr/>
          <p:nvPr/>
        </p:nvSpPr>
        <p:spPr>
          <a:xfrm>
            <a:off x="539750" y="1327280"/>
            <a:ext cx="3080528" cy="49988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28" name="Straight Connector 127"/>
          <p:cNvCxnSpPr/>
          <p:nvPr/>
        </p:nvCxnSpPr>
        <p:spPr>
          <a:xfrm>
            <a:off x="539750" y="1039813"/>
            <a:ext cx="1079500" cy="0"/>
          </a:xfrm>
          <a:prstGeom prst="line">
            <a:avLst/>
          </a:prstGeom>
          <a:ln w="38100" cap="rnd">
            <a:solidFill>
              <a:srgbClr val="F5333F"/>
            </a:solidFill>
          </a:ln>
        </p:spPr>
        <p:style>
          <a:lnRef idx="1">
            <a:schemeClr val="accent2"/>
          </a:lnRef>
          <a:fillRef idx="0">
            <a:schemeClr val="accent2"/>
          </a:fillRef>
          <a:effectRef idx="0">
            <a:schemeClr val="accent2"/>
          </a:effectRef>
          <a:fontRef idx="minor">
            <a:schemeClr val="tx1"/>
          </a:fontRef>
        </p:style>
      </p:cxnSp>
      <p:sp>
        <p:nvSpPr>
          <p:cNvPr id="129" name="Title 3"/>
          <p:cNvSpPr>
            <a:spLocks noGrp="1"/>
          </p:cNvSpPr>
          <p:nvPr>
            <p:ph type="title" idx="4294967295"/>
          </p:nvPr>
        </p:nvSpPr>
        <p:spPr>
          <a:xfrm>
            <a:off x="428625" y="296956"/>
            <a:ext cx="8229600" cy="779371"/>
          </a:xfrm>
        </p:spPr>
        <p:txBody>
          <a:bodyPr/>
          <a:lstStyle/>
          <a:p>
            <a:pPr eaLnBrk="1" hangingPunct="1"/>
            <a:r>
              <a:rPr lang="en-GB" altLang="en-US" sz="2800" b="1" dirty="0">
                <a:solidFill>
                  <a:srgbClr val="393F4B"/>
                </a:solidFill>
                <a:latin typeface="Calibri" panose="020F0502020204030204" pitchFamily="34" charset="0"/>
                <a:cs typeface="Calibri" panose="020F0502020204030204" pitchFamily="34" charset="0"/>
              </a:rPr>
              <a:t>Company Logos and examples</a:t>
            </a:r>
          </a:p>
        </p:txBody>
      </p:sp>
      <p:sp>
        <p:nvSpPr>
          <p:cNvPr id="6" name="Rectangle 5">
            <a:extLst>
              <a:ext uri="{FF2B5EF4-FFF2-40B4-BE49-F238E27FC236}">
                <a16:creationId xmlns:a16="http://schemas.microsoft.com/office/drawing/2014/main" id="{0A860455-0DA5-47D7-B054-3FB8E8398C3F}"/>
              </a:ext>
            </a:extLst>
          </p:cNvPr>
          <p:cNvSpPr/>
          <p:nvPr/>
        </p:nvSpPr>
        <p:spPr>
          <a:xfrm>
            <a:off x="4361411" y="1163761"/>
            <a:ext cx="2248306" cy="369332"/>
          </a:xfrm>
          <a:prstGeom prst="rect">
            <a:avLst/>
          </a:prstGeom>
        </p:spPr>
        <p:txBody>
          <a:bodyPr wrap="square">
            <a:spAutoFit/>
          </a:bodyPr>
          <a:lstStyle/>
          <a:p>
            <a:r>
              <a:rPr lang="en-GB" b="1" dirty="0">
                <a:solidFill>
                  <a:schemeClr val="bg1"/>
                </a:solidFill>
              </a:rPr>
              <a:t>PEAKON FEATURES</a:t>
            </a:r>
          </a:p>
        </p:txBody>
      </p:sp>
      <p:cxnSp>
        <p:nvCxnSpPr>
          <p:cNvPr id="7" name="Straight Connector 6">
            <a:extLst>
              <a:ext uri="{FF2B5EF4-FFF2-40B4-BE49-F238E27FC236}">
                <a16:creationId xmlns:a16="http://schemas.microsoft.com/office/drawing/2014/main" id="{35B6FD6F-2EB4-47FD-8795-1E885613EF74}"/>
              </a:ext>
            </a:extLst>
          </p:cNvPr>
          <p:cNvCxnSpPr>
            <a:cxnSpLocks/>
          </p:cNvCxnSpPr>
          <p:nvPr/>
        </p:nvCxnSpPr>
        <p:spPr>
          <a:xfrm>
            <a:off x="4493385" y="1582931"/>
            <a:ext cx="1030337" cy="0"/>
          </a:xfrm>
          <a:prstGeom prst="line">
            <a:avLst/>
          </a:prstGeom>
          <a:ln w="19050" cap="rnd">
            <a:solidFill>
              <a:schemeClr val="bg1"/>
            </a:solidFill>
          </a:ln>
        </p:spPr>
        <p:style>
          <a:lnRef idx="1">
            <a:schemeClr val="accent2"/>
          </a:lnRef>
          <a:fillRef idx="0">
            <a:schemeClr val="accent2"/>
          </a:fillRef>
          <a:effectRef idx="0">
            <a:schemeClr val="accent2"/>
          </a:effectRef>
          <a:fontRef idx="minor">
            <a:schemeClr val="tx1"/>
          </a:fontRef>
        </p:style>
      </p:cxnSp>
      <p:pic>
        <p:nvPicPr>
          <p:cNvPr id="4" name="Picture 3" descr="Logo&#10;&#10;Description automatically generated">
            <a:extLst>
              <a:ext uri="{FF2B5EF4-FFF2-40B4-BE49-F238E27FC236}">
                <a16:creationId xmlns:a16="http://schemas.microsoft.com/office/drawing/2014/main" id="{33DAB59A-E881-4BA5-BCF7-8D10A28199A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08755" y="5166423"/>
            <a:ext cx="2342518" cy="651764"/>
          </a:xfrm>
          <a:prstGeom prst="rect">
            <a:avLst/>
          </a:prstGeom>
        </p:spPr>
      </p:pic>
      <p:pic>
        <p:nvPicPr>
          <p:cNvPr id="12" name="Picture 11" descr="Logo&#10;&#10;Description automatically generated">
            <a:extLst>
              <a:ext uri="{FF2B5EF4-FFF2-40B4-BE49-F238E27FC236}">
                <a16:creationId xmlns:a16="http://schemas.microsoft.com/office/drawing/2014/main" id="{82DA0307-7114-4AAE-9EA5-9A6969155DF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2862" y="4102675"/>
            <a:ext cx="2342518" cy="651764"/>
          </a:xfrm>
          <a:prstGeom prst="rect">
            <a:avLst/>
          </a:prstGeom>
        </p:spPr>
      </p:pic>
      <p:pic>
        <p:nvPicPr>
          <p:cNvPr id="14" name="Picture 13" descr="Logo&#10;&#10;Description automatically generated">
            <a:extLst>
              <a:ext uri="{FF2B5EF4-FFF2-40B4-BE49-F238E27FC236}">
                <a16:creationId xmlns:a16="http://schemas.microsoft.com/office/drawing/2014/main" id="{803DE22E-04A4-4E37-A7F9-81A9E1CB3A6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8755" y="2944401"/>
            <a:ext cx="2342518" cy="651764"/>
          </a:xfrm>
          <a:prstGeom prst="rect">
            <a:avLst/>
          </a:prstGeom>
        </p:spPr>
      </p:pic>
      <p:pic>
        <p:nvPicPr>
          <p:cNvPr id="22" name="Picture 21" descr="Website&#10;&#10;Description automatically generated with medium confidence">
            <a:extLst>
              <a:ext uri="{FF2B5EF4-FFF2-40B4-BE49-F238E27FC236}">
                <a16:creationId xmlns:a16="http://schemas.microsoft.com/office/drawing/2014/main" id="{269ACDB3-E318-406B-883D-797CD8EE91F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60028" y="1912776"/>
            <a:ext cx="3123821" cy="4418695"/>
          </a:xfrm>
          <a:prstGeom prst="rect">
            <a:avLst/>
          </a:prstGeom>
          <a:ln>
            <a:noFill/>
          </a:ln>
          <a:effectLst>
            <a:outerShdw blurRad="292100" dist="139700" dir="2700000" algn="tl" rotWithShape="0">
              <a:srgbClr val="333333">
                <a:alpha val="65000"/>
              </a:srgbClr>
            </a:outerShdw>
          </a:effectLst>
        </p:spPr>
      </p:pic>
      <p:sp>
        <p:nvSpPr>
          <p:cNvPr id="29" name="Rectangle 3">
            <a:extLst>
              <a:ext uri="{FF2B5EF4-FFF2-40B4-BE49-F238E27FC236}">
                <a16:creationId xmlns:a16="http://schemas.microsoft.com/office/drawing/2014/main" id="{0E7545FB-7E7E-4E69-910F-E3379EFF4B19}"/>
              </a:ext>
            </a:extLst>
          </p:cNvPr>
          <p:cNvSpPr>
            <a:spLocks noChangeArrowheads="1"/>
          </p:cNvSpPr>
          <p:nvPr/>
        </p:nvSpPr>
        <p:spPr bwMode="auto">
          <a:xfrm>
            <a:off x="4160028" y="1362894"/>
            <a:ext cx="3176378" cy="515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457200" indent="-4572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1pPr>
            <a:lvl2pPr marL="742950" indent="-28575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2pPr>
            <a:lvl3pPr marL="11430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3pPr>
            <a:lvl4pPr marL="16002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4pPr>
            <a:lvl5pPr marL="20574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9pPr>
          </a:lstStyle>
          <a:p>
            <a:pPr marL="0" indent="0" eaLnBrk="1" hangingPunct="1">
              <a:spcBef>
                <a:spcPct val="0"/>
              </a:spcBef>
              <a:spcAft>
                <a:spcPts val="1200"/>
              </a:spcAft>
              <a:buNone/>
            </a:pPr>
            <a:r>
              <a:rPr lang="en-GB" altLang="en-US" sz="1200" dirty="0">
                <a:solidFill>
                  <a:srgbClr val="221C35"/>
                </a:solidFill>
              </a:rPr>
              <a:t>If document is for </a:t>
            </a:r>
            <a:r>
              <a:rPr lang="en-GB" altLang="en-US" sz="1200" b="1" dirty="0">
                <a:solidFill>
                  <a:srgbClr val="221C35"/>
                </a:solidFill>
              </a:rPr>
              <a:t>all</a:t>
            </a:r>
            <a:r>
              <a:rPr lang="en-GB" altLang="en-US" sz="1200" dirty="0">
                <a:solidFill>
                  <a:srgbClr val="221C35"/>
                </a:solidFill>
              </a:rPr>
              <a:t> group colleagues, use </a:t>
            </a:r>
            <a:r>
              <a:rPr lang="en-GB" altLang="en-US" sz="1200" b="1" dirty="0">
                <a:solidFill>
                  <a:srgbClr val="221C35"/>
                </a:solidFill>
              </a:rPr>
              <a:t>all</a:t>
            </a:r>
            <a:r>
              <a:rPr lang="en-GB" altLang="en-US" sz="1200" dirty="0">
                <a:solidFill>
                  <a:srgbClr val="221C35"/>
                </a:solidFill>
              </a:rPr>
              <a:t> company logos + Compass logo</a:t>
            </a:r>
          </a:p>
        </p:txBody>
      </p:sp>
      <p:cxnSp>
        <p:nvCxnSpPr>
          <p:cNvPr id="30" name="Straight Connector 29">
            <a:extLst>
              <a:ext uri="{FF2B5EF4-FFF2-40B4-BE49-F238E27FC236}">
                <a16:creationId xmlns:a16="http://schemas.microsoft.com/office/drawing/2014/main" id="{2B14EFA4-E7F8-40AB-9D1B-A313D3E68747}"/>
              </a:ext>
            </a:extLst>
          </p:cNvPr>
          <p:cNvCxnSpPr>
            <a:cxnSpLocks/>
          </p:cNvCxnSpPr>
          <p:nvPr/>
        </p:nvCxnSpPr>
        <p:spPr>
          <a:xfrm flipH="1" flipV="1">
            <a:off x="6785950" y="1687797"/>
            <a:ext cx="189471" cy="117609"/>
          </a:xfrm>
          <a:prstGeom prst="line">
            <a:avLst/>
          </a:prstGeom>
        </p:spPr>
        <p:style>
          <a:lnRef idx="1">
            <a:schemeClr val="accent1"/>
          </a:lnRef>
          <a:fillRef idx="0">
            <a:schemeClr val="accent1"/>
          </a:fillRef>
          <a:effectRef idx="0">
            <a:schemeClr val="accent1"/>
          </a:effectRef>
          <a:fontRef idx="minor">
            <a:schemeClr val="tx1"/>
          </a:fontRef>
        </p:style>
      </p:cxnSp>
      <p:sp>
        <p:nvSpPr>
          <p:cNvPr id="31" name="Rectangle 3">
            <a:extLst>
              <a:ext uri="{FF2B5EF4-FFF2-40B4-BE49-F238E27FC236}">
                <a16:creationId xmlns:a16="http://schemas.microsoft.com/office/drawing/2014/main" id="{7090B33C-8862-4D87-8DDD-4FB5E4C8AC60}"/>
              </a:ext>
            </a:extLst>
          </p:cNvPr>
          <p:cNvSpPr>
            <a:spLocks noChangeArrowheads="1"/>
          </p:cNvSpPr>
          <p:nvPr/>
        </p:nvSpPr>
        <p:spPr bwMode="auto">
          <a:xfrm>
            <a:off x="7752093" y="1327280"/>
            <a:ext cx="3176378" cy="515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457200" indent="-4572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1pPr>
            <a:lvl2pPr marL="742950" indent="-28575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2pPr>
            <a:lvl3pPr marL="11430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3pPr>
            <a:lvl4pPr marL="16002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4pPr>
            <a:lvl5pPr marL="20574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9pPr>
          </a:lstStyle>
          <a:p>
            <a:pPr marL="0" indent="0" eaLnBrk="1" hangingPunct="1">
              <a:spcBef>
                <a:spcPct val="0"/>
              </a:spcBef>
              <a:spcAft>
                <a:spcPts val="1200"/>
              </a:spcAft>
              <a:buNone/>
            </a:pPr>
            <a:r>
              <a:rPr lang="en-GB" altLang="en-US" sz="1200" dirty="0">
                <a:solidFill>
                  <a:srgbClr val="221C35"/>
                </a:solidFill>
              </a:rPr>
              <a:t>If document is for </a:t>
            </a:r>
            <a:r>
              <a:rPr lang="en-GB" altLang="en-US" sz="1200" b="1" dirty="0">
                <a:solidFill>
                  <a:srgbClr val="221C35"/>
                </a:solidFill>
              </a:rPr>
              <a:t>one</a:t>
            </a:r>
            <a:r>
              <a:rPr lang="en-GB" altLang="en-US" sz="1200" dirty="0">
                <a:solidFill>
                  <a:srgbClr val="221C35"/>
                </a:solidFill>
              </a:rPr>
              <a:t> company, use the </a:t>
            </a:r>
            <a:r>
              <a:rPr lang="en-GB" altLang="en-US" sz="1200" b="1" dirty="0">
                <a:solidFill>
                  <a:srgbClr val="221C35"/>
                </a:solidFill>
              </a:rPr>
              <a:t>one</a:t>
            </a:r>
            <a:r>
              <a:rPr lang="en-GB" altLang="en-US" sz="1200" dirty="0">
                <a:solidFill>
                  <a:srgbClr val="221C35"/>
                </a:solidFill>
              </a:rPr>
              <a:t> company logo + Compass logo</a:t>
            </a:r>
          </a:p>
        </p:txBody>
      </p:sp>
      <p:pic>
        <p:nvPicPr>
          <p:cNvPr id="28" name="Picture 27">
            <a:extLst>
              <a:ext uri="{FF2B5EF4-FFF2-40B4-BE49-F238E27FC236}">
                <a16:creationId xmlns:a16="http://schemas.microsoft.com/office/drawing/2014/main" id="{EAB90283-AF34-4871-B969-8E6A5F29EE89}"/>
              </a:ext>
            </a:extLst>
          </p:cNvPr>
          <p:cNvPicPr>
            <a:picLocks noChangeAspect="1"/>
          </p:cNvPicPr>
          <p:nvPr/>
        </p:nvPicPr>
        <p:blipFill>
          <a:blip r:embed="rId6"/>
          <a:stretch>
            <a:fillRect/>
          </a:stretch>
        </p:blipFill>
        <p:spPr>
          <a:xfrm>
            <a:off x="7752093" y="1878159"/>
            <a:ext cx="3119726" cy="4423637"/>
          </a:xfrm>
          <a:prstGeom prst="rect">
            <a:avLst/>
          </a:prstGeom>
          <a:ln>
            <a:noFill/>
          </a:ln>
          <a:effectLst>
            <a:outerShdw blurRad="292100" dist="139700" dir="2700000" algn="tl" rotWithShape="0">
              <a:srgbClr val="333333">
                <a:alpha val="65000"/>
              </a:srgbClr>
            </a:outerShdw>
          </a:effectLst>
        </p:spPr>
      </p:pic>
      <p:cxnSp>
        <p:nvCxnSpPr>
          <p:cNvPr id="34" name="Straight Connector 33">
            <a:extLst>
              <a:ext uri="{FF2B5EF4-FFF2-40B4-BE49-F238E27FC236}">
                <a16:creationId xmlns:a16="http://schemas.microsoft.com/office/drawing/2014/main" id="{247FEC88-AA94-435F-998D-5F2398EEBC8A}"/>
              </a:ext>
            </a:extLst>
          </p:cNvPr>
          <p:cNvCxnSpPr>
            <a:cxnSpLocks/>
          </p:cNvCxnSpPr>
          <p:nvPr/>
        </p:nvCxnSpPr>
        <p:spPr>
          <a:xfrm flipH="1" flipV="1">
            <a:off x="10185404" y="1638323"/>
            <a:ext cx="189471" cy="117609"/>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18" descr="Logo&#10;&#10;Description automatically generated">
            <a:extLst>
              <a:ext uri="{FF2B5EF4-FFF2-40B4-BE49-F238E27FC236}">
                <a16:creationId xmlns:a16="http://schemas.microsoft.com/office/drawing/2014/main" id="{8AD0687B-6402-414B-B380-26A74DA0DF6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06064" y="1582837"/>
            <a:ext cx="2095553" cy="878194"/>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A4024A43-9364-4F7E-A26E-99991B164FF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47325" y="196970"/>
            <a:ext cx="2182464" cy="779371"/>
          </a:xfrm>
          <a:prstGeom prst="rect">
            <a:avLst/>
          </a:prstGeom>
        </p:spPr>
      </p:pic>
    </p:spTree>
    <p:extLst>
      <p:ext uri="{BB962C8B-B14F-4D97-AF65-F5344CB8AC3E}">
        <p14:creationId xmlns:p14="http://schemas.microsoft.com/office/powerpoint/2010/main" val="2247030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8" name="Straight Connector 127"/>
          <p:cNvCxnSpPr/>
          <p:nvPr/>
        </p:nvCxnSpPr>
        <p:spPr>
          <a:xfrm>
            <a:off x="2302668" y="3373438"/>
            <a:ext cx="7586663" cy="0"/>
          </a:xfrm>
          <a:prstGeom prst="line">
            <a:avLst/>
          </a:prstGeom>
          <a:ln w="38100" cap="rnd">
            <a:solidFill>
              <a:srgbClr val="F5333F"/>
            </a:solidFill>
          </a:ln>
        </p:spPr>
        <p:style>
          <a:lnRef idx="1">
            <a:schemeClr val="accent2"/>
          </a:lnRef>
          <a:fillRef idx="0">
            <a:schemeClr val="accent2"/>
          </a:fillRef>
          <a:effectRef idx="0">
            <a:schemeClr val="accent2"/>
          </a:effectRef>
          <a:fontRef idx="minor">
            <a:schemeClr val="tx1"/>
          </a:fontRef>
        </p:style>
      </p:cxnSp>
      <p:sp>
        <p:nvSpPr>
          <p:cNvPr id="129" name="Title 3"/>
          <p:cNvSpPr>
            <a:spLocks noGrp="1"/>
          </p:cNvSpPr>
          <p:nvPr>
            <p:ph type="title" idx="4294967295"/>
          </p:nvPr>
        </p:nvSpPr>
        <p:spPr>
          <a:xfrm>
            <a:off x="0" y="2237963"/>
            <a:ext cx="12192000" cy="1143000"/>
          </a:xfrm>
        </p:spPr>
        <p:txBody>
          <a:bodyPr/>
          <a:lstStyle/>
          <a:p>
            <a:pPr algn="ctr" eaLnBrk="1" hangingPunct="1"/>
            <a:r>
              <a:rPr lang="en-GB" altLang="en-US" sz="3600" b="1" dirty="0">
                <a:solidFill>
                  <a:srgbClr val="393F4B"/>
                </a:solidFill>
                <a:latin typeface="Calibri" panose="020F0502020204030204" pitchFamily="34" charset="0"/>
                <a:cs typeface="Calibri" panose="020F0502020204030204" pitchFamily="34" charset="0"/>
              </a:rPr>
              <a:t>Image Library</a:t>
            </a:r>
          </a:p>
        </p:txBody>
      </p:sp>
      <p:pic>
        <p:nvPicPr>
          <p:cNvPr id="5" name="Picture 4" descr="A picture containing text&#10;&#10;Description automatically generated">
            <a:extLst>
              <a:ext uri="{FF2B5EF4-FFF2-40B4-BE49-F238E27FC236}">
                <a16:creationId xmlns:a16="http://schemas.microsoft.com/office/drawing/2014/main" id="{E60E15B7-224A-4601-84B2-2CD8B639CF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47325" y="196970"/>
            <a:ext cx="2182464" cy="779371"/>
          </a:xfrm>
          <a:prstGeom prst="rect">
            <a:avLst/>
          </a:prstGeom>
        </p:spPr>
      </p:pic>
    </p:spTree>
    <p:extLst>
      <p:ext uri="{BB962C8B-B14F-4D97-AF65-F5344CB8AC3E}">
        <p14:creationId xmlns:p14="http://schemas.microsoft.com/office/powerpoint/2010/main" val="1302847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8" name="Straight Connector 127"/>
          <p:cNvCxnSpPr/>
          <p:nvPr/>
        </p:nvCxnSpPr>
        <p:spPr>
          <a:xfrm>
            <a:off x="539750" y="1039813"/>
            <a:ext cx="1079500" cy="0"/>
          </a:xfrm>
          <a:prstGeom prst="line">
            <a:avLst/>
          </a:prstGeom>
          <a:ln w="38100" cap="rnd">
            <a:solidFill>
              <a:srgbClr val="F5333F"/>
            </a:solidFill>
          </a:ln>
        </p:spPr>
        <p:style>
          <a:lnRef idx="1">
            <a:schemeClr val="accent2"/>
          </a:lnRef>
          <a:fillRef idx="0">
            <a:schemeClr val="accent2"/>
          </a:fillRef>
          <a:effectRef idx="0">
            <a:schemeClr val="accent2"/>
          </a:effectRef>
          <a:fontRef idx="minor">
            <a:schemeClr val="tx1"/>
          </a:fontRef>
        </p:style>
      </p:cxnSp>
      <p:sp>
        <p:nvSpPr>
          <p:cNvPr id="129" name="Title 3"/>
          <p:cNvSpPr>
            <a:spLocks noGrp="1"/>
          </p:cNvSpPr>
          <p:nvPr>
            <p:ph type="title" idx="4294967295"/>
          </p:nvPr>
        </p:nvSpPr>
        <p:spPr>
          <a:xfrm>
            <a:off x="428625" y="296956"/>
            <a:ext cx="8229600" cy="779371"/>
          </a:xfrm>
        </p:spPr>
        <p:txBody>
          <a:bodyPr/>
          <a:lstStyle/>
          <a:p>
            <a:pPr eaLnBrk="1" hangingPunct="1"/>
            <a:r>
              <a:rPr lang="en-GB" altLang="en-US" sz="2800" b="1" dirty="0">
                <a:solidFill>
                  <a:srgbClr val="393F4B"/>
                </a:solidFill>
                <a:latin typeface="Calibri" panose="020F0502020204030204" pitchFamily="34" charset="0"/>
                <a:cs typeface="Calibri" panose="020F0502020204030204" pitchFamily="34" charset="0"/>
              </a:rPr>
              <a:t>Photo Library – Environment </a:t>
            </a:r>
          </a:p>
        </p:txBody>
      </p:sp>
      <p:sp>
        <p:nvSpPr>
          <p:cNvPr id="6" name="Rectangle 5">
            <a:extLst>
              <a:ext uri="{FF2B5EF4-FFF2-40B4-BE49-F238E27FC236}">
                <a16:creationId xmlns:a16="http://schemas.microsoft.com/office/drawing/2014/main" id="{0A860455-0DA5-47D7-B054-3FB8E8398C3F}"/>
              </a:ext>
            </a:extLst>
          </p:cNvPr>
          <p:cNvSpPr/>
          <p:nvPr/>
        </p:nvSpPr>
        <p:spPr>
          <a:xfrm>
            <a:off x="4361411" y="1163761"/>
            <a:ext cx="2248306" cy="369332"/>
          </a:xfrm>
          <a:prstGeom prst="rect">
            <a:avLst/>
          </a:prstGeom>
        </p:spPr>
        <p:txBody>
          <a:bodyPr wrap="square">
            <a:spAutoFit/>
          </a:bodyPr>
          <a:lstStyle/>
          <a:p>
            <a:r>
              <a:rPr lang="en-GB" b="1" dirty="0">
                <a:solidFill>
                  <a:schemeClr val="bg1"/>
                </a:solidFill>
              </a:rPr>
              <a:t>PEAKON FEATURES</a:t>
            </a:r>
          </a:p>
        </p:txBody>
      </p:sp>
      <p:pic>
        <p:nvPicPr>
          <p:cNvPr id="23" name="Picture 22" descr="A picture containing water, outdoor, watercraft, transport&#10;&#10;Description automatically generated">
            <a:extLst>
              <a:ext uri="{FF2B5EF4-FFF2-40B4-BE49-F238E27FC236}">
                <a16:creationId xmlns:a16="http://schemas.microsoft.com/office/drawing/2014/main" id="{FA422685-CF42-4F83-B1E9-92E4532EAE75}"/>
              </a:ext>
            </a:extLst>
          </p:cNvPr>
          <p:cNvPicPr>
            <a:picLocks noChangeAspect="1"/>
          </p:cNvPicPr>
          <p:nvPr/>
        </p:nvPicPr>
        <p:blipFill>
          <a:blip r:embed="rId2"/>
          <a:stretch>
            <a:fillRect/>
          </a:stretch>
        </p:blipFill>
        <p:spPr>
          <a:xfrm>
            <a:off x="539750" y="1203782"/>
            <a:ext cx="3854039" cy="2567754"/>
          </a:xfrm>
          <a:prstGeom prst="rect">
            <a:avLst/>
          </a:prstGeom>
        </p:spPr>
      </p:pic>
      <p:pic>
        <p:nvPicPr>
          <p:cNvPr id="25" name="Picture 24" descr="A group of wind turbines&#10;&#10;Description automatically generated with low confidence">
            <a:extLst>
              <a:ext uri="{FF2B5EF4-FFF2-40B4-BE49-F238E27FC236}">
                <a16:creationId xmlns:a16="http://schemas.microsoft.com/office/drawing/2014/main" id="{A8BB4898-F87C-4FA1-B8FD-347DCC3133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91"/>
          <a:stretch/>
        </p:blipFill>
        <p:spPr>
          <a:xfrm>
            <a:off x="5108458" y="3898991"/>
            <a:ext cx="5696562" cy="2795362"/>
          </a:xfrm>
          <a:prstGeom prst="rect">
            <a:avLst/>
          </a:prstGeom>
        </p:spPr>
      </p:pic>
      <p:pic>
        <p:nvPicPr>
          <p:cNvPr id="27" name="Picture 26" descr="A picture containing sky, outdoor, outdoor object, windmill&#10;&#10;Description automatically generated">
            <a:extLst>
              <a:ext uri="{FF2B5EF4-FFF2-40B4-BE49-F238E27FC236}">
                <a16:creationId xmlns:a16="http://schemas.microsoft.com/office/drawing/2014/main" id="{6EDEF5D0-DCB8-4403-BBA6-D9C459D61A8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9750" y="3898991"/>
            <a:ext cx="4434922" cy="2795361"/>
          </a:xfrm>
          <a:prstGeom prst="rect">
            <a:avLst/>
          </a:prstGeom>
        </p:spPr>
      </p:pic>
      <p:pic>
        <p:nvPicPr>
          <p:cNvPr id="29" name="Picture 28" descr="A picture containing sky, outdoor, water, boat&#10;&#10;Description automatically generated">
            <a:extLst>
              <a:ext uri="{FF2B5EF4-FFF2-40B4-BE49-F238E27FC236}">
                <a16:creationId xmlns:a16="http://schemas.microsoft.com/office/drawing/2014/main" id="{26102FF5-9D78-4A69-B288-7ECF05BF695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52785" y="1203782"/>
            <a:ext cx="1925816" cy="2567754"/>
          </a:xfrm>
          <a:prstGeom prst="rect">
            <a:avLst/>
          </a:prstGeom>
        </p:spPr>
      </p:pic>
      <p:pic>
        <p:nvPicPr>
          <p:cNvPr id="31" name="Picture 30" descr="A person digging in the dirt&#10;&#10;Description automatically generated with medium confidence">
            <a:extLst>
              <a:ext uri="{FF2B5EF4-FFF2-40B4-BE49-F238E27FC236}">
                <a16:creationId xmlns:a16="http://schemas.microsoft.com/office/drawing/2014/main" id="{0DBB8365-535F-4D9D-836C-21E6D6DC603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43425" y="1198386"/>
            <a:ext cx="3859724" cy="2573149"/>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D056BEE3-5F69-4B17-BE57-A740B354EA9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47325" y="196970"/>
            <a:ext cx="2182464" cy="779371"/>
          </a:xfrm>
          <a:prstGeom prst="rect">
            <a:avLst/>
          </a:prstGeom>
        </p:spPr>
      </p:pic>
    </p:spTree>
    <p:extLst>
      <p:ext uri="{BB962C8B-B14F-4D97-AF65-F5344CB8AC3E}">
        <p14:creationId xmlns:p14="http://schemas.microsoft.com/office/powerpoint/2010/main" val="3060218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8" name="Straight Connector 127"/>
          <p:cNvCxnSpPr/>
          <p:nvPr/>
        </p:nvCxnSpPr>
        <p:spPr>
          <a:xfrm>
            <a:off x="539750" y="1039813"/>
            <a:ext cx="1079500" cy="0"/>
          </a:xfrm>
          <a:prstGeom prst="line">
            <a:avLst/>
          </a:prstGeom>
          <a:ln w="38100" cap="rnd">
            <a:solidFill>
              <a:srgbClr val="F5333F"/>
            </a:solidFill>
          </a:ln>
        </p:spPr>
        <p:style>
          <a:lnRef idx="1">
            <a:schemeClr val="accent2"/>
          </a:lnRef>
          <a:fillRef idx="0">
            <a:schemeClr val="accent2"/>
          </a:fillRef>
          <a:effectRef idx="0">
            <a:schemeClr val="accent2"/>
          </a:effectRef>
          <a:fontRef idx="minor">
            <a:schemeClr val="tx1"/>
          </a:fontRef>
        </p:style>
      </p:cxnSp>
      <p:sp>
        <p:nvSpPr>
          <p:cNvPr id="129" name="Title 3"/>
          <p:cNvSpPr>
            <a:spLocks noGrp="1"/>
          </p:cNvSpPr>
          <p:nvPr>
            <p:ph type="title" idx="4294967295"/>
          </p:nvPr>
        </p:nvSpPr>
        <p:spPr>
          <a:xfrm>
            <a:off x="428625" y="296956"/>
            <a:ext cx="8229600" cy="779371"/>
          </a:xfrm>
        </p:spPr>
        <p:txBody>
          <a:bodyPr/>
          <a:lstStyle/>
          <a:p>
            <a:pPr eaLnBrk="1" hangingPunct="1"/>
            <a:r>
              <a:rPr lang="en-GB" altLang="en-US" sz="2800" b="1" dirty="0">
                <a:solidFill>
                  <a:srgbClr val="393F4B"/>
                </a:solidFill>
                <a:latin typeface="Calibri" panose="020F0502020204030204" pitchFamily="34" charset="0"/>
                <a:cs typeface="Calibri" panose="020F0502020204030204" pitchFamily="34" charset="0"/>
              </a:rPr>
              <a:t>Photo Library – People </a:t>
            </a:r>
          </a:p>
        </p:txBody>
      </p:sp>
      <p:pic>
        <p:nvPicPr>
          <p:cNvPr id="8" name="Picture 7" descr="A group of people sitting around a table&#10;&#10;Description automatically generated with medium confidence">
            <a:extLst>
              <a:ext uri="{FF2B5EF4-FFF2-40B4-BE49-F238E27FC236}">
                <a16:creationId xmlns:a16="http://schemas.microsoft.com/office/drawing/2014/main" id="{AE078B8C-427C-4E7E-A449-C94C785183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25673" y="1218401"/>
            <a:ext cx="3912316" cy="2462075"/>
          </a:xfrm>
          <a:prstGeom prst="rect">
            <a:avLst/>
          </a:prstGeom>
        </p:spPr>
      </p:pic>
      <p:pic>
        <p:nvPicPr>
          <p:cNvPr id="10" name="Picture 9" descr="A person walking with a group of people around him&#10;&#10;Description automatically generated with low confidence">
            <a:extLst>
              <a:ext uri="{FF2B5EF4-FFF2-40B4-BE49-F238E27FC236}">
                <a16:creationId xmlns:a16="http://schemas.microsoft.com/office/drawing/2014/main" id="{E8E4562B-E0D6-43D3-8772-E1E7D1A1737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9750" y="1227229"/>
            <a:ext cx="3721058" cy="2480705"/>
          </a:xfrm>
          <a:prstGeom prst="rect">
            <a:avLst/>
          </a:prstGeom>
        </p:spPr>
      </p:pic>
      <p:pic>
        <p:nvPicPr>
          <p:cNvPr id="12" name="Picture 11" descr="A person writing on a piece of paper&#10;&#10;Description automatically generated with medium confidence">
            <a:extLst>
              <a:ext uri="{FF2B5EF4-FFF2-40B4-BE49-F238E27FC236}">
                <a16:creationId xmlns:a16="http://schemas.microsoft.com/office/drawing/2014/main" id="{950B0C71-81B0-4E93-994F-B06F54D83EB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02854" y="1218401"/>
            <a:ext cx="3693112" cy="2462075"/>
          </a:xfrm>
          <a:prstGeom prst="rect">
            <a:avLst/>
          </a:prstGeom>
        </p:spPr>
      </p:pic>
      <p:pic>
        <p:nvPicPr>
          <p:cNvPr id="16" name="Picture 15" descr="A picture containing wall, indoor&#10;&#10;Description automatically generated">
            <a:extLst>
              <a:ext uri="{FF2B5EF4-FFF2-40B4-BE49-F238E27FC236}">
                <a16:creationId xmlns:a16="http://schemas.microsoft.com/office/drawing/2014/main" id="{75EFD5A2-ABF5-4F0D-BDA7-4EDF1736223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02854" y="3781903"/>
            <a:ext cx="3546640" cy="2659461"/>
          </a:xfrm>
          <a:prstGeom prst="rect">
            <a:avLst/>
          </a:prstGeom>
        </p:spPr>
      </p:pic>
      <p:pic>
        <p:nvPicPr>
          <p:cNvPr id="13" name="Picture 12" descr="A group of people sitting on a bench&#10;&#10;Description automatically generated with medium confidence">
            <a:extLst>
              <a:ext uri="{FF2B5EF4-FFF2-40B4-BE49-F238E27FC236}">
                <a16:creationId xmlns:a16="http://schemas.microsoft.com/office/drawing/2014/main" id="{2CC9A9DF-7CC3-4C22-B2A0-45A948F089F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325672" y="3781132"/>
            <a:ext cx="3912315" cy="252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47B16742-3FE7-46FA-A7EF-99A8A24E56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47325" y="196970"/>
            <a:ext cx="2182464" cy="779371"/>
          </a:xfrm>
          <a:prstGeom prst="rect">
            <a:avLst/>
          </a:prstGeom>
        </p:spPr>
      </p:pic>
      <p:pic>
        <p:nvPicPr>
          <p:cNvPr id="11" name="Picture 10" descr="A picture containing person, table, indoor, people&#10;&#10;Description automatically generated">
            <a:extLst>
              <a:ext uri="{FF2B5EF4-FFF2-40B4-BE49-F238E27FC236}">
                <a16:creationId xmlns:a16="http://schemas.microsoft.com/office/drawing/2014/main" id="{6EFEF8FE-3D85-40D4-A2AC-1AB908F06FB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6141" t="1054" r="17140" b="952"/>
          <a:stretch/>
        </p:blipFill>
        <p:spPr>
          <a:xfrm>
            <a:off x="539750" y="3808590"/>
            <a:ext cx="3721055" cy="2480704"/>
          </a:xfrm>
          <a:prstGeom prst="rect">
            <a:avLst/>
          </a:prstGeom>
        </p:spPr>
      </p:pic>
    </p:spTree>
    <p:extLst>
      <p:ext uri="{BB962C8B-B14F-4D97-AF65-F5344CB8AC3E}">
        <p14:creationId xmlns:p14="http://schemas.microsoft.com/office/powerpoint/2010/main" val="3661564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8" name="Straight Connector 127"/>
          <p:cNvCxnSpPr/>
          <p:nvPr/>
        </p:nvCxnSpPr>
        <p:spPr>
          <a:xfrm>
            <a:off x="539750" y="1039813"/>
            <a:ext cx="1079500" cy="0"/>
          </a:xfrm>
          <a:prstGeom prst="line">
            <a:avLst/>
          </a:prstGeom>
          <a:ln w="38100" cap="rnd">
            <a:solidFill>
              <a:srgbClr val="F5333F"/>
            </a:solidFill>
          </a:ln>
        </p:spPr>
        <p:style>
          <a:lnRef idx="1">
            <a:schemeClr val="accent2"/>
          </a:lnRef>
          <a:fillRef idx="0">
            <a:schemeClr val="accent2"/>
          </a:fillRef>
          <a:effectRef idx="0">
            <a:schemeClr val="accent2"/>
          </a:effectRef>
          <a:fontRef idx="minor">
            <a:schemeClr val="tx1"/>
          </a:fontRef>
        </p:style>
      </p:cxnSp>
      <p:sp>
        <p:nvSpPr>
          <p:cNvPr id="129" name="Title 3"/>
          <p:cNvSpPr>
            <a:spLocks noGrp="1"/>
          </p:cNvSpPr>
          <p:nvPr>
            <p:ph type="title" idx="4294967295"/>
          </p:nvPr>
        </p:nvSpPr>
        <p:spPr>
          <a:xfrm>
            <a:off x="428625" y="296956"/>
            <a:ext cx="8229600" cy="779371"/>
          </a:xfrm>
        </p:spPr>
        <p:txBody>
          <a:bodyPr/>
          <a:lstStyle/>
          <a:p>
            <a:pPr eaLnBrk="1" hangingPunct="1"/>
            <a:r>
              <a:rPr lang="en-GB" altLang="en-US" sz="2800" b="1" dirty="0">
                <a:solidFill>
                  <a:srgbClr val="393F4B"/>
                </a:solidFill>
                <a:latin typeface="Calibri" panose="020F0502020204030204" pitchFamily="34" charset="0"/>
                <a:cs typeface="Calibri" panose="020F0502020204030204" pitchFamily="34" charset="0"/>
              </a:rPr>
              <a:t>Photo Library – Community </a:t>
            </a:r>
          </a:p>
        </p:txBody>
      </p:sp>
      <p:pic>
        <p:nvPicPr>
          <p:cNvPr id="4" name="Picture 3" descr="A picture containing grass, outdoor, mountain, person&#10;&#10;Description automatically generated">
            <a:extLst>
              <a:ext uri="{FF2B5EF4-FFF2-40B4-BE49-F238E27FC236}">
                <a16:creationId xmlns:a16="http://schemas.microsoft.com/office/drawing/2014/main" id="{8DB43EAB-424A-4F50-809B-7702E914FC3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39485" y="1243997"/>
            <a:ext cx="2818201" cy="2113651"/>
          </a:xfrm>
          <a:prstGeom prst="rect">
            <a:avLst/>
          </a:prstGeom>
        </p:spPr>
      </p:pic>
      <p:pic>
        <p:nvPicPr>
          <p:cNvPr id="6" name="Picture 5" descr="A group of people posing for a photo&#10;&#10;Description automatically generated">
            <a:extLst>
              <a:ext uri="{FF2B5EF4-FFF2-40B4-BE49-F238E27FC236}">
                <a16:creationId xmlns:a16="http://schemas.microsoft.com/office/drawing/2014/main" id="{3DF5CB66-E3E5-40E0-93DD-39B58008C40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29441" y="1243997"/>
            <a:ext cx="3788589" cy="2841442"/>
          </a:xfrm>
          <a:prstGeom prst="rect">
            <a:avLst/>
          </a:prstGeom>
        </p:spPr>
      </p:pic>
      <p:pic>
        <p:nvPicPr>
          <p:cNvPr id="9" name="Picture 8" descr="A person digging in the sand&#10;&#10;Description automatically generated with medium confidence">
            <a:extLst>
              <a:ext uri="{FF2B5EF4-FFF2-40B4-BE49-F238E27FC236}">
                <a16:creationId xmlns:a16="http://schemas.microsoft.com/office/drawing/2014/main" id="{8D27DA90-6B1D-4F7E-BA62-C7961475806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2180" y="3429000"/>
            <a:ext cx="5175506" cy="2911222"/>
          </a:xfrm>
          <a:prstGeom prst="rect">
            <a:avLst/>
          </a:prstGeom>
        </p:spPr>
      </p:pic>
      <p:pic>
        <p:nvPicPr>
          <p:cNvPr id="13" name="Picture 12" descr="A group of women posing for a photo&#10;&#10;Description automatically generated with medium confidence">
            <a:extLst>
              <a:ext uri="{FF2B5EF4-FFF2-40B4-BE49-F238E27FC236}">
                <a16:creationId xmlns:a16="http://schemas.microsoft.com/office/drawing/2014/main" id="{64A6C759-F7DC-4FA8-9542-4D1C2E0C81B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6935" y="1243997"/>
            <a:ext cx="2818203" cy="2113652"/>
          </a:xfrm>
          <a:prstGeom prst="rect">
            <a:avLst/>
          </a:prstGeom>
        </p:spPr>
      </p:pic>
      <p:pic>
        <p:nvPicPr>
          <p:cNvPr id="17" name="Picture 16" descr="A picture containing outdoor, grass, person, tree&#10;&#10;Description automatically generated">
            <a:extLst>
              <a:ext uri="{FF2B5EF4-FFF2-40B4-BE49-F238E27FC236}">
                <a16:creationId xmlns:a16="http://schemas.microsoft.com/office/drawing/2014/main" id="{F9D8F9E2-E7DE-46B2-9033-AF47E9DD1CF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89786" y="2078078"/>
            <a:ext cx="1471542" cy="2007361"/>
          </a:xfrm>
          <a:prstGeom prst="rect">
            <a:avLst/>
          </a:prstGeom>
        </p:spPr>
      </p:pic>
      <p:pic>
        <p:nvPicPr>
          <p:cNvPr id="21" name="Picture 20" descr="A table with food on it&#10;&#10;Description automatically generated with low confidence">
            <a:extLst>
              <a:ext uri="{FF2B5EF4-FFF2-40B4-BE49-F238E27FC236}">
                <a16:creationId xmlns:a16="http://schemas.microsoft.com/office/drawing/2014/main" id="{8D308CF6-988A-4962-BB98-919A2BB0C9D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329440" y="4149833"/>
            <a:ext cx="5331887" cy="217546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629E6AD9-00CA-4D71-ADA6-DC1BA96000E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47325" y="196970"/>
            <a:ext cx="2182464" cy="77937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79B024BF-AFC5-408A-8546-83AF0D16BA3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99725" y="349370"/>
            <a:ext cx="2182464" cy="779371"/>
          </a:xfrm>
          <a:prstGeom prst="rect">
            <a:avLst/>
          </a:prstGeom>
        </p:spPr>
      </p:pic>
    </p:spTree>
    <p:extLst>
      <p:ext uri="{BB962C8B-B14F-4D97-AF65-F5344CB8AC3E}">
        <p14:creationId xmlns:p14="http://schemas.microsoft.com/office/powerpoint/2010/main" val="4088130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8" name="Straight Connector 127"/>
          <p:cNvCxnSpPr/>
          <p:nvPr/>
        </p:nvCxnSpPr>
        <p:spPr>
          <a:xfrm>
            <a:off x="539750" y="1039813"/>
            <a:ext cx="1079500" cy="0"/>
          </a:xfrm>
          <a:prstGeom prst="line">
            <a:avLst/>
          </a:prstGeom>
          <a:ln w="38100" cap="rnd">
            <a:solidFill>
              <a:srgbClr val="F5333F"/>
            </a:solidFill>
          </a:ln>
        </p:spPr>
        <p:style>
          <a:lnRef idx="1">
            <a:schemeClr val="accent2"/>
          </a:lnRef>
          <a:fillRef idx="0">
            <a:schemeClr val="accent2"/>
          </a:fillRef>
          <a:effectRef idx="0">
            <a:schemeClr val="accent2"/>
          </a:effectRef>
          <a:fontRef idx="minor">
            <a:schemeClr val="tx1"/>
          </a:fontRef>
        </p:style>
      </p:cxnSp>
      <p:sp>
        <p:nvSpPr>
          <p:cNvPr id="129" name="Title 3"/>
          <p:cNvSpPr>
            <a:spLocks noGrp="1"/>
          </p:cNvSpPr>
          <p:nvPr>
            <p:ph type="title" idx="4294967295"/>
          </p:nvPr>
        </p:nvSpPr>
        <p:spPr>
          <a:xfrm>
            <a:off x="428625" y="296956"/>
            <a:ext cx="8229600" cy="779371"/>
          </a:xfrm>
        </p:spPr>
        <p:txBody>
          <a:bodyPr/>
          <a:lstStyle/>
          <a:p>
            <a:pPr eaLnBrk="1" hangingPunct="1"/>
            <a:r>
              <a:rPr lang="en-GB" altLang="en-US" sz="2800" b="1" dirty="0">
                <a:solidFill>
                  <a:srgbClr val="393F4B"/>
                </a:solidFill>
                <a:latin typeface="Calibri" panose="020F0502020204030204" pitchFamily="34" charset="0"/>
                <a:cs typeface="Calibri" panose="020F0502020204030204" pitchFamily="34" charset="0"/>
              </a:rPr>
              <a:t>Photo Library – Customer </a:t>
            </a:r>
          </a:p>
        </p:txBody>
      </p:sp>
      <p:pic>
        <p:nvPicPr>
          <p:cNvPr id="3" name="Picture 2" descr="A picture containing person, table, indoor, people&#10;&#10;Description automatically generated">
            <a:extLst>
              <a:ext uri="{FF2B5EF4-FFF2-40B4-BE49-F238E27FC236}">
                <a16:creationId xmlns:a16="http://schemas.microsoft.com/office/drawing/2014/main" id="{9749209C-7B14-4DBF-852B-4D3A7974E55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45038" y="3705526"/>
            <a:ext cx="4391909" cy="2292302"/>
          </a:xfrm>
          <a:prstGeom prst="rect">
            <a:avLst/>
          </a:prstGeom>
        </p:spPr>
      </p:pic>
      <p:pic>
        <p:nvPicPr>
          <p:cNvPr id="10" name="Picture 9" descr="A picture containing computer, indoor, working, desk&#10;&#10;Description automatically generated">
            <a:extLst>
              <a:ext uri="{FF2B5EF4-FFF2-40B4-BE49-F238E27FC236}">
                <a16:creationId xmlns:a16="http://schemas.microsoft.com/office/drawing/2014/main" id="{F7CAA038-8A00-4607-8145-FEB783B9772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00149" y="3707934"/>
            <a:ext cx="3620083" cy="2413389"/>
          </a:xfrm>
          <a:prstGeom prst="rect">
            <a:avLst/>
          </a:prstGeom>
        </p:spPr>
      </p:pic>
      <p:pic>
        <p:nvPicPr>
          <p:cNvPr id="12" name="Picture 11" descr="A group of people sitting around a table&#10;&#10;Description automatically generated">
            <a:extLst>
              <a:ext uri="{FF2B5EF4-FFF2-40B4-BE49-F238E27FC236}">
                <a16:creationId xmlns:a16="http://schemas.microsoft.com/office/drawing/2014/main" id="{5757ED49-00BA-44E8-8A79-713F319BFC6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98767" y="1456577"/>
            <a:ext cx="3763802" cy="2138105"/>
          </a:xfrm>
          <a:prstGeom prst="rect">
            <a:avLst/>
          </a:prstGeom>
        </p:spPr>
      </p:pic>
      <p:pic>
        <p:nvPicPr>
          <p:cNvPr id="15" name="Picture 14" descr="A picture containing person, table, sitting, indoor&#10;&#10;Description automatically generated">
            <a:extLst>
              <a:ext uri="{FF2B5EF4-FFF2-40B4-BE49-F238E27FC236}">
                <a16:creationId xmlns:a16="http://schemas.microsoft.com/office/drawing/2014/main" id="{566C0BEF-27A4-4252-A747-39D772A1C8B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54850" y="1085479"/>
            <a:ext cx="3763802" cy="2509201"/>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8E2D89FB-87CF-4A98-B271-4B547169CB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47325" y="196970"/>
            <a:ext cx="2182464" cy="779371"/>
          </a:xfrm>
          <a:prstGeom prst="rect">
            <a:avLst/>
          </a:prstGeom>
        </p:spPr>
      </p:pic>
    </p:spTree>
    <p:extLst>
      <p:ext uri="{BB962C8B-B14F-4D97-AF65-F5344CB8AC3E}">
        <p14:creationId xmlns:p14="http://schemas.microsoft.com/office/powerpoint/2010/main" val="1608968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8" name="Straight Connector 127"/>
          <p:cNvCxnSpPr/>
          <p:nvPr/>
        </p:nvCxnSpPr>
        <p:spPr>
          <a:xfrm>
            <a:off x="2302668" y="3373438"/>
            <a:ext cx="7586663" cy="0"/>
          </a:xfrm>
          <a:prstGeom prst="line">
            <a:avLst/>
          </a:prstGeom>
          <a:ln w="38100" cap="rnd">
            <a:solidFill>
              <a:srgbClr val="F5333F"/>
            </a:solidFill>
          </a:ln>
        </p:spPr>
        <p:style>
          <a:lnRef idx="1">
            <a:schemeClr val="accent2"/>
          </a:lnRef>
          <a:fillRef idx="0">
            <a:schemeClr val="accent2"/>
          </a:fillRef>
          <a:effectRef idx="0">
            <a:schemeClr val="accent2"/>
          </a:effectRef>
          <a:fontRef idx="minor">
            <a:schemeClr val="tx1"/>
          </a:fontRef>
        </p:style>
      </p:cxnSp>
      <p:sp>
        <p:nvSpPr>
          <p:cNvPr id="129" name="Title 3"/>
          <p:cNvSpPr>
            <a:spLocks noGrp="1"/>
          </p:cNvSpPr>
          <p:nvPr>
            <p:ph type="title" idx="4294967295"/>
          </p:nvPr>
        </p:nvSpPr>
        <p:spPr>
          <a:xfrm>
            <a:off x="0" y="2237963"/>
            <a:ext cx="12192000" cy="1143000"/>
          </a:xfrm>
        </p:spPr>
        <p:txBody>
          <a:bodyPr/>
          <a:lstStyle/>
          <a:p>
            <a:pPr algn="ctr" eaLnBrk="1" hangingPunct="1"/>
            <a:r>
              <a:rPr lang="en-GB" altLang="en-US" sz="3600" b="1" dirty="0">
                <a:solidFill>
                  <a:srgbClr val="393F4B"/>
                </a:solidFill>
                <a:latin typeface="Calibri" panose="020F0502020204030204" pitchFamily="34" charset="0"/>
                <a:cs typeface="Calibri" panose="020F0502020204030204" pitchFamily="34" charset="0"/>
              </a:rPr>
              <a:t>Useful Contacts</a:t>
            </a:r>
          </a:p>
        </p:txBody>
      </p:sp>
      <p:pic>
        <p:nvPicPr>
          <p:cNvPr id="5" name="Picture 4" descr="A picture containing text&#10;&#10;Description automatically generated">
            <a:extLst>
              <a:ext uri="{FF2B5EF4-FFF2-40B4-BE49-F238E27FC236}">
                <a16:creationId xmlns:a16="http://schemas.microsoft.com/office/drawing/2014/main" id="{82599F69-9C6F-4FCA-8658-C8A18C453F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47325" y="196970"/>
            <a:ext cx="2182464" cy="779371"/>
          </a:xfrm>
          <a:prstGeom prst="rect">
            <a:avLst/>
          </a:prstGeom>
        </p:spPr>
      </p:pic>
    </p:spTree>
    <p:extLst>
      <p:ext uri="{BB962C8B-B14F-4D97-AF65-F5344CB8AC3E}">
        <p14:creationId xmlns:p14="http://schemas.microsoft.com/office/powerpoint/2010/main" val="3858374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8" name="Straight Connector 127"/>
          <p:cNvCxnSpPr/>
          <p:nvPr/>
        </p:nvCxnSpPr>
        <p:spPr>
          <a:xfrm>
            <a:off x="539750" y="1039813"/>
            <a:ext cx="1079500" cy="0"/>
          </a:xfrm>
          <a:prstGeom prst="line">
            <a:avLst/>
          </a:prstGeom>
          <a:ln w="38100" cap="rnd">
            <a:solidFill>
              <a:srgbClr val="F5333F"/>
            </a:solidFill>
          </a:ln>
        </p:spPr>
        <p:style>
          <a:lnRef idx="1">
            <a:schemeClr val="accent2"/>
          </a:lnRef>
          <a:fillRef idx="0">
            <a:schemeClr val="accent2"/>
          </a:fillRef>
          <a:effectRef idx="0">
            <a:schemeClr val="accent2"/>
          </a:effectRef>
          <a:fontRef idx="minor">
            <a:schemeClr val="tx1"/>
          </a:fontRef>
        </p:style>
      </p:cxnSp>
      <p:sp>
        <p:nvSpPr>
          <p:cNvPr id="129" name="Title 3"/>
          <p:cNvSpPr>
            <a:spLocks noGrp="1"/>
          </p:cNvSpPr>
          <p:nvPr>
            <p:ph type="title" idx="4294967295"/>
          </p:nvPr>
        </p:nvSpPr>
        <p:spPr>
          <a:xfrm>
            <a:off x="428625" y="296956"/>
            <a:ext cx="8229600" cy="779371"/>
          </a:xfrm>
        </p:spPr>
        <p:txBody>
          <a:bodyPr/>
          <a:lstStyle/>
          <a:p>
            <a:pPr eaLnBrk="1" hangingPunct="1"/>
            <a:r>
              <a:rPr lang="en-GB" altLang="en-US" sz="2800" b="1" dirty="0">
                <a:solidFill>
                  <a:srgbClr val="393F4B"/>
                </a:solidFill>
                <a:latin typeface="Calibri" panose="020F0502020204030204" pitchFamily="34" charset="0"/>
                <a:cs typeface="Calibri" panose="020F0502020204030204" pitchFamily="34" charset="0"/>
              </a:rPr>
              <a:t>Points Teams Contacts</a:t>
            </a:r>
          </a:p>
        </p:txBody>
      </p:sp>
      <p:sp>
        <p:nvSpPr>
          <p:cNvPr id="6" name="Rectangle 5">
            <a:extLst>
              <a:ext uri="{FF2B5EF4-FFF2-40B4-BE49-F238E27FC236}">
                <a16:creationId xmlns:a16="http://schemas.microsoft.com/office/drawing/2014/main" id="{0A860455-0DA5-47D7-B054-3FB8E8398C3F}"/>
              </a:ext>
            </a:extLst>
          </p:cNvPr>
          <p:cNvSpPr/>
          <p:nvPr/>
        </p:nvSpPr>
        <p:spPr>
          <a:xfrm>
            <a:off x="4361411" y="1163761"/>
            <a:ext cx="2248306" cy="369332"/>
          </a:xfrm>
          <a:prstGeom prst="rect">
            <a:avLst/>
          </a:prstGeom>
        </p:spPr>
        <p:txBody>
          <a:bodyPr wrap="square">
            <a:spAutoFit/>
          </a:bodyPr>
          <a:lstStyle/>
          <a:p>
            <a:r>
              <a:rPr lang="en-GB" b="1" dirty="0">
                <a:solidFill>
                  <a:schemeClr val="bg1"/>
                </a:solidFill>
              </a:rPr>
              <a:t>PEAKON FEATURES</a:t>
            </a:r>
          </a:p>
        </p:txBody>
      </p:sp>
      <p:cxnSp>
        <p:nvCxnSpPr>
          <p:cNvPr id="7" name="Straight Connector 6">
            <a:extLst>
              <a:ext uri="{FF2B5EF4-FFF2-40B4-BE49-F238E27FC236}">
                <a16:creationId xmlns:a16="http://schemas.microsoft.com/office/drawing/2014/main" id="{35B6FD6F-2EB4-47FD-8795-1E885613EF74}"/>
              </a:ext>
            </a:extLst>
          </p:cNvPr>
          <p:cNvCxnSpPr>
            <a:cxnSpLocks/>
          </p:cNvCxnSpPr>
          <p:nvPr/>
        </p:nvCxnSpPr>
        <p:spPr>
          <a:xfrm>
            <a:off x="4493385" y="1582931"/>
            <a:ext cx="1030337" cy="0"/>
          </a:xfrm>
          <a:prstGeom prst="line">
            <a:avLst/>
          </a:prstGeom>
          <a:ln w="19050" cap="rnd">
            <a:solidFill>
              <a:schemeClr val="bg1"/>
            </a:solidFill>
          </a:ln>
        </p:spPr>
        <p:style>
          <a:lnRef idx="1">
            <a:schemeClr val="accent2"/>
          </a:lnRef>
          <a:fillRef idx="0">
            <a:schemeClr val="accent2"/>
          </a:fillRef>
          <a:effectRef idx="0">
            <a:schemeClr val="accent2"/>
          </a:effectRef>
          <a:fontRef idx="minor">
            <a:schemeClr val="tx1"/>
          </a:fontRef>
        </p:style>
      </p:cxnSp>
      <p:graphicFrame>
        <p:nvGraphicFramePr>
          <p:cNvPr id="3" name="Table 3">
            <a:extLst>
              <a:ext uri="{FF2B5EF4-FFF2-40B4-BE49-F238E27FC236}">
                <a16:creationId xmlns:a16="http://schemas.microsoft.com/office/drawing/2014/main" id="{6680226D-9D1D-4098-BA74-B196E59A580F}"/>
              </a:ext>
            </a:extLst>
          </p:cNvPr>
          <p:cNvGraphicFramePr>
            <a:graphicFrameLocks noGrp="1"/>
          </p:cNvGraphicFramePr>
          <p:nvPr>
            <p:extLst>
              <p:ext uri="{D42A27DB-BD31-4B8C-83A1-F6EECF244321}">
                <p14:modId xmlns:p14="http://schemas.microsoft.com/office/powerpoint/2010/main" val="3691869713"/>
              </p:ext>
            </p:extLst>
          </p:nvPr>
        </p:nvGraphicFramePr>
        <p:xfrm>
          <a:off x="542925" y="1348427"/>
          <a:ext cx="11029949" cy="4502958"/>
        </p:xfrm>
        <a:graphic>
          <a:graphicData uri="http://schemas.openxmlformats.org/drawingml/2006/table">
            <a:tbl>
              <a:tblPr firstRow="1" bandRow="1">
                <a:tableStyleId>{5C22544A-7EE6-4342-B048-85BDC9FD1C3A}</a:tableStyleId>
              </a:tblPr>
              <a:tblGrid>
                <a:gridCol w="1971675">
                  <a:extLst>
                    <a:ext uri="{9D8B030D-6E8A-4147-A177-3AD203B41FA5}">
                      <a16:colId xmlns:a16="http://schemas.microsoft.com/office/drawing/2014/main" val="740272250"/>
                    </a:ext>
                  </a:extLst>
                </a:gridCol>
                <a:gridCol w="2200275">
                  <a:extLst>
                    <a:ext uri="{9D8B030D-6E8A-4147-A177-3AD203B41FA5}">
                      <a16:colId xmlns:a16="http://schemas.microsoft.com/office/drawing/2014/main" val="350997580"/>
                    </a:ext>
                  </a:extLst>
                </a:gridCol>
                <a:gridCol w="2276475">
                  <a:extLst>
                    <a:ext uri="{9D8B030D-6E8A-4147-A177-3AD203B41FA5}">
                      <a16:colId xmlns:a16="http://schemas.microsoft.com/office/drawing/2014/main" val="1789002578"/>
                    </a:ext>
                  </a:extLst>
                </a:gridCol>
                <a:gridCol w="2193640">
                  <a:extLst>
                    <a:ext uri="{9D8B030D-6E8A-4147-A177-3AD203B41FA5}">
                      <a16:colId xmlns:a16="http://schemas.microsoft.com/office/drawing/2014/main" val="2017685052"/>
                    </a:ext>
                  </a:extLst>
                </a:gridCol>
                <a:gridCol w="2387884">
                  <a:extLst>
                    <a:ext uri="{9D8B030D-6E8A-4147-A177-3AD203B41FA5}">
                      <a16:colId xmlns:a16="http://schemas.microsoft.com/office/drawing/2014/main" val="2136653981"/>
                    </a:ext>
                  </a:extLst>
                </a:gridCol>
              </a:tblGrid>
              <a:tr h="388158">
                <a:tc>
                  <a:txBody>
                    <a:bodyPr/>
                    <a:lstStyle/>
                    <a:p>
                      <a:r>
                        <a:rPr lang="en-GB" sz="1800" b="1" i="0" kern="1200" dirty="0">
                          <a:solidFill>
                            <a:schemeClr val="lt1"/>
                          </a:solidFill>
                          <a:effectLst/>
                          <a:latin typeface="+mn-lt"/>
                          <a:ea typeface="+mn-ea"/>
                          <a:cs typeface="+mn-cs"/>
                        </a:rPr>
                        <a:t>Environment</a:t>
                      </a:r>
                    </a:p>
                  </a:txBody>
                  <a:tcPr/>
                </a:tc>
                <a:tc>
                  <a:txBody>
                    <a:bodyPr/>
                    <a:lstStyle/>
                    <a:p>
                      <a:r>
                        <a:rPr lang="en-GB" sz="1800" b="1" i="0" kern="1200" dirty="0">
                          <a:solidFill>
                            <a:schemeClr val="lt1"/>
                          </a:solidFill>
                          <a:effectLst/>
                          <a:latin typeface="+mn-lt"/>
                          <a:ea typeface="+mn-ea"/>
                          <a:cs typeface="+mn-cs"/>
                        </a:rPr>
                        <a:t>Community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kern="1200" dirty="0">
                          <a:solidFill>
                            <a:schemeClr val="lt1"/>
                          </a:solidFill>
                          <a:effectLst/>
                          <a:latin typeface="+mn-lt"/>
                          <a:ea typeface="+mn-ea"/>
                          <a:cs typeface="+mn-cs"/>
                        </a:rPr>
                        <a:t>People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kern="1200" dirty="0">
                          <a:solidFill>
                            <a:schemeClr val="lt1"/>
                          </a:solidFill>
                          <a:effectLst/>
                          <a:latin typeface="+mn-lt"/>
                          <a:ea typeface="+mn-ea"/>
                          <a:cs typeface="+mn-cs"/>
                        </a:rPr>
                        <a:t>Customer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kern="1200" dirty="0">
                          <a:solidFill>
                            <a:schemeClr val="lt1"/>
                          </a:solidFill>
                          <a:effectLst/>
                          <a:latin typeface="+mn-lt"/>
                          <a:ea typeface="+mn-ea"/>
                          <a:cs typeface="+mn-cs"/>
                        </a:rPr>
                        <a:t>Steerco</a:t>
                      </a:r>
                    </a:p>
                  </a:txBody>
                  <a:tcPr/>
                </a:tc>
                <a:extLst>
                  <a:ext uri="{0D108BD9-81ED-4DB2-BD59-A6C34878D82A}">
                    <a16:rowId xmlns:a16="http://schemas.microsoft.com/office/drawing/2014/main" val="3795123"/>
                  </a:ext>
                </a:extLst>
              </a:tr>
              <a:tr h="3653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rgbClr val="221C35"/>
                          </a:solidFill>
                          <a:effectLst/>
                          <a:latin typeface="+mn-lt"/>
                          <a:ea typeface="+mn-ea"/>
                          <a:cs typeface="+mn-cs"/>
                        </a:rPr>
                        <a:t>Lead: Nigel Quinn,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rgbClr val="221C35"/>
                          </a:solidFill>
                          <a:effectLst/>
                          <a:latin typeface="+mn-lt"/>
                          <a:ea typeface="+mn-ea"/>
                          <a:cs typeface="+mn-cs"/>
                        </a:rPr>
                        <a:t>Bibby Marine</a:t>
                      </a:r>
                    </a:p>
                  </a:txBody>
                  <a:tcPr/>
                </a:tc>
                <a:tc>
                  <a:txBody>
                    <a:bodyPr/>
                    <a:lstStyle/>
                    <a:p>
                      <a:r>
                        <a:rPr lang="en-GB" sz="1200" b="1" dirty="0">
                          <a:solidFill>
                            <a:srgbClr val="221C35"/>
                          </a:solidFill>
                        </a:rPr>
                        <a:t>Lead: Jonathan Andrew, </a:t>
                      </a:r>
                    </a:p>
                    <a:p>
                      <a:r>
                        <a:rPr lang="en-GB" sz="1200" b="1" dirty="0">
                          <a:solidFill>
                            <a:srgbClr val="221C35"/>
                          </a:solidFill>
                        </a:rPr>
                        <a:t>Bibby Financial Services</a:t>
                      </a:r>
                    </a:p>
                  </a:txBody>
                  <a:tcPr/>
                </a:tc>
                <a:tc>
                  <a:txBody>
                    <a:bodyPr/>
                    <a:lstStyle/>
                    <a:p>
                      <a:r>
                        <a:rPr lang="en-GB" sz="1200" b="1" dirty="0">
                          <a:solidFill>
                            <a:srgbClr val="221C35"/>
                          </a:solidFill>
                        </a:rPr>
                        <a:t>Lead: Jacqui Barker, </a:t>
                      </a:r>
                    </a:p>
                    <a:p>
                      <a:r>
                        <a:rPr lang="en-GB" sz="1200" b="1" dirty="0">
                          <a:solidFill>
                            <a:srgbClr val="221C35"/>
                          </a:solidFill>
                        </a:rPr>
                        <a:t>Bibby Line Group</a:t>
                      </a:r>
                    </a:p>
                  </a:txBody>
                  <a:tcPr/>
                </a:tc>
                <a:tc>
                  <a:txBody>
                    <a:bodyPr/>
                    <a:lstStyle/>
                    <a:p>
                      <a:r>
                        <a:rPr lang="en-GB" sz="1200" b="1" dirty="0">
                          <a:solidFill>
                            <a:srgbClr val="221C35"/>
                          </a:solidFill>
                        </a:rPr>
                        <a:t>Lead: Alexei Callender, </a:t>
                      </a:r>
                    </a:p>
                    <a:p>
                      <a:r>
                        <a:rPr lang="en-GB" sz="1200" b="1" dirty="0">
                          <a:solidFill>
                            <a:srgbClr val="221C35"/>
                          </a:solidFill>
                        </a:rPr>
                        <a:t>Bibby Line Group</a:t>
                      </a:r>
                    </a:p>
                  </a:txBody>
                  <a:tcPr/>
                </a:tc>
                <a:tc>
                  <a:txBody>
                    <a:bodyPr/>
                    <a:lstStyle/>
                    <a:p>
                      <a:r>
                        <a:rPr lang="en-GB" sz="1200" b="1" dirty="0">
                          <a:solidFill>
                            <a:srgbClr val="221C35"/>
                          </a:solidFill>
                        </a:rPr>
                        <a:t>Lead: Jonathan Lewis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221C35"/>
                          </a:solidFill>
                        </a:rPr>
                        <a:t>Bibby Line Group</a:t>
                      </a:r>
                    </a:p>
                  </a:txBody>
                  <a:tcPr/>
                </a:tc>
                <a:extLst>
                  <a:ext uri="{0D108BD9-81ED-4DB2-BD59-A6C34878D82A}">
                    <a16:rowId xmlns:a16="http://schemas.microsoft.com/office/drawing/2014/main" val="1701030054"/>
                  </a:ext>
                </a:extLst>
              </a:tr>
              <a:tr h="2731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0" dirty="0">
                          <a:solidFill>
                            <a:srgbClr val="221C35"/>
                          </a:solidFill>
                        </a:rPr>
                        <a:t>Joe Griffith,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0" dirty="0" err="1">
                          <a:solidFill>
                            <a:srgbClr val="221C35"/>
                          </a:solidFill>
                        </a:rPr>
                        <a:t>Garic</a:t>
                      </a:r>
                      <a:endParaRPr lang="en-GB" altLang="en-US" sz="1200" b="0" dirty="0">
                        <a:solidFill>
                          <a:srgbClr val="221C35"/>
                        </a:solidFill>
                      </a:endParaRPr>
                    </a:p>
                  </a:txBody>
                  <a:tcPr/>
                </a:tc>
                <a:tc>
                  <a:txBody>
                    <a:bodyPr/>
                    <a:lstStyle/>
                    <a:p>
                      <a:r>
                        <a:rPr lang="en-GB" sz="1200" dirty="0">
                          <a:solidFill>
                            <a:srgbClr val="221C35"/>
                          </a:solidFill>
                        </a:rPr>
                        <a:t>Jacqui Barker, </a:t>
                      </a:r>
                    </a:p>
                    <a:p>
                      <a:r>
                        <a:rPr lang="en-GB" sz="1200" dirty="0">
                          <a:solidFill>
                            <a:srgbClr val="221C35"/>
                          </a:solidFill>
                        </a:rPr>
                        <a:t>Bibby Line Group</a:t>
                      </a:r>
                    </a:p>
                  </a:txBody>
                  <a:tcPr/>
                </a:tc>
                <a:tc>
                  <a:txBody>
                    <a:bodyPr/>
                    <a:lstStyle/>
                    <a:p>
                      <a:r>
                        <a:rPr lang="en-GB" sz="1200" dirty="0">
                          <a:solidFill>
                            <a:srgbClr val="221C35"/>
                          </a:solidFill>
                        </a:rPr>
                        <a:t>Jen Wood, </a:t>
                      </a:r>
                    </a:p>
                    <a:p>
                      <a:r>
                        <a:rPr lang="en-GB" sz="1200" dirty="0" err="1">
                          <a:solidFill>
                            <a:srgbClr val="221C35"/>
                          </a:solidFill>
                        </a:rPr>
                        <a:t>Garic</a:t>
                      </a:r>
                      <a:endParaRPr lang="en-GB" sz="1200" dirty="0">
                        <a:solidFill>
                          <a:srgbClr val="221C35"/>
                        </a:solidFill>
                      </a:endParaRPr>
                    </a:p>
                  </a:txBody>
                  <a:tcPr/>
                </a:tc>
                <a:tc>
                  <a:txBody>
                    <a:bodyPr/>
                    <a:lstStyle/>
                    <a:p>
                      <a:r>
                        <a:rPr lang="en-GB" sz="1200" dirty="0">
                          <a:solidFill>
                            <a:srgbClr val="221C35"/>
                          </a:solidFill>
                        </a:rPr>
                        <a:t>Mark Tyldsley, </a:t>
                      </a:r>
                    </a:p>
                    <a:p>
                      <a:r>
                        <a:rPr lang="en-GB" sz="1200" dirty="0" err="1">
                          <a:solidFill>
                            <a:srgbClr val="221C35"/>
                          </a:solidFill>
                        </a:rPr>
                        <a:t>Garic</a:t>
                      </a:r>
                      <a:endParaRPr lang="en-GB" sz="1200" dirty="0">
                        <a:solidFill>
                          <a:srgbClr val="221C35"/>
                        </a:solidFill>
                      </a:endParaRPr>
                    </a:p>
                  </a:txBody>
                  <a:tcPr/>
                </a:tc>
                <a:tc>
                  <a:txBody>
                    <a:bodyPr/>
                    <a:lstStyle/>
                    <a:p>
                      <a:r>
                        <a:rPr lang="en-GB" sz="1200" dirty="0">
                          <a:solidFill>
                            <a:srgbClr val="221C35"/>
                          </a:solidFill>
                        </a:rPr>
                        <a:t>Mark Albiston, </a:t>
                      </a:r>
                    </a:p>
                    <a:p>
                      <a:r>
                        <a:rPr lang="en-GB" sz="1200" dirty="0" err="1">
                          <a:solidFill>
                            <a:srgbClr val="221C35"/>
                          </a:solidFill>
                        </a:rPr>
                        <a:t>Garic</a:t>
                      </a:r>
                      <a:endParaRPr lang="en-GB" sz="1200" dirty="0">
                        <a:solidFill>
                          <a:srgbClr val="221C35"/>
                        </a:solidFill>
                      </a:endParaRPr>
                    </a:p>
                  </a:txBody>
                  <a:tcPr/>
                </a:tc>
                <a:extLst>
                  <a:ext uri="{0D108BD9-81ED-4DB2-BD59-A6C34878D82A}">
                    <a16:rowId xmlns:a16="http://schemas.microsoft.com/office/drawing/2014/main" val="3649851166"/>
                  </a:ext>
                </a:extLst>
              </a:tr>
              <a:tr h="2731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0" dirty="0">
                          <a:solidFill>
                            <a:srgbClr val="221C35"/>
                          </a:solidFill>
                        </a:rPr>
                        <a:t>Darren Glover,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0" dirty="0">
                          <a:solidFill>
                            <a:srgbClr val="221C35"/>
                          </a:solidFill>
                        </a:rPr>
                        <a:t>Bibby Line Group</a:t>
                      </a:r>
                    </a:p>
                  </a:txBody>
                  <a:tcPr/>
                </a:tc>
                <a:tc>
                  <a:txBody>
                    <a:bodyPr/>
                    <a:lstStyle/>
                    <a:p>
                      <a:r>
                        <a:rPr lang="en-GB" sz="1200" dirty="0">
                          <a:solidFill>
                            <a:srgbClr val="221C35"/>
                          </a:solidFill>
                        </a:rPr>
                        <a:t>Suzanne Cousens, </a:t>
                      </a:r>
                    </a:p>
                    <a:p>
                      <a:r>
                        <a:rPr lang="en-GB" sz="1200" dirty="0">
                          <a:solidFill>
                            <a:srgbClr val="221C35"/>
                          </a:solidFill>
                        </a:rPr>
                        <a:t>Bibby Financial Services</a:t>
                      </a:r>
                    </a:p>
                  </a:txBody>
                  <a:tcPr/>
                </a:tc>
                <a:tc>
                  <a:txBody>
                    <a:bodyPr/>
                    <a:lstStyle/>
                    <a:p>
                      <a:r>
                        <a:rPr lang="en-GB" sz="1200" dirty="0">
                          <a:solidFill>
                            <a:srgbClr val="221C35"/>
                          </a:solidFill>
                        </a:rPr>
                        <a:t>Victoria Leadbetter, </a:t>
                      </a:r>
                    </a:p>
                    <a:p>
                      <a:r>
                        <a:rPr lang="en-GB" sz="1200" dirty="0">
                          <a:solidFill>
                            <a:srgbClr val="221C35"/>
                          </a:solidFill>
                        </a:rPr>
                        <a:t>Bibby Line Group</a:t>
                      </a:r>
                    </a:p>
                  </a:txBody>
                  <a:tcPr/>
                </a:tc>
                <a:tc>
                  <a:txBody>
                    <a:bodyPr/>
                    <a:lstStyle/>
                    <a:p>
                      <a:r>
                        <a:rPr lang="en-GB" sz="1200" dirty="0">
                          <a:solidFill>
                            <a:srgbClr val="221C35"/>
                          </a:solidFill>
                        </a:rPr>
                        <a:t>Kevin Brown, </a:t>
                      </a:r>
                    </a:p>
                    <a:p>
                      <a:r>
                        <a:rPr lang="en-GB" sz="1200" dirty="0">
                          <a:solidFill>
                            <a:srgbClr val="221C35"/>
                          </a:solidFill>
                        </a:rPr>
                        <a:t>Bibby </a:t>
                      </a:r>
                      <a:r>
                        <a:rPr lang="en-GB" sz="1200" dirty="0" err="1">
                          <a:solidFill>
                            <a:srgbClr val="221C35"/>
                          </a:solidFill>
                        </a:rPr>
                        <a:t>Mairne</a:t>
                      </a:r>
                      <a:endParaRPr lang="en-GB" sz="1200" dirty="0">
                        <a:solidFill>
                          <a:srgbClr val="221C35"/>
                        </a:solidFill>
                      </a:endParaRPr>
                    </a:p>
                  </a:txBody>
                  <a:tcPr/>
                </a:tc>
                <a:tc>
                  <a:txBody>
                    <a:bodyPr/>
                    <a:lstStyle/>
                    <a:p>
                      <a:r>
                        <a:rPr lang="en-GB" sz="1200" dirty="0">
                          <a:solidFill>
                            <a:srgbClr val="221C35"/>
                          </a:solidFill>
                        </a:rPr>
                        <a:t>Nigel Quinn, </a:t>
                      </a:r>
                    </a:p>
                    <a:p>
                      <a:r>
                        <a:rPr lang="en-GB" sz="1200" dirty="0">
                          <a:solidFill>
                            <a:srgbClr val="221C35"/>
                          </a:solidFill>
                        </a:rPr>
                        <a:t>Bibby Marine</a:t>
                      </a:r>
                    </a:p>
                  </a:txBody>
                  <a:tcPr/>
                </a:tc>
                <a:extLst>
                  <a:ext uri="{0D108BD9-81ED-4DB2-BD59-A6C34878D82A}">
                    <a16:rowId xmlns:a16="http://schemas.microsoft.com/office/drawing/2014/main" val="546368733"/>
                  </a:ext>
                </a:extLst>
              </a:tr>
              <a:tr h="2731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0" dirty="0">
                          <a:solidFill>
                            <a:srgbClr val="221C35"/>
                          </a:solidFill>
                        </a:rPr>
                        <a:t>Lucile Knight, Bibby Financial Services</a:t>
                      </a:r>
                    </a:p>
                  </a:txBody>
                  <a:tcPr/>
                </a:tc>
                <a:tc>
                  <a:txBody>
                    <a:bodyPr/>
                    <a:lstStyle/>
                    <a:p>
                      <a:r>
                        <a:rPr lang="en-GB" sz="1200" dirty="0">
                          <a:solidFill>
                            <a:srgbClr val="221C35"/>
                          </a:solidFill>
                        </a:rPr>
                        <a:t>Ian White, </a:t>
                      </a:r>
                    </a:p>
                    <a:p>
                      <a:r>
                        <a:rPr lang="en-GB" sz="1200" dirty="0">
                          <a:solidFill>
                            <a:srgbClr val="221C35"/>
                          </a:solidFill>
                        </a:rPr>
                        <a:t>Bibby Line Group</a:t>
                      </a:r>
                    </a:p>
                  </a:txBody>
                  <a:tcPr/>
                </a:tc>
                <a:tc>
                  <a:txBody>
                    <a:bodyPr/>
                    <a:lstStyle/>
                    <a:p>
                      <a:r>
                        <a:rPr lang="en-GB" sz="1200" dirty="0">
                          <a:solidFill>
                            <a:srgbClr val="221C35"/>
                          </a:solidFill>
                        </a:rPr>
                        <a:t>Richard Garforth, </a:t>
                      </a:r>
                    </a:p>
                    <a:p>
                      <a:r>
                        <a:rPr lang="en-GB" sz="1200" dirty="0">
                          <a:solidFill>
                            <a:srgbClr val="221C35"/>
                          </a:solidFill>
                        </a:rPr>
                        <a:t>Bibby Marine</a:t>
                      </a:r>
                    </a:p>
                  </a:txBody>
                  <a:tcPr/>
                </a:tc>
                <a:tc>
                  <a:txBody>
                    <a:bodyPr/>
                    <a:lstStyle/>
                    <a:p>
                      <a:r>
                        <a:rPr lang="en-GB" sz="1200" dirty="0">
                          <a:solidFill>
                            <a:srgbClr val="221C35"/>
                          </a:solidFill>
                        </a:rPr>
                        <a:t>Axel </a:t>
                      </a:r>
                      <a:r>
                        <a:rPr lang="en-GB" sz="1200" dirty="0" err="1">
                          <a:solidFill>
                            <a:srgbClr val="221C35"/>
                          </a:solidFill>
                        </a:rPr>
                        <a:t>Sholz</a:t>
                      </a:r>
                      <a:r>
                        <a:rPr lang="en-GB" sz="1200" dirty="0">
                          <a:solidFill>
                            <a:srgbClr val="221C35"/>
                          </a:solidFill>
                        </a:rPr>
                        <a:t>, </a:t>
                      </a:r>
                    </a:p>
                    <a:p>
                      <a:r>
                        <a:rPr lang="en-GB" sz="1200" dirty="0">
                          <a:solidFill>
                            <a:srgbClr val="221C35"/>
                          </a:solidFill>
                        </a:rPr>
                        <a:t>Bibby Financial Services</a:t>
                      </a:r>
                    </a:p>
                  </a:txBody>
                  <a:tcPr/>
                </a:tc>
                <a:tc>
                  <a:txBody>
                    <a:bodyPr/>
                    <a:lstStyle/>
                    <a:p>
                      <a:r>
                        <a:rPr lang="en-GB" sz="1200" dirty="0">
                          <a:solidFill>
                            <a:srgbClr val="221C35"/>
                          </a:solidFill>
                        </a:rPr>
                        <a:t>Jonathan Andrew, </a:t>
                      </a:r>
                    </a:p>
                    <a:p>
                      <a:r>
                        <a:rPr lang="en-GB" sz="1200" dirty="0">
                          <a:solidFill>
                            <a:srgbClr val="221C35"/>
                          </a:solidFill>
                        </a:rPr>
                        <a:t>Bibby Financial Services</a:t>
                      </a:r>
                    </a:p>
                  </a:txBody>
                  <a:tcPr/>
                </a:tc>
                <a:extLst>
                  <a:ext uri="{0D108BD9-81ED-4DB2-BD59-A6C34878D82A}">
                    <a16:rowId xmlns:a16="http://schemas.microsoft.com/office/drawing/2014/main" val="1741977521"/>
                  </a:ext>
                </a:extLst>
              </a:tr>
              <a:tr h="2731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rgbClr val="221C35"/>
                          </a:solidFill>
                          <a:latin typeface="+mn-lt"/>
                          <a:ea typeface="+mn-ea"/>
                          <a:cs typeface="+mn-cs"/>
                        </a:rPr>
                        <a:t>Suzanne Cousens, Bibby Financial Services</a:t>
                      </a:r>
                    </a:p>
                  </a:txBody>
                  <a:tcPr/>
                </a:tc>
                <a:tc>
                  <a:txBody>
                    <a:bodyPr/>
                    <a:lstStyle/>
                    <a:p>
                      <a:r>
                        <a:rPr lang="en-GB" sz="1200" dirty="0">
                          <a:solidFill>
                            <a:srgbClr val="221C35"/>
                          </a:solidFill>
                        </a:rPr>
                        <a:t>Lucile Knight, </a:t>
                      </a:r>
                    </a:p>
                    <a:p>
                      <a:r>
                        <a:rPr lang="en-GB" sz="1200" dirty="0">
                          <a:solidFill>
                            <a:srgbClr val="221C35"/>
                          </a:solidFill>
                        </a:rPr>
                        <a:t>Bibby Financial Services</a:t>
                      </a:r>
                    </a:p>
                  </a:txBody>
                  <a:tcPr/>
                </a:tc>
                <a:tc>
                  <a:txBody>
                    <a:bodyPr/>
                    <a:lstStyle/>
                    <a:p>
                      <a:r>
                        <a:rPr lang="en-GB" sz="1200" dirty="0">
                          <a:solidFill>
                            <a:srgbClr val="221C35"/>
                          </a:solidFill>
                        </a:rPr>
                        <a:t>Paul Roberts, </a:t>
                      </a:r>
                    </a:p>
                    <a:p>
                      <a:r>
                        <a:rPr lang="en-GB" sz="1200" dirty="0">
                          <a:solidFill>
                            <a:srgbClr val="221C35"/>
                          </a:solidFill>
                        </a:rPr>
                        <a:t>Bibby Financial Services</a:t>
                      </a:r>
                    </a:p>
                  </a:txBody>
                  <a:tcPr/>
                </a:tc>
                <a:tc>
                  <a:txBody>
                    <a:bodyPr/>
                    <a:lstStyle/>
                    <a:p>
                      <a:r>
                        <a:rPr lang="en-GB" sz="1200" dirty="0">
                          <a:solidFill>
                            <a:srgbClr val="221C35"/>
                          </a:solidFill>
                        </a:rPr>
                        <a:t>Katy O'Mara, </a:t>
                      </a:r>
                    </a:p>
                    <a:p>
                      <a:r>
                        <a:rPr lang="en-GB" sz="1200" dirty="0" err="1">
                          <a:solidFill>
                            <a:srgbClr val="221C35"/>
                          </a:solidFill>
                        </a:rPr>
                        <a:t>Garic</a:t>
                      </a:r>
                      <a:endParaRPr lang="en-GB" sz="1200" dirty="0">
                        <a:solidFill>
                          <a:srgbClr val="221C35"/>
                        </a:solidFill>
                      </a:endParaRPr>
                    </a:p>
                  </a:txBody>
                  <a:tcPr/>
                </a:tc>
                <a:tc>
                  <a:txBody>
                    <a:bodyPr/>
                    <a:lstStyle/>
                    <a:p>
                      <a:r>
                        <a:rPr lang="en-GB" sz="1200" dirty="0">
                          <a:solidFill>
                            <a:srgbClr val="221C35"/>
                          </a:solidFill>
                        </a:rPr>
                        <a:t>Jacqui Barker, </a:t>
                      </a:r>
                    </a:p>
                    <a:p>
                      <a:r>
                        <a:rPr lang="en-GB" sz="1200" dirty="0">
                          <a:solidFill>
                            <a:srgbClr val="221C35"/>
                          </a:solidFill>
                        </a:rPr>
                        <a:t>Bibby Line Group</a:t>
                      </a:r>
                    </a:p>
                  </a:txBody>
                  <a:tcPr/>
                </a:tc>
                <a:extLst>
                  <a:ext uri="{0D108BD9-81ED-4DB2-BD59-A6C34878D82A}">
                    <a16:rowId xmlns:a16="http://schemas.microsoft.com/office/drawing/2014/main" val="2992408778"/>
                  </a:ext>
                </a:extLst>
              </a:tr>
              <a:tr h="273126">
                <a:tc>
                  <a:txBody>
                    <a:bodyPr/>
                    <a:lstStyle/>
                    <a:p>
                      <a:r>
                        <a:rPr lang="en-GB" sz="1200" b="0" kern="1200" dirty="0">
                          <a:solidFill>
                            <a:srgbClr val="221C35"/>
                          </a:solidFill>
                          <a:latin typeface="+mn-lt"/>
                          <a:ea typeface="+mn-ea"/>
                          <a:cs typeface="+mn-cs"/>
                        </a:rPr>
                        <a:t>Howard Hughes, </a:t>
                      </a:r>
                    </a:p>
                    <a:p>
                      <a:r>
                        <a:rPr lang="en-GB" sz="1200" b="0" kern="1200" dirty="0">
                          <a:solidFill>
                            <a:srgbClr val="221C35"/>
                          </a:solidFill>
                          <a:latin typeface="+mn-lt"/>
                          <a:ea typeface="+mn-ea"/>
                          <a:cs typeface="+mn-cs"/>
                        </a:rPr>
                        <a:t>Bibby Marine</a:t>
                      </a:r>
                    </a:p>
                  </a:txBody>
                  <a:tcPr/>
                </a:tc>
                <a:tc>
                  <a:txBody>
                    <a:bodyPr/>
                    <a:lstStyle/>
                    <a:p>
                      <a:r>
                        <a:rPr lang="en-GB" sz="1200" dirty="0">
                          <a:solidFill>
                            <a:srgbClr val="221C35"/>
                          </a:solidFill>
                        </a:rPr>
                        <a:t>Karen McGarry, </a:t>
                      </a:r>
                    </a:p>
                    <a:p>
                      <a:r>
                        <a:rPr lang="en-GB" sz="1200" dirty="0">
                          <a:solidFill>
                            <a:srgbClr val="221C35"/>
                          </a:solidFill>
                        </a:rPr>
                        <a:t>Bibby Marine</a:t>
                      </a:r>
                    </a:p>
                  </a:txBody>
                  <a:tcPr/>
                </a:tc>
                <a:tc>
                  <a:txBody>
                    <a:bodyPr/>
                    <a:lstStyle/>
                    <a:p>
                      <a:r>
                        <a:rPr lang="en-GB" sz="1200" dirty="0">
                          <a:solidFill>
                            <a:srgbClr val="221C35"/>
                          </a:solidFill>
                        </a:rPr>
                        <a:t>Audra Duncan, </a:t>
                      </a:r>
                    </a:p>
                    <a:p>
                      <a:r>
                        <a:rPr lang="en-GB" sz="1200" dirty="0">
                          <a:solidFill>
                            <a:srgbClr val="221C35"/>
                          </a:solidFill>
                        </a:rPr>
                        <a:t>Bibby Line Group</a:t>
                      </a:r>
                    </a:p>
                  </a:txBody>
                  <a:tcPr/>
                </a:tc>
                <a:tc>
                  <a:txBody>
                    <a:bodyPr/>
                    <a:lstStyle/>
                    <a:p>
                      <a:r>
                        <a:rPr lang="en-GB" sz="1200" dirty="0">
                          <a:solidFill>
                            <a:srgbClr val="221C35"/>
                          </a:solidFill>
                        </a:rPr>
                        <a:t>Tracey Cotterill, </a:t>
                      </a:r>
                    </a:p>
                    <a:p>
                      <a:r>
                        <a:rPr lang="en-GB" sz="1200" dirty="0">
                          <a:solidFill>
                            <a:srgbClr val="221C35"/>
                          </a:solidFill>
                        </a:rPr>
                        <a:t>Bibby Financial Services</a:t>
                      </a:r>
                    </a:p>
                  </a:txBody>
                  <a:tcPr/>
                </a:tc>
                <a:tc>
                  <a:txBody>
                    <a:bodyPr/>
                    <a:lstStyle/>
                    <a:p>
                      <a:r>
                        <a:rPr lang="en-GB" sz="1200" dirty="0">
                          <a:solidFill>
                            <a:srgbClr val="221C35"/>
                          </a:solidFill>
                        </a:rPr>
                        <a:t>Alexei Callender, </a:t>
                      </a:r>
                    </a:p>
                    <a:p>
                      <a:r>
                        <a:rPr lang="en-GB" sz="1200" dirty="0">
                          <a:solidFill>
                            <a:srgbClr val="221C35"/>
                          </a:solidFill>
                        </a:rPr>
                        <a:t>Bibby Line Group</a:t>
                      </a:r>
                    </a:p>
                  </a:txBody>
                  <a:tcPr/>
                </a:tc>
                <a:extLst>
                  <a:ext uri="{0D108BD9-81ED-4DB2-BD59-A6C34878D82A}">
                    <a16:rowId xmlns:a16="http://schemas.microsoft.com/office/drawing/2014/main" val="628794353"/>
                  </a:ext>
                </a:extLst>
              </a:tr>
              <a:tr h="291046">
                <a:tc>
                  <a:txBody>
                    <a:bodyPr/>
                    <a:lstStyle/>
                    <a:p>
                      <a:r>
                        <a:rPr lang="en-GB" sz="1200" b="0" kern="1200" dirty="0">
                          <a:solidFill>
                            <a:srgbClr val="221C35"/>
                          </a:solidFill>
                          <a:latin typeface="+mn-lt"/>
                          <a:ea typeface="+mn-ea"/>
                          <a:cs typeface="+mn-cs"/>
                        </a:rPr>
                        <a:t>Francesco </a:t>
                      </a:r>
                      <a:r>
                        <a:rPr lang="en-GB" sz="1200" b="0" kern="1200" dirty="0" err="1">
                          <a:solidFill>
                            <a:srgbClr val="221C35"/>
                          </a:solidFill>
                          <a:latin typeface="+mn-lt"/>
                          <a:ea typeface="+mn-ea"/>
                          <a:cs typeface="+mn-cs"/>
                        </a:rPr>
                        <a:t>Sandrelli</a:t>
                      </a:r>
                      <a:r>
                        <a:rPr lang="en-GB" sz="1200" b="0" kern="1200" dirty="0">
                          <a:solidFill>
                            <a:srgbClr val="221C35"/>
                          </a:solidFill>
                          <a:latin typeface="+mn-lt"/>
                          <a:ea typeface="+mn-ea"/>
                          <a:cs typeface="+mn-cs"/>
                        </a:rPr>
                        <a:t>, </a:t>
                      </a:r>
                    </a:p>
                    <a:p>
                      <a:r>
                        <a:rPr lang="en-GB" sz="1200" b="0" kern="1200" dirty="0">
                          <a:solidFill>
                            <a:srgbClr val="221C35"/>
                          </a:solidFill>
                          <a:latin typeface="+mn-lt"/>
                          <a:ea typeface="+mn-ea"/>
                          <a:cs typeface="+mn-cs"/>
                        </a:rPr>
                        <a:t>Bibby Marine</a:t>
                      </a:r>
                    </a:p>
                  </a:txBody>
                  <a:tcPr/>
                </a:tc>
                <a:tc>
                  <a:txBody>
                    <a:bodyPr/>
                    <a:lstStyle/>
                    <a:p>
                      <a:r>
                        <a:rPr lang="en-GB" sz="1200" dirty="0">
                          <a:solidFill>
                            <a:srgbClr val="221C35"/>
                          </a:solidFill>
                        </a:rPr>
                        <a:t>Martin Gardener, </a:t>
                      </a:r>
                    </a:p>
                    <a:p>
                      <a:r>
                        <a:rPr lang="en-GB" sz="1200" dirty="0" err="1">
                          <a:solidFill>
                            <a:srgbClr val="221C35"/>
                          </a:solidFill>
                        </a:rPr>
                        <a:t>Garic</a:t>
                      </a:r>
                      <a:endParaRPr lang="en-GB" sz="1200" dirty="0">
                        <a:solidFill>
                          <a:srgbClr val="221C35"/>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221C35"/>
                          </a:solidFill>
                        </a:rPr>
                        <a:t>Helen Elms,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221C35"/>
                          </a:solidFill>
                        </a:rPr>
                        <a:t>Garic</a:t>
                      </a:r>
                      <a:endParaRPr lang="en-GB" sz="1200" dirty="0">
                        <a:solidFill>
                          <a:srgbClr val="221C35"/>
                        </a:solidFill>
                      </a:endParaRPr>
                    </a:p>
                  </a:txBody>
                  <a:tcPr/>
                </a:tc>
                <a:tc>
                  <a:txBody>
                    <a:bodyPr/>
                    <a:lstStyle/>
                    <a:p>
                      <a:r>
                        <a:rPr lang="en-GB" sz="1200" dirty="0">
                          <a:solidFill>
                            <a:srgbClr val="221C35"/>
                          </a:solidFill>
                        </a:rPr>
                        <a:t>Mark Whitehead, </a:t>
                      </a:r>
                    </a:p>
                    <a:p>
                      <a:r>
                        <a:rPr lang="en-GB" sz="1200" dirty="0">
                          <a:solidFill>
                            <a:srgbClr val="221C35"/>
                          </a:solidFill>
                        </a:rPr>
                        <a:t>Bibby Marine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221C35"/>
                          </a:solidFill>
                        </a:rPr>
                        <a:t>Ian White,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221C35"/>
                          </a:solidFill>
                        </a:rPr>
                        <a:t>Bibby Line Group</a:t>
                      </a:r>
                    </a:p>
                  </a:txBody>
                  <a:tcPr/>
                </a:tc>
                <a:extLst>
                  <a:ext uri="{0D108BD9-81ED-4DB2-BD59-A6C34878D82A}">
                    <a16:rowId xmlns:a16="http://schemas.microsoft.com/office/drawing/2014/main" val="888545008"/>
                  </a:ext>
                </a:extLst>
              </a:tr>
              <a:tr h="2731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rgbClr val="221C35"/>
                          </a:solidFill>
                          <a:latin typeface="+mn-lt"/>
                          <a:ea typeface="+mn-ea"/>
                          <a:cs typeface="+mn-cs"/>
                        </a:rPr>
                        <a:t>Camilla Smith,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rgbClr val="221C35"/>
                          </a:solidFill>
                          <a:latin typeface="+mn-lt"/>
                          <a:ea typeface="+mn-ea"/>
                          <a:cs typeface="+mn-cs"/>
                        </a:rPr>
                        <a:t>Bibby NextGen</a:t>
                      </a:r>
                    </a:p>
                  </a:txBody>
                  <a:tcPr/>
                </a:tc>
                <a:tc>
                  <a:txBody>
                    <a:bodyPr/>
                    <a:lstStyle/>
                    <a:p>
                      <a:endParaRPr lang="en-GB" sz="1200" dirty="0">
                        <a:solidFill>
                          <a:srgbClr val="221C35"/>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rgbClr val="221C35"/>
                          </a:solidFill>
                          <a:latin typeface="+mn-lt"/>
                          <a:ea typeface="+mn-ea"/>
                          <a:cs typeface="+mn-cs"/>
                        </a:rPr>
                        <a:t>Suzanne Cousens, Bibby Financial Services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221C35"/>
                          </a:solidFill>
                        </a:rPr>
                        <a:t>Tim Carroll,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221C35"/>
                          </a:solidFill>
                        </a:rPr>
                        <a:t>Garic</a:t>
                      </a:r>
                      <a:endParaRPr lang="en-GB" sz="1200" dirty="0">
                        <a:solidFill>
                          <a:srgbClr val="221C35"/>
                        </a:solidFill>
                      </a:endParaRPr>
                    </a:p>
                  </a:txBody>
                  <a:tcPr/>
                </a:tc>
                <a:tc>
                  <a:txBody>
                    <a:bodyPr/>
                    <a:lstStyle/>
                    <a:p>
                      <a:endParaRPr lang="en-GB" sz="1200" dirty="0">
                        <a:solidFill>
                          <a:srgbClr val="221C35"/>
                        </a:solidFill>
                      </a:endParaRPr>
                    </a:p>
                  </a:txBody>
                  <a:tcPr/>
                </a:tc>
                <a:extLst>
                  <a:ext uri="{0D108BD9-81ED-4DB2-BD59-A6C34878D82A}">
                    <a16:rowId xmlns:a16="http://schemas.microsoft.com/office/drawing/2014/main" val="418365342"/>
                  </a:ext>
                </a:extLst>
              </a:tr>
              <a:tr h="2731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rgbClr val="221C35"/>
                        </a:solidFill>
                        <a:latin typeface="+mn-lt"/>
                        <a:ea typeface="+mn-ea"/>
                        <a:cs typeface="+mn-cs"/>
                      </a:endParaRPr>
                    </a:p>
                  </a:txBody>
                  <a:tcPr/>
                </a:tc>
                <a:tc>
                  <a:txBody>
                    <a:bodyPr/>
                    <a:lstStyle/>
                    <a:p>
                      <a:endParaRPr lang="en-GB" sz="1200" dirty="0">
                        <a:solidFill>
                          <a:srgbClr val="221C35"/>
                        </a:solidFill>
                      </a:endParaRPr>
                    </a:p>
                  </a:txBody>
                  <a:tcPr/>
                </a:tc>
                <a:tc>
                  <a:txBody>
                    <a:bodyPr/>
                    <a:lstStyle/>
                    <a:p>
                      <a:r>
                        <a:rPr lang="en-GB" sz="1200" dirty="0">
                          <a:solidFill>
                            <a:srgbClr val="221C35"/>
                          </a:solidFill>
                        </a:rPr>
                        <a:t>Michelle Boyd,</a:t>
                      </a:r>
                    </a:p>
                    <a:p>
                      <a:r>
                        <a:rPr lang="en-GB" sz="1200" dirty="0">
                          <a:solidFill>
                            <a:srgbClr val="221C35"/>
                          </a:solidFill>
                        </a:rPr>
                        <a:t>Bibby Financial Services</a:t>
                      </a:r>
                    </a:p>
                  </a:txBody>
                  <a:tcPr/>
                </a:tc>
                <a:tc>
                  <a:txBody>
                    <a:bodyPr/>
                    <a:lstStyle/>
                    <a:p>
                      <a:endParaRPr lang="en-GB" sz="1200" dirty="0">
                        <a:solidFill>
                          <a:srgbClr val="221C35"/>
                        </a:solidFill>
                      </a:endParaRPr>
                    </a:p>
                  </a:txBody>
                  <a:tcPr/>
                </a:tc>
                <a:tc>
                  <a:txBody>
                    <a:bodyPr/>
                    <a:lstStyle/>
                    <a:p>
                      <a:endParaRPr lang="en-GB" sz="1200" dirty="0">
                        <a:solidFill>
                          <a:srgbClr val="221C35"/>
                        </a:solidFill>
                      </a:endParaRPr>
                    </a:p>
                  </a:txBody>
                  <a:tcPr/>
                </a:tc>
                <a:extLst>
                  <a:ext uri="{0D108BD9-81ED-4DB2-BD59-A6C34878D82A}">
                    <a16:rowId xmlns:a16="http://schemas.microsoft.com/office/drawing/2014/main" val="1703592121"/>
                  </a:ext>
                </a:extLst>
              </a:tr>
            </a:tbl>
          </a:graphicData>
        </a:graphic>
      </p:graphicFrame>
      <p:pic>
        <p:nvPicPr>
          <p:cNvPr id="10" name="Picture 9" descr="A picture containing text&#10;&#10;Description automatically generated">
            <a:extLst>
              <a:ext uri="{FF2B5EF4-FFF2-40B4-BE49-F238E27FC236}">
                <a16:creationId xmlns:a16="http://schemas.microsoft.com/office/drawing/2014/main" id="{0B9A38B4-68CC-438B-B12C-EB1AFD2795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47325" y="196970"/>
            <a:ext cx="2182464" cy="779371"/>
          </a:xfrm>
          <a:prstGeom prst="rect">
            <a:avLst/>
          </a:prstGeom>
        </p:spPr>
      </p:pic>
    </p:spTree>
    <p:extLst>
      <p:ext uri="{BB962C8B-B14F-4D97-AF65-F5344CB8AC3E}">
        <p14:creationId xmlns:p14="http://schemas.microsoft.com/office/powerpoint/2010/main" val="3874996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8" name="Straight Connector 127"/>
          <p:cNvCxnSpPr/>
          <p:nvPr/>
        </p:nvCxnSpPr>
        <p:spPr>
          <a:xfrm>
            <a:off x="539750" y="1039813"/>
            <a:ext cx="1079500" cy="0"/>
          </a:xfrm>
          <a:prstGeom prst="line">
            <a:avLst/>
          </a:prstGeom>
          <a:ln w="38100" cap="rnd">
            <a:solidFill>
              <a:srgbClr val="F5333F"/>
            </a:solidFill>
          </a:ln>
        </p:spPr>
        <p:style>
          <a:lnRef idx="1">
            <a:schemeClr val="accent2"/>
          </a:lnRef>
          <a:fillRef idx="0">
            <a:schemeClr val="accent2"/>
          </a:fillRef>
          <a:effectRef idx="0">
            <a:schemeClr val="accent2"/>
          </a:effectRef>
          <a:fontRef idx="minor">
            <a:schemeClr val="tx1"/>
          </a:fontRef>
        </p:style>
      </p:cxnSp>
      <p:sp>
        <p:nvSpPr>
          <p:cNvPr id="129" name="Title 3"/>
          <p:cNvSpPr>
            <a:spLocks noGrp="1"/>
          </p:cNvSpPr>
          <p:nvPr>
            <p:ph type="title" idx="4294967295"/>
          </p:nvPr>
        </p:nvSpPr>
        <p:spPr>
          <a:xfrm>
            <a:off x="428625" y="296956"/>
            <a:ext cx="8229600" cy="779371"/>
          </a:xfrm>
        </p:spPr>
        <p:txBody>
          <a:bodyPr/>
          <a:lstStyle/>
          <a:p>
            <a:pPr eaLnBrk="1" hangingPunct="1"/>
            <a:r>
              <a:rPr lang="en-GB" altLang="en-US" sz="2800" b="1" dirty="0">
                <a:solidFill>
                  <a:srgbClr val="393F4B"/>
                </a:solidFill>
                <a:latin typeface="Calibri" panose="020F0502020204030204" pitchFamily="34" charset="0"/>
                <a:cs typeface="Calibri" panose="020F0502020204030204" pitchFamily="34" charset="0"/>
              </a:rPr>
              <a:t>Your Digital Toolkit</a:t>
            </a:r>
          </a:p>
        </p:txBody>
      </p:sp>
      <p:sp>
        <p:nvSpPr>
          <p:cNvPr id="6" name="Rectangle 5">
            <a:extLst>
              <a:ext uri="{FF2B5EF4-FFF2-40B4-BE49-F238E27FC236}">
                <a16:creationId xmlns:a16="http://schemas.microsoft.com/office/drawing/2014/main" id="{0A860455-0DA5-47D7-B054-3FB8E8398C3F}"/>
              </a:ext>
            </a:extLst>
          </p:cNvPr>
          <p:cNvSpPr/>
          <p:nvPr/>
        </p:nvSpPr>
        <p:spPr>
          <a:xfrm>
            <a:off x="4361411" y="1163761"/>
            <a:ext cx="2248306" cy="369332"/>
          </a:xfrm>
          <a:prstGeom prst="rect">
            <a:avLst/>
          </a:prstGeom>
        </p:spPr>
        <p:txBody>
          <a:bodyPr wrap="square">
            <a:spAutoFit/>
          </a:bodyPr>
          <a:lstStyle/>
          <a:p>
            <a:r>
              <a:rPr lang="en-GB" b="1" dirty="0">
                <a:solidFill>
                  <a:schemeClr val="bg1"/>
                </a:solidFill>
              </a:rPr>
              <a:t>PEAKON FEATURES</a:t>
            </a:r>
          </a:p>
        </p:txBody>
      </p:sp>
      <p:cxnSp>
        <p:nvCxnSpPr>
          <p:cNvPr id="7" name="Straight Connector 6">
            <a:extLst>
              <a:ext uri="{FF2B5EF4-FFF2-40B4-BE49-F238E27FC236}">
                <a16:creationId xmlns:a16="http://schemas.microsoft.com/office/drawing/2014/main" id="{35B6FD6F-2EB4-47FD-8795-1E885613EF74}"/>
              </a:ext>
            </a:extLst>
          </p:cNvPr>
          <p:cNvCxnSpPr>
            <a:cxnSpLocks/>
          </p:cNvCxnSpPr>
          <p:nvPr/>
        </p:nvCxnSpPr>
        <p:spPr>
          <a:xfrm>
            <a:off x="4493385" y="1582931"/>
            <a:ext cx="1030337" cy="0"/>
          </a:xfrm>
          <a:prstGeom prst="line">
            <a:avLst/>
          </a:prstGeom>
          <a:ln w="19050" cap="rnd">
            <a:solidFill>
              <a:schemeClr val="bg1"/>
            </a:solidFill>
          </a:ln>
        </p:spPr>
        <p:style>
          <a:lnRef idx="1">
            <a:schemeClr val="accent2"/>
          </a:lnRef>
          <a:fillRef idx="0">
            <a:schemeClr val="accent2"/>
          </a:fillRef>
          <a:effectRef idx="0">
            <a:schemeClr val="accent2"/>
          </a:effectRef>
          <a:fontRef idx="minor">
            <a:schemeClr val="tx1"/>
          </a:fontRef>
        </p:style>
      </p:cxnSp>
      <p:sp>
        <p:nvSpPr>
          <p:cNvPr id="11" name="Rectangle 10">
            <a:extLst>
              <a:ext uri="{FF2B5EF4-FFF2-40B4-BE49-F238E27FC236}">
                <a16:creationId xmlns:a16="http://schemas.microsoft.com/office/drawing/2014/main" id="{7F0D0A68-27AB-495B-8B43-897C5D5FC2F2}"/>
              </a:ext>
            </a:extLst>
          </p:cNvPr>
          <p:cNvSpPr/>
          <p:nvPr/>
        </p:nvSpPr>
        <p:spPr>
          <a:xfrm>
            <a:off x="1463080" y="1654104"/>
            <a:ext cx="2911741" cy="4643607"/>
          </a:xfrm>
          <a:prstGeom prst="rect">
            <a:avLst/>
          </a:prstGeom>
          <a:solidFill>
            <a:srgbClr val="D47F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9267451A-0AC7-425F-BBE9-9D4E2D993F24}"/>
              </a:ext>
            </a:extLst>
          </p:cNvPr>
          <p:cNvSpPr/>
          <p:nvPr/>
        </p:nvSpPr>
        <p:spPr>
          <a:xfrm>
            <a:off x="4548281" y="1654262"/>
            <a:ext cx="2884071" cy="4652303"/>
          </a:xfrm>
          <a:prstGeom prst="rect">
            <a:avLst/>
          </a:prstGeom>
          <a:solidFill>
            <a:srgbClr val="F63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Straight Connector 13">
            <a:extLst>
              <a:ext uri="{FF2B5EF4-FFF2-40B4-BE49-F238E27FC236}">
                <a16:creationId xmlns:a16="http://schemas.microsoft.com/office/drawing/2014/main" id="{A31018A2-F6A3-4648-98D6-92644DF9AD01}"/>
              </a:ext>
            </a:extLst>
          </p:cNvPr>
          <p:cNvCxnSpPr>
            <a:cxnSpLocks/>
          </p:cNvCxnSpPr>
          <p:nvPr/>
        </p:nvCxnSpPr>
        <p:spPr>
          <a:xfrm>
            <a:off x="7748627" y="3607814"/>
            <a:ext cx="1079500" cy="0"/>
          </a:xfrm>
          <a:prstGeom prst="line">
            <a:avLst/>
          </a:prstGeom>
          <a:ln w="19050" cap="rnd">
            <a:solidFill>
              <a:schemeClr val="bg1"/>
            </a:solidFill>
          </a:ln>
        </p:spPr>
        <p:style>
          <a:lnRef idx="1">
            <a:schemeClr val="accent2"/>
          </a:lnRef>
          <a:fillRef idx="0">
            <a:schemeClr val="accent2"/>
          </a:fillRef>
          <a:effectRef idx="0">
            <a:schemeClr val="accent2"/>
          </a:effectRef>
          <a:fontRef idx="minor">
            <a:schemeClr val="tx1"/>
          </a:fontRef>
        </p:style>
      </p:cxnSp>
      <p:sp>
        <p:nvSpPr>
          <p:cNvPr id="15" name="Rectangle 14">
            <a:extLst>
              <a:ext uri="{FF2B5EF4-FFF2-40B4-BE49-F238E27FC236}">
                <a16:creationId xmlns:a16="http://schemas.microsoft.com/office/drawing/2014/main" id="{7F58C581-239D-4EE5-89D5-F510812B2F95}"/>
              </a:ext>
            </a:extLst>
          </p:cNvPr>
          <p:cNvSpPr/>
          <p:nvPr/>
        </p:nvSpPr>
        <p:spPr>
          <a:xfrm>
            <a:off x="1487583" y="3761347"/>
            <a:ext cx="2884071" cy="2308324"/>
          </a:xfrm>
          <a:prstGeom prst="rect">
            <a:avLst/>
          </a:prstGeom>
        </p:spPr>
        <p:txBody>
          <a:bodyPr wrap="square">
            <a:spAutoFit/>
          </a:bodyPr>
          <a:lstStyle/>
          <a:p>
            <a:pPr algn="ctr"/>
            <a:endParaRPr lang="en-GB" sz="1600" b="1" dirty="0">
              <a:solidFill>
                <a:schemeClr val="bg1"/>
              </a:solidFill>
            </a:endParaRPr>
          </a:p>
          <a:p>
            <a:pPr algn="ctr"/>
            <a:endParaRPr lang="en-GB" sz="1600" b="1" dirty="0">
              <a:solidFill>
                <a:schemeClr val="bg1"/>
              </a:solidFill>
            </a:endParaRPr>
          </a:p>
          <a:p>
            <a:pPr marL="0" indent="0" algn="ctr" eaLnBrk="1" hangingPunct="1">
              <a:spcBef>
                <a:spcPct val="0"/>
              </a:spcBef>
              <a:spcAft>
                <a:spcPts val="1200"/>
              </a:spcAft>
              <a:buNone/>
            </a:pPr>
            <a:r>
              <a:rPr lang="en-GB" altLang="en-US" sz="1600" dirty="0">
                <a:solidFill>
                  <a:schemeClr val="bg1"/>
                </a:solidFill>
              </a:rPr>
              <a:t>Following the launch of our visions, goals and trailblazers, it’s important we keep Project Compass front of mind with our colleagues to maintain momentum and help us meet our agreed metrics</a:t>
            </a:r>
          </a:p>
        </p:txBody>
      </p:sp>
      <p:cxnSp>
        <p:nvCxnSpPr>
          <p:cNvPr id="16" name="Straight Connector 15">
            <a:extLst>
              <a:ext uri="{FF2B5EF4-FFF2-40B4-BE49-F238E27FC236}">
                <a16:creationId xmlns:a16="http://schemas.microsoft.com/office/drawing/2014/main" id="{A1614D52-2A21-431B-8E91-609547412708}"/>
              </a:ext>
            </a:extLst>
          </p:cNvPr>
          <p:cNvCxnSpPr>
            <a:cxnSpLocks/>
          </p:cNvCxnSpPr>
          <p:nvPr/>
        </p:nvCxnSpPr>
        <p:spPr>
          <a:xfrm>
            <a:off x="2361951" y="4112795"/>
            <a:ext cx="1079500" cy="0"/>
          </a:xfrm>
          <a:prstGeom prst="line">
            <a:avLst/>
          </a:prstGeom>
          <a:ln w="19050" cap="rnd">
            <a:solidFill>
              <a:schemeClr val="bg1"/>
            </a:solidFill>
          </a:ln>
        </p:spPr>
        <p:style>
          <a:lnRef idx="1">
            <a:schemeClr val="accent2"/>
          </a:lnRef>
          <a:fillRef idx="0">
            <a:schemeClr val="accent2"/>
          </a:fillRef>
          <a:effectRef idx="0">
            <a:schemeClr val="accent2"/>
          </a:effectRef>
          <a:fontRef idx="minor">
            <a:schemeClr val="tx1"/>
          </a:fontRef>
        </p:style>
      </p:cxnSp>
      <p:sp>
        <p:nvSpPr>
          <p:cNvPr id="17" name="Rectangle 16">
            <a:extLst>
              <a:ext uri="{FF2B5EF4-FFF2-40B4-BE49-F238E27FC236}">
                <a16:creationId xmlns:a16="http://schemas.microsoft.com/office/drawing/2014/main" id="{4995E581-4B32-4CF0-86BB-4B8EF81C8324}"/>
              </a:ext>
            </a:extLst>
          </p:cNvPr>
          <p:cNvSpPr/>
          <p:nvPr/>
        </p:nvSpPr>
        <p:spPr>
          <a:xfrm>
            <a:off x="7596669" y="1654104"/>
            <a:ext cx="2911740" cy="4643607"/>
          </a:xfrm>
          <a:prstGeom prst="rect">
            <a:avLst/>
          </a:prstGeom>
          <a:solidFill>
            <a:srgbClr val="221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2" name="Picture 21" descr="Icon&#10;&#10;Description automatically generated">
            <a:extLst>
              <a:ext uri="{FF2B5EF4-FFF2-40B4-BE49-F238E27FC236}">
                <a16:creationId xmlns:a16="http://schemas.microsoft.com/office/drawing/2014/main" id="{8A87AD45-7588-4F72-9F6E-777A73D3016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90172" y="2348858"/>
            <a:ext cx="1224747" cy="1224747"/>
          </a:xfrm>
          <a:prstGeom prst="rect">
            <a:avLst/>
          </a:prstGeom>
        </p:spPr>
      </p:pic>
      <p:sp>
        <p:nvSpPr>
          <p:cNvPr id="27" name="Rectangle 26">
            <a:extLst>
              <a:ext uri="{FF2B5EF4-FFF2-40B4-BE49-F238E27FC236}">
                <a16:creationId xmlns:a16="http://schemas.microsoft.com/office/drawing/2014/main" id="{06514499-1686-463F-B544-7424D4D4084D}"/>
              </a:ext>
            </a:extLst>
          </p:cNvPr>
          <p:cNvSpPr/>
          <p:nvPr/>
        </p:nvSpPr>
        <p:spPr>
          <a:xfrm>
            <a:off x="4770277" y="3761347"/>
            <a:ext cx="2448030" cy="2308324"/>
          </a:xfrm>
          <a:prstGeom prst="rect">
            <a:avLst/>
          </a:prstGeom>
        </p:spPr>
        <p:txBody>
          <a:bodyPr wrap="square">
            <a:spAutoFit/>
          </a:bodyPr>
          <a:lstStyle/>
          <a:p>
            <a:pPr algn="ctr"/>
            <a:endParaRPr lang="en-GB" sz="1600" b="1" dirty="0">
              <a:solidFill>
                <a:schemeClr val="bg1"/>
              </a:solidFill>
            </a:endParaRPr>
          </a:p>
          <a:p>
            <a:pPr algn="ctr"/>
            <a:endParaRPr lang="en-GB" sz="1600" b="1" dirty="0">
              <a:solidFill>
                <a:schemeClr val="bg1"/>
              </a:solidFill>
            </a:endParaRPr>
          </a:p>
          <a:p>
            <a:pPr marL="0" indent="0" algn="ctr" eaLnBrk="1" hangingPunct="1">
              <a:spcBef>
                <a:spcPct val="0"/>
              </a:spcBef>
              <a:spcAft>
                <a:spcPts val="1200"/>
              </a:spcAft>
              <a:buNone/>
            </a:pPr>
            <a:r>
              <a:rPr lang="en-GB" altLang="en-US" sz="1600" dirty="0">
                <a:solidFill>
                  <a:schemeClr val="bg1"/>
                </a:solidFill>
              </a:rPr>
              <a:t>This document is for Points Team members and comms teams and provides useful digital resources and guidance to support you to keep your key stakeholders engaged </a:t>
            </a:r>
          </a:p>
        </p:txBody>
      </p:sp>
      <p:cxnSp>
        <p:nvCxnSpPr>
          <p:cNvPr id="28" name="Straight Connector 27">
            <a:extLst>
              <a:ext uri="{FF2B5EF4-FFF2-40B4-BE49-F238E27FC236}">
                <a16:creationId xmlns:a16="http://schemas.microsoft.com/office/drawing/2014/main" id="{60113CDC-3C68-4A6D-8566-631278E9876C}"/>
              </a:ext>
            </a:extLst>
          </p:cNvPr>
          <p:cNvCxnSpPr>
            <a:cxnSpLocks/>
          </p:cNvCxnSpPr>
          <p:nvPr/>
        </p:nvCxnSpPr>
        <p:spPr>
          <a:xfrm>
            <a:off x="5454542" y="4112568"/>
            <a:ext cx="1079500" cy="0"/>
          </a:xfrm>
          <a:prstGeom prst="line">
            <a:avLst/>
          </a:prstGeom>
          <a:ln w="19050" cap="rnd">
            <a:solidFill>
              <a:schemeClr val="bg1"/>
            </a:solidFill>
          </a:ln>
        </p:spPr>
        <p:style>
          <a:lnRef idx="1">
            <a:schemeClr val="accent2"/>
          </a:lnRef>
          <a:fillRef idx="0">
            <a:schemeClr val="accent2"/>
          </a:fillRef>
          <a:effectRef idx="0">
            <a:schemeClr val="accent2"/>
          </a:effectRef>
          <a:fontRef idx="minor">
            <a:schemeClr val="tx1"/>
          </a:fontRef>
        </p:style>
      </p:cxnSp>
      <p:sp>
        <p:nvSpPr>
          <p:cNvPr id="29" name="Rectangle 28">
            <a:extLst>
              <a:ext uri="{FF2B5EF4-FFF2-40B4-BE49-F238E27FC236}">
                <a16:creationId xmlns:a16="http://schemas.microsoft.com/office/drawing/2014/main" id="{E86BB0B1-AC4B-4677-9714-3A324C9CA949}"/>
              </a:ext>
            </a:extLst>
          </p:cNvPr>
          <p:cNvSpPr/>
          <p:nvPr/>
        </p:nvSpPr>
        <p:spPr>
          <a:xfrm>
            <a:off x="7719499" y="3783688"/>
            <a:ext cx="2701330" cy="1569660"/>
          </a:xfrm>
          <a:prstGeom prst="rect">
            <a:avLst/>
          </a:prstGeom>
        </p:spPr>
        <p:txBody>
          <a:bodyPr wrap="square">
            <a:spAutoFit/>
          </a:bodyPr>
          <a:lstStyle/>
          <a:p>
            <a:pPr algn="ctr"/>
            <a:endParaRPr lang="en-GB" sz="1600" b="1" dirty="0">
              <a:solidFill>
                <a:schemeClr val="bg1"/>
              </a:solidFill>
            </a:endParaRPr>
          </a:p>
          <a:p>
            <a:pPr algn="ctr"/>
            <a:endParaRPr lang="en-GB" sz="1600" b="1" dirty="0">
              <a:solidFill>
                <a:schemeClr val="bg1"/>
              </a:solidFill>
            </a:endParaRPr>
          </a:p>
          <a:p>
            <a:pPr marL="0" indent="0" algn="ctr" eaLnBrk="1" hangingPunct="1">
              <a:spcBef>
                <a:spcPct val="0"/>
              </a:spcBef>
              <a:spcAft>
                <a:spcPts val="1200"/>
              </a:spcAft>
              <a:buNone/>
            </a:pPr>
            <a:r>
              <a:rPr lang="en-GB" altLang="en-US" sz="1600" dirty="0">
                <a:solidFill>
                  <a:schemeClr val="bg1"/>
                </a:solidFill>
              </a:rPr>
              <a:t>It will be regularly updated, but, so please make sure you click the link below to access the most up-to-date resources</a:t>
            </a:r>
          </a:p>
        </p:txBody>
      </p:sp>
      <p:cxnSp>
        <p:nvCxnSpPr>
          <p:cNvPr id="30" name="Straight Connector 29">
            <a:extLst>
              <a:ext uri="{FF2B5EF4-FFF2-40B4-BE49-F238E27FC236}">
                <a16:creationId xmlns:a16="http://schemas.microsoft.com/office/drawing/2014/main" id="{B8EC30F3-19A1-4012-8A27-DEE498BAB72A}"/>
              </a:ext>
            </a:extLst>
          </p:cNvPr>
          <p:cNvCxnSpPr>
            <a:cxnSpLocks/>
          </p:cNvCxnSpPr>
          <p:nvPr/>
        </p:nvCxnSpPr>
        <p:spPr>
          <a:xfrm>
            <a:off x="8490172" y="4164739"/>
            <a:ext cx="1079500" cy="0"/>
          </a:xfrm>
          <a:prstGeom prst="line">
            <a:avLst/>
          </a:prstGeom>
          <a:ln w="19050" cap="rnd">
            <a:solidFill>
              <a:schemeClr val="bg1"/>
            </a:solidFill>
          </a:ln>
        </p:spPr>
        <p:style>
          <a:lnRef idx="1">
            <a:schemeClr val="accent2"/>
          </a:lnRef>
          <a:fillRef idx="0">
            <a:schemeClr val="accent2"/>
          </a:fillRef>
          <a:effectRef idx="0">
            <a:schemeClr val="accent2"/>
          </a:effectRef>
          <a:fontRef idx="minor">
            <a:schemeClr val="tx1"/>
          </a:fontRef>
        </p:style>
      </p:cxnSp>
      <p:pic>
        <p:nvPicPr>
          <p:cNvPr id="96" name="Picture 95" descr="Text&#10;&#10;Description automatically generated with low confidence">
            <a:extLst>
              <a:ext uri="{FF2B5EF4-FFF2-40B4-BE49-F238E27FC236}">
                <a16:creationId xmlns:a16="http://schemas.microsoft.com/office/drawing/2014/main" id="{53C9B30B-414C-42D4-9074-53C24D2144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54542" y="2590698"/>
            <a:ext cx="982907" cy="982907"/>
          </a:xfrm>
          <a:prstGeom prst="rect">
            <a:avLst/>
          </a:prstGeom>
        </p:spPr>
      </p:pic>
      <p:pic>
        <p:nvPicPr>
          <p:cNvPr id="99" name="Picture 98">
            <a:extLst>
              <a:ext uri="{FF2B5EF4-FFF2-40B4-BE49-F238E27FC236}">
                <a16:creationId xmlns:a16="http://schemas.microsoft.com/office/drawing/2014/main" id="{096A547B-3F53-4B77-BDC2-ABE1865C157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44987" y="2306930"/>
            <a:ext cx="1393912" cy="1393912"/>
          </a:xfrm>
          <a:prstGeom prst="rect">
            <a:avLst/>
          </a:prstGeom>
        </p:spPr>
      </p:pic>
      <p:sp>
        <p:nvSpPr>
          <p:cNvPr id="3" name="TextBox 2">
            <a:extLst>
              <a:ext uri="{FF2B5EF4-FFF2-40B4-BE49-F238E27FC236}">
                <a16:creationId xmlns:a16="http://schemas.microsoft.com/office/drawing/2014/main" id="{12BC14DF-DFCD-4C0A-B383-1C3070111713}"/>
              </a:ext>
            </a:extLst>
          </p:cNvPr>
          <p:cNvSpPr txBox="1"/>
          <p:nvPr/>
        </p:nvSpPr>
        <p:spPr>
          <a:xfrm>
            <a:off x="7295754" y="5747844"/>
            <a:ext cx="3513570" cy="307777"/>
          </a:xfrm>
          <a:prstGeom prst="rect">
            <a:avLst/>
          </a:prstGeom>
          <a:noFill/>
        </p:spPr>
        <p:txBody>
          <a:bodyPr wrap="square" rtlCol="0">
            <a:spAutoFit/>
          </a:bodyPr>
          <a:lstStyle/>
          <a:p>
            <a:pPr algn="ctr"/>
            <a:r>
              <a:rPr lang="en-GB" sz="1400" dirty="0">
                <a:solidFill>
                  <a:schemeClr val="bg1"/>
                </a:solidFill>
                <a:hlinkClick r:id="rId5">
                  <a:extLst>
                    <a:ext uri="{A12FA001-AC4F-418D-AE19-62706E023703}">
                      <ahyp:hlinkClr xmlns:ahyp="http://schemas.microsoft.com/office/drawing/2018/hyperlinkcolor" val="tx"/>
                    </a:ext>
                  </a:extLst>
                </a:hlinkClick>
              </a:rPr>
              <a:t>https://bit.ly/CompassDigitalTool</a:t>
            </a:r>
            <a:r>
              <a:rPr lang="en-GB" sz="1400" dirty="0">
                <a:solidFill>
                  <a:schemeClr val="bg1"/>
                </a:solidFill>
              </a:rPr>
              <a:t> </a:t>
            </a:r>
          </a:p>
        </p:txBody>
      </p:sp>
      <p:pic>
        <p:nvPicPr>
          <p:cNvPr id="21" name="Picture 20" descr="A picture containing text&#10;&#10;Description automatically generated">
            <a:extLst>
              <a:ext uri="{FF2B5EF4-FFF2-40B4-BE49-F238E27FC236}">
                <a16:creationId xmlns:a16="http://schemas.microsoft.com/office/drawing/2014/main" id="{39FC28FA-0F6A-4C7E-8C1C-7A022EB04FC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47325" y="196970"/>
            <a:ext cx="2182464" cy="779371"/>
          </a:xfrm>
          <a:prstGeom prst="rect">
            <a:avLst/>
          </a:prstGeom>
        </p:spPr>
      </p:pic>
    </p:spTree>
    <p:extLst>
      <p:ext uri="{BB962C8B-B14F-4D97-AF65-F5344CB8AC3E}">
        <p14:creationId xmlns:p14="http://schemas.microsoft.com/office/powerpoint/2010/main" val="2034284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8" name="Straight Connector 127"/>
          <p:cNvCxnSpPr/>
          <p:nvPr/>
        </p:nvCxnSpPr>
        <p:spPr>
          <a:xfrm>
            <a:off x="2302668" y="3373438"/>
            <a:ext cx="7586663" cy="0"/>
          </a:xfrm>
          <a:prstGeom prst="line">
            <a:avLst/>
          </a:prstGeom>
          <a:ln w="38100" cap="rnd">
            <a:solidFill>
              <a:srgbClr val="F5333F"/>
            </a:solidFill>
          </a:ln>
        </p:spPr>
        <p:style>
          <a:lnRef idx="1">
            <a:schemeClr val="accent2"/>
          </a:lnRef>
          <a:fillRef idx="0">
            <a:schemeClr val="accent2"/>
          </a:fillRef>
          <a:effectRef idx="0">
            <a:schemeClr val="accent2"/>
          </a:effectRef>
          <a:fontRef idx="minor">
            <a:schemeClr val="tx1"/>
          </a:fontRef>
        </p:style>
      </p:cxnSp>
      <p:sp>
        <p:nvSpPr>
          <p:cNvPr id="129" name="Title 3"/>
          <p:cNvSpPr>
            <a:spLocks noGrp="1"/>
          </p:cNvSpPr>
          <p:nvPr>
            <p:ph type="title" idx="4294967295"/>
          </p:nvPr>
        </p:nvSpPr>
        <p:spPr>
          <a:xfrm>
            <a:off x="0" y="2237963"/>
            <a:ext cx="12192000" cy="1143000"/>
          </a:xfrm>
        </p:spPr>
        <p:txBody>
          <a:bodyPr/>
          <a:lstStyle/>
          <a:p>
            <a:pPr algn="ctr" eaLnBrk="1" hangingPunct="1"/>
            <a:r>
              <a:rPr lang="en-GB" altLang="en-US" sz="3600" b="1" dirty="0">
                <a:solidFill>
                  <a:srgbClr val="393F4B"/>
                </a:solidFill>
                <a:latin typeface="Calibri" panose="020F0502020204030204" pitchFamily="34" charset="0"/>
                <a:cs typeface="Calibri" panose="020F0502020204030204" pitchFamily="34" charset="0"/>
              </a:rPr>
              <a:t>Communications Plan</a:t>
            </a:r>
          </a:p>
        </p:txBody>
      </p:sp>
      <p:pic>
        <p:nvPicPr>
          <p:cNvPr id="5" name="Picture 4" descr="A picture containing text&#10;&#10;Description automatically generated">
            <a:extLst>
              <a:ext uri="{FF2B5EF4-FFF2-40B4-BE49-F238E27FC236}">
                <a16:creationId xmlns:a16="http://schemas.microsoft.com/office/drawing/2014/main" id="{B7F800B7-C8EF-4610-9414-080CC313E8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47325" y="196970"/>
            <a:ext cx="2182464" cy="779371"/>
          </a:xfrm>
          <a:prstGeom prst="rect">
            <a:avLst/>
          </a:prstGeom>
        </p:spPr>
      </p:pic>
    </p:spTree>
    <p:extLst>
      <p:ext uri="{BB962C8B-B14F-4D97-AF65-F5344CB8AC3E}">
        <p14:creationId xmlns:p14="http://schemas.microsoft.com/office/powerpoint/2010/main" val="224053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itle 3">
            <a:extLst>
              <a:ext uri="{FF2B5EF4-FFF2-40B4-BE49-F238E27FC236}">
                <a16:creationId xmlns:a16="http://schemas.microsoft.com/office/drawing/2014/main" id="{A2EAE890-B0B6-45EC-8FCE-11F9BF229B04}"/>
              </a:ext>
            </a:extLst>
          </p:cNvPr>
          <p:cNvSpPr txBox="1">
            <a:spLocks/>
          </p:cNvSpPr>
          <p:nvPr/>
        </p:nvSpPr>
        <p:spPr bwMode="auto">
          <a:xfrm>
            <a:off x="428625" y="296956"/>
            <a:ext cx="8229600" cy="77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GB" altLang="en-US" sz="2800" b="1" dirty="0">
                <a:solidFill>
                  <a:srgbClr val="393F4B"/>
                </a:solidFill>
                <a:latin typeface="Calibri" panose="020F0502020204030204" pitchFamily="34" charset="0"/>
                <a:cs typeface="Calibri" panose="020F0502020204030204" pitchFamily="34" charset="0"/>
              </a:rPr>
              <a:t>2022 Communications Plan</a:t>
            </a:r>
          </a:p>
        </p:txBody>
      </p:sp>
      <p:cxnSp>
        <p:nvCxnSpPr>
          <p:cNvPr id="67" name="Straight Connector 66">
            <a:extLst>
              <a:ext uri="{FF2B5EF4-FFF2-40B4-BE49-F238E27FC236}">
                <a16:creationId xmlns:a16="http://schemas.microsoft.com/office/drawing/2014/main" id="{4F56DD80-668B-462D-A1D1-F6C710098FC5}"/>
              </a:ext>
            </a:extLst>
          </p:cNvPr>
          <p:cNvCxnSpPr/>
          <p:nvPr/>
        </p:nvCxnSpPr>
        <p:spPr>
          <a:xfrm>
            <a:off x="539750" y="1039813"/>
            <a:ext cx="1079500" cy="0"/>
          </a:xfrm>
          <a:prstGeom prst="line">
            <a:avLst/>
          </a:prstGeom>
          <a:ln w="38100" cap="rnd">
            <a:solidFill>
              <a:srgbClr val="F5333F"/>
            </a:solidFill>
          </a:ln>
        </p:spPr>
        <p:style>
          <a:lnRef idx="1">
            <a:schemeClr val="accent2"/>
          </a:lnRef>
          <a:fillRef idx="0">
            <a:schemeClr val="accent2"/>
          </a:fillRef>
          <a:effectRef idx="0">
            <a:schemeClr val="accent2"/>
          </a:effectRef>
          <a:fontRef idx="minor">
            <a:schemeClr val="tx1"/>
          </a:fontRef>
        </p:style>
      </p:cxnSp>
      <p:sp>
        <p:nvSpPr>
          <p:cNvPr id="2" name="TextBox 1">
            <a:extLst>
              <a:ext uri="{FF2B5EF4-FFF2-40B4-BE49-F238E27FC236}">
                <a16:creationId xmlns:a16="http://schemas.microsoft.com/office/drawing/2014/main" id="{408B76FA-4AE0-4A1D-96F4-1FB13C61DFFC}"/>
              </a:ext>
            </a:extLst>
          </p:cNvPr>
          <p:cNvSpPr txBox="1"/>
          <p:nvPr/>
        </p:nvSpPr>
        <p:spPr>
          <a:xfrm rot="20297877">
            <a:off x="2303588" y="3138694"/>
            <a:ext cx="6809640" cy="923330"/>
          </a:xfrm>
          <a:prstGeom prst="rect">
            <a:avLst/>
          </a:prstGeom>
          <a:solidFill>
            <a:srgbClr val="221C35">
              <a:alpha val="52000"/>
            </a:srgbClr>
          </a:solidFill>
        </p:spPr>
        <p:txBody>
          <a:bodyPr wrap="square" rtlCol="0">
            <a:spAutoFit/>
          </a:bodyPr>
          <a:lstStyle/>
          <a:p>
            <a:pPr algn="ctr"/>
            <a:r>
              <a:rPr lang="en-GB" sz="5400" b="1" dirty="0">
                <a:solidFill>
                  <a:schemeClr val="bg1"/>
                </a:solidFill>
              </a:rPr>
              <a:t>COMING SOON…</a:t>
            </a:r>
          </a:p>
        </p:txBody>
      </p:sp>
      <p:pic>
        <p:nvPicPr>
          <p:cNvPr id="69" name="Picture 68" descr="A picture containing text&#10;&#10;Description automatically generated">
            <a:extLst>
              <a:ext uri="{FF2B5EF4-FFF2-40B4-BE49-F238E27FC236}">
                <a16:creationId xmlns:a16="http://schemas.microsoft.com/office/drawing/2014/main" id="{CED3CA2E-1AB4-4636-AD21-9CC996B156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47325" y="196970"/>
            <a:ext cx="2182464" cy="779371"/>
          </a:xfrm>
          <a:prstGeom prst="rect">
            <a:avLst/>
          </a:prstGeom>
        </p:spPr>
      </p:pic>
    </p:spTree>
    <p:extLst>
      <p:ext uri="{BB962C8B-B14F-4D97-AF65-F5344CB8AC3E}">
        <p14:creationId xmlns:p14="http://schemas.microsoft.com/office/powerpoint/2010/main" val="2008579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8" name="Straight Connector 127"/>
          <p:cNvCxnSpPr/>
          <p:nvPr/>
        </p:nvCxnSpPr>
        <p:spPr>
          <a:xfrm>
            <a:off x="539750" y="1039813"/>
            <a:ext cx="1079500" cy="0"/>
          </a:xfrm>
          <a:prstGeom prst="line">
            <a:avLst/>
          </a:prstGeom>
          <a:ln w="38100" cap="rnd">
            <a:solidFill>
              <a:srgbClr val="F5333F"/>
            </a:solidFill>
          </a:ln>
        </p:spPr>
        <p:style>
          <a:lnRef idx="1">
            <a:schemeClr val="accent2"/>
          </a:lnRef>
          <a:fillRef idx="0">
            <a:schemeClr val="accent2"/>
          </a:fillRef>
          <a:effectRef idx="0">
            <a:schemeClr val="accent2"/>
          </a:effectRef>
          <a:fontRef idx="minor">
            <a:schemeClr val="tx1"/>
          </a:fontRef>
        </p:style>
      </p:cxnSp>
      <p:sp>
        <p:nvSpPr>
          <p:cNvPr id="129" name="Title 3"/>
          <p:cNvSpPr>
            <a:spLocks noGrp="1"/>
          </p:cNvSpPr>
          <p:nvPr>
            <p:ph type="title" idx="4294967295"/>
          </p:nvPr>
        </p:nvSpPr>
        <p:spPr>
          <a:xfrm>
            <a:off x="428625" y="296956"/>
            <a:ext cx="8229600" cy="779371"/>
          </a:xfrm>
        </p:spPr>
        <p:txBody>
          <a:bodyPr/>
          <a:lstStyle/>
          <a:p>
            <a:pPr eaLnBrk="1" hangingPunct="1"/>
            <a:r>
              <a:rPr lang="en-GB" altLang="en-US" sz="2800" b="1" dirty="0">
                <a:solidFill>
                  <a:srgbClr val="393F4B"/>
                </a:solidFill>
                <a:latin typeface="Calibri" panose="020F0502020204030204" pitchFamily="34" charset="0"/>
                <a:cs typeface="Calibri" panose="020F0502020204030204" pitchFamily="34" charset="0"/>
              </a:rPr>
              <a:t>Keeping the momentum going</a:t>
            </a:r>
          </a:p>
        </p:txBody>
      </p:sp>
      <p:sp>
        <p:nvSpPr>
          <p:cNvPr id="6" name="Rectangle 5">
            <a:extLst>
              <a:ext uri="{FF2B5EF4-FFF2-40B4-BE49-F238E27FC236}">
                <a16:creationId xmlns:a16="http://schemas.microsoft.com/office/drawing/2014/main" id="{0A860455-0DA5-47D7-B054-3FB8E8398C3F}"/>
              </a:ext>
            </a:extLst>
          </p:cNvPr>
          <p:cNvSpPr/>
          <p:nvPr/>
        </p:nvSpPr>
        <p:spPr>
          <a:xfrm>
            <a:off x="4361411" y="1163761"/>
            <a:ext cx="2248306" cy="369332"/>
          </a:xfrm>
          <a:prstGeom prst="rect">
            <a:avLst/>
          </a:prstGeom>
        </p:spPr>
        <p:txBody>
          <a:bodyPr wrap="square">
            <a:spAutoFit/>
          </a:bodyPr>
          <a:lstStyle/>
          <a:p>
            <a:r>
              <a:rPr lang="en-GB" b="1" dirty="0">
                <a:solidFill>
                  <a:schemeClr val="bg1"/>
                </a:solidFill>
              </a:rPr>
              <a:t>PEAKON FEATURES</a:t>
            </a:r>
          </a:p>
        </p:txBody>
      </p:sp>
      <p:pic>
        <p:nvPicPr>
          <p:cNvPr id="46" name="Picture 45" descr="Text&#10;&#10;Description automatically generated">
            <a:extLst>
              <a:ext uri="{FF2B5EF4-FFF2-40B4-BE49-F238E27FC236}">
                <a16:creationId xmlns:a16="http://schemas.microsoft.com/office/drawing/2014/main" id="{99E154A4-0FA6-4BFC-8971-AF3259A49F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10225" y="210567"/>
            <a:ext cx="2118250" cy="882463"/>
          </a:xfrm>
          <a:prstGeom prst="rect">
            <a:avLst/>
          </a:prstGeom>
        </p:spPr>
      </p:pic>
      <p:pic>
        <p:nvPicPr>
          <p:cNvPr id="102" name="Picture 101" descr="A picture containing outdoor, mosaic, bedclothes, fabric&#10;&#10;Description automatically generated">
            <a:extLst>
              <a:ext uri="{FF2B5EF4-FFF2-40B4-BE49-F238E27FC236}">
                <a16:creationId xmlns:a16="http://schemas.microsoft.com/office/drawing/2014/main" id="{4C599EC1-E7A5-4139-A3CF-2BA7C40AE89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6700" y="173042"/>
            <a:ext cx="11617326" cy="6563714"/>
          </a:xfrm>
          <a:prstGeom prst="rect">
            <a:avLst/>
          </a:prstGeom>
          <a:solidFill>
            <a:schemeClr val="accent3">
              <a:lumMod val="75000"/>
            </a:schemeClr>
          </a:solidFill>
        </p:spPr>
      </p:pic>
      <p:sp>
        <p:nvSpPr>
          <p:cNvPr id="51" name="TextBox 50">
            <a:extLst>
              <a:ext uri="{FF2B5EF4-FFF2-40B4-BE49-F238E27FC236}">
                <a16:creationId xmlns:a16="http://schemas.microsoft.com/office/drawing/2014/main" id="{8A4AA6D8-5E9E-4B70-BFCE-E87B5EADADA8}"/>
              </a:ext>
            </a:extLst>
          </p:cNvPr>
          <p:cNvSpPr txBox="1"/>
          <p:nvPr/>
        </p:nvSpPr>
        <p:spPr>
          <a:xfrm>
            <a:off x="1291671" y="5518510"/>
            <a:ext cx="10024030" cy="830997"/>
          </a:xfrm>
          <a:prstGeom prst="rect">
            <a:avLst/>
          </a:prstGeom>
          <a:solidFill>
            <a:schemeClr val="bg2">
              <a:lumMod val="25000"/>
              <a:alpha val="44000"/>
            </a:schemeClr>
          </a:solidFill>
        </p:spPr>
        <p:txBody>
          <a:bodyPr wrap="square">
            <a:spAutoFit/>
          </a:bodyPr>
          <a:lstStyle/>
          <a:p>
            <a:r>
              <a:rPr lang="en-GB" altLang="en-US" sz="4800" b="1" i="1" dirty="0">
                <a:solidFill>
                  <a:schemeClr val="bg1"/>
                </a:solidFill>
                <a:latin typeface="Franklin Gothic Demi" panose="020B0703020102020204" pitchFamily="34" charset="0"/>
                <a:cs typeface="Calibri" panose="020F0502020204030204" pitchFamily="34" charset="0"/>
              </a:rPr>
              <a:t>LET’S KEEP THE MOMENTUM GOING</a:t>
            </a:r>
            <a:endParaRPr lang="en-GB" sz="4800" i="1"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389800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6E8570-B768-4225-9890-338F871706DD}"/>
              </a:ext>
            </a:extLst>
          </p:cNvPr>
          <p:cNvSpPr txBox="1"/>
          <p:nvPr/>
        </p:nvSpPr>
        <p:spPr>
          <a:xfrm>
            <a:off x="3857285" y="2217351"/>
            <a:ext cx="4477430" cy="1108075"/>
          </a:xfrm>
          <a:prstGeom prst="rect">
            <a:avLst/>
          </a:prstGeom>
          <a:noFill/>
        </p:spPr>
        <p:txBody>
          <a:bodyPr/>
          <a:lstStyle/>
          <a:p>
            <a:pPr algn="ctr" eaLnBrk="1" fontAlgn="auto" hangingPunct="1">
              <a:spcBef>
                <a:spcPts val="0"/>
              </a:spcBef>
              <a:spcAft>
                <a:spcPts val="0"/>
              </a:spcAft>
              <a:defRPr/>
            </a:pPr>
            <a:r>
              <a:rPr lang="en-GB" sz="3200" b="1" cap="all" dirty="0">
                <a:solidFill>
                  <a:schemeClr val="bg1"/>
                </a:solidFill>
              </a:rPr>
              <a:t>Any questions, comments, updates:</a:t>
            </a:r>
          </a:p>
          <a:p>
            <a:pPr algn="ctr" eaLnBrk="1" fontAlgn="auto" hangingPunct="1">
              <a:spcBef>
                <a:spcPts val="0"/>
              </a:spcBef>
              <a:spcAft>
                <a:spcPts val="0"/>
              </a:spcAft>
              <a:defRPr/>
            </a:pPr>
            <a:endParaRPr lang="en-GB" sz="3200" b="1" cap="all" dirty="0">
              <a:solidFill>
                <a:schemeClr val="bg1"/>
              </a:solidFill>
            </a:endParaRPr>
          </a:p>
          <a:p>
            <a:pPr algn="ctr" eaLnBrk="1" fontAlgn="auto" hangingPunct="1">
              <a:spcBef>
                <a:spcPts val="0"/>
              </a:spcBef>
              <a:spcAft>
                <a:spcPts val="0"/>
              </a:spcAft>
              <a:defRPr/>
            </a:pPr>
            <a:r>
              <a:rPr lang="en-GB" sz="2000" b="1" cap="all" dirty="0">
                <a:solidFill>
                  <a:schemeClr val="bg1"/>
                </a:solidFill>
                <a:latin typeface="+mn-lt"/>
              </a:rPr>
              <a:t>Email </a:t>
            </a:r>
            <a:r>
              <a:rPr lang="en-GB" sz="2000" b="1" cap="all" dirty="0">
                <a:solidFill>
                  <a:schemeClr val="bg1"/>
                </a:solidFill>
                <a:latin typeface="+mn-lt"/>
                <a:hlinkClick r:id="rId2"/>
              </a:rPr>
              <a:t>BLGComms@bibbylinegroup.co.uk</a:t>
            </a:r>
            <a:r>
              <a:rPr lang="en-GB" sz="2000" b="1" cap="all" dirty="0">
                <a:solidFill>
                  <a:schemeClr val="bg1"/>
                </a:solidFill>
                <a:latin typeface="+mn-lt"/>
              </a:rPr>
              <a:t> </a:t>
            </a:r>
            <a:endParaRPr lang="en-GB" sz="1400" dirty="0">
              <a:latin typeface="+mn-lt"/>
            </a:endParaRPr>
          </a:p>
        </p:txBody>
      </p:sp>
      <p:pic>
        <p:nvPicPr>
          <p:cNvPr id="4" name="Picture 3" descr="Text&#10;&#10;Description automatically generated with low confidence">
            <a:extLst>
              <a:ext uri="{FF2B5EF4-FFF2-40B4-BE49-F238E27FC236}">
                <a16:creationId xmlns:a16="http://schemas.microsoft.com/office/drawing/2014/main" id="{A9589E74-E8A2-478D-B9CE-EB1C23AB13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8908" y="237001"/>
            <a:ext cx="2058863" cy="735233"/>
          </a:xfrm>
          <a:prstGeom prst="rect">
            <a:avLst/>
          </a:prstGeom>
        </p:spPr>
      </p:pic>
    </p:spTree>
    <p:extLst>
      <p:ext uri="{BB962C8B-B14F-4D97-AF65-F5344CB8AC3E}">
        <p14:creationId xmlns:p14="http://schemas.microsoft.com/office/powerpoint/2010/main" val="161322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8" name="Straight Connector 127"/>
          <p:cNvCxnSpPr/>
          <p:nvPr/>
        </p:nvCxnSpPr>
        <p:spPr>
          <a:xfrm>
            <a:off x="539750" y="1039813"/>
            <a:ext cx="1079500" cy="0"/>
          </a:xfrm>
          <a:prstGeom prst="line">
            <a:avLst/>
          </a:prstGeom>
          <a:ln w="38100" cap="rnd">
            <a:solidFill>
              <a:srgbClr val="F5333F"/>
            </a:solidFill>
          </a:ln>
        </p:spPr>
        <p:style>
          <a:lnRef idx="1">
            <a:schemeClr val="accent2"/>
          </a:lnRef>
          <a:fillRef idx="0">
            <a:schemeClr val="accent2"/>
          </a:fillRef>
          <a:effectRef idx="0">
            <a:schemeClr val="accent2"/>
          </a:effectRef>
          <a:fontRef idx="minor">
            <a:schemeClr val="tx1"/>
          </a:fontRef>
        </p:style>
      </p:cxnSp>
      <p:sp>
        <p:nvSpPr>
          <p:cNvPr id="129" name="Title 3"/>
          <p:cNvSpPr>
            <a:spLocks noGrp="1"/>
          </p:cNvSpPr>
          <p:nvPr>
            <p:ph type="title" idx="4294967295"/>
          </p:nvPr>
        </p:nvSpPr>
        <p:spPr>
          <a:xfrm>
            <a:off x="428625" y="296956"/>
            <a:ext cx="8229600" cy="779371"/>
          </a:xfrm>
        </p:spPr>
        <p:txBody>
          <a:bodyPr/>
          <a:lstStyle/>
          <a:p>
            <a:pPr eaLnBrk="1" hangingPunct="1"/>
            <a:r>
              <a:rPr lang="en-GB" altLang="en-US" sz="2800" b="1" dirty="0">
                <a:solidFill>
                  <a:srgbClr val="393F4B"/>
                </a:solidFill>
                <a:latin typeface="Calibri" panose="020F0502020204030204" pitchFamily="34" charset="0"/>
                <a:cs typeface="Calibri" panose="020F0502020204030204" pitchFamily="34" charset="0"/>
              </a:rPr>
              <a:t>Top Tips</a:t>
            </a:r>
          </a:p>
        </p:txBody>
      </p:sp>
      <p:sp>
        <p:nvSpPr>
          <p:cNvPr id="6" name="Rectangle 5">
            <a:extLst>
              <a:ext uri="{FF2B5EF4-FFF2-40B4-BE49-F238E27FC236}">
                <a16:creationId xmlns:a16="http://schemas.microsoft.com/office/drawing/2014/main" id="{0A860455-0DA5-47D7-B054-3FB8E8398C3F}"/>
              </a:ext>
            </a:extLst>
          </p:cNvPr>
          <p:cNvSpPr/>
          <p:nvPr/>
        </p:nvSpPr>
        <p:spPr>
          <a:xfrm>
            <a:off x="4361411" y="1163761"/>
            <a:ext cx="2248306" cy="369332"/>
          </a:xfrm>
          <a:prstGeom prst="rect">
            <a:avLst/>
          </a:prstGeom>
        </p:spPr>
        <p:txBody>
          <a:bodyPr wrap="square">
            <a:spAutoFit/>
          </a:bodyPr>
          <a:lstStyle/>
          <a:p>
            <a:r>
              <a:rPr lang="en-GB" b="1" dirty="0">
                <a:solidFill>
                  <a:schemeClr val="bg1"/>
                </a:solidFill>
              </a:rPr>
              <a:t>PEAKON FEATURES</a:t>
            </a:r>
          </a:p>
        </p:txBody>
      </p:sp>
      <p:cxnSp>
        <p:nvCxnSpPr>
          <p:cNvPr id="7" name="Straight Connector 6">
            <a:extLst>
              <a:ext uri="{FF2B5EF4-FFF2-40B4-BE49-F238E27FC236}">
                <a16:creationId xmlns:a16="http://schemas.microsoft.com/office/drawing/2014/main" id="{35B6FD6F-2EB4-47FD-8795-1E885613EF74}"/>
              </a:ext>
            </a:extLst>
          </p:cNvPr>
          <p:cNvCxnSpPr>
            <a:cxnSpLocks/>
          </p:cNvCxnSpPr>
          <p:nvPr/>
        </p:nvCxnSpPr>
        <p:spPr>
          <a:xfrm>
            <a:off x="4493385" y="1582931"/>
            <a:ext cx="1030337" cy="0"/>
          </a:xfrm>
          <a:prstGeom prst="line">
            <a:avLst/>
          </a:prstGeom>
          <a:ln w="19050" cap="rnd">
            <a:solidFill>
              <a:schemeClr val="bg1"/>
            </a:solidFill>
          </a:ln>
        </p:spPr>
        <p:style>
          <a:lnRef idx="1">
            <a:schemeClr val="accent2"/>
          </a:lnRef>
          <a:fillRef idx="0">
            <a:schemeClr val="accent2"/>
          </a:fillRef>
          <a:effectRef idx="0">
            <a:schemeClr val="accent2"/>
          </a:effectRef>
          <a:fontRef idx="minor">
            <a:schemeClr val="tx1"/>
          </a:fontRef>
        </p:style>
      </p:cxnSp>
      <p:sp>
        <p:nvSpPr>
          <p:cNvPr id="11" name="Rectangle 10">
            <a:extLst>
              <a:ext uri="{FF2B5EF4-FFF2-40B4-BE49-F238E27FC236}">
                <a16:creationId xmlns:a16="http://schemas.microsoft.com/office/drawing/2014/main" id="{7F0D0A68-27AB-495B-8B43-897C5D5FC2F2}"/>
              </a:ext>
            </a:extLst>
          </p:cNvPr>
          <p:cNvSpPr/>
          <p:nvPr/>
        </p:nvSpPr>
        <p:spPr>
          <a:xfrm>
            <a:off x="539751" y="1228828"/>
            <a:ext cx="7421626" cy="5068884"/>
          </a:xfrm>
          <a:prstGeom prst="rect">
            <a:avLst/>
          </a:prstGeom>
          <a:solidFill>
            <a:srgbClr val="D47F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7F58C581-239D-4EE5-89D5-F510812B2F95}"/>
              </a:ext>
            </a:extLst>
          </p:cNvPr>
          <p:cNvSpPr/>
          <p:nvPr/>
        </p:nvSpPr>
        <p:spPr>
          <a:xfrm>
            <a:off x="1845522" y="1726045"/>
            <a:ext cx="6001803" cy="4924425"/>
          </a:xfrm>
          <a:prstGeom prst="rect">
            <a:avLst/>
          </a:prstGeom>
        </p:spPr>
        <p:txBody>
          <a:bodyPr wrap="square">
            <a:spAutoFit/>
          </a:bodyPr>
          <a:lstStyle/>
          <a:p>
            <a:pPr marL="342900" indent="-342900" eaLnBrk="1" hangingPunct="1">
              <a:spcBef>
                <a:spcPct val="0"/>
              </a:spcBef>
              <a:spcAft>
                <a:spcPts val="1800"/>
              </a:spcAft>
              <a:buFont typeface="+mj-lt"/>
              <a:buAutoNum type="arabicPeriod"/>
            </a:pPr>
            <a:r>
              <a:rPr lang="en-GB" altLang="en-US" sz="1600" dirty="0">
                <a:solidFill>
                  <a:schemeClr val="bg1"/>
                </a:solidFill>
              </a:rPr>
              <a:t>Use the copy, graphics, images and guidance to help communicate and promote Compass consistently with your audiences</a:t>
            </a:r>
          </a:p>
          <a:p>
            <a:pPr marL="342900" indent="-342900" eaLnBrk="1" hangingPunct="1">
              <a:spcAft>
                <a:spcPts val="1800"/>
              </a:spcAft>
              <a:buFont typeface="+mj-lt"/>
              <a:buAutoNum type="arabicPeriod"/>
            </a:pPr>
            <a:r>
              <a:rPr lang="en-GB" altLang="en-US" sz="1600" dirty="0">
                <a:solidFill>
                  <a:schemeClr val="bg1"/>
                </a:solidFill>
              </a:rPr>
              <a:t>Copy and paste the digital resources from this pack directly into your reports and presentations</a:t>
            </a:r>
          </a:p>
          <a:p>
            <a:pPr marL="342900" indent="-342900" eaLnBrk="1" hangingPunct="1">
              <a:spcAft>
                <a:spcPts val="1800"/>
              </a:spcAft>
              <a:buFont typeface="+mj-lt"/>
              <a:buAutoNum type="arabicPeriod"/>
            </a:pPr>
            <a:r>
              <a:rPr lang="en-GB" altLang="en-US" sz="1600" dirty="0">
                <a:solidFill>
                  <a:schemeClr val="bg1"/>
                </a:solidFill>
              </a:rPr>
              <a:t>As soon as you hear about a piece of work that supports Compass, work with the project lead/expert to complete the Sharing Success template and share your story with comms teams</a:t>
            </a:r>
          </a:p>
          <a:p>
            <a:pPr marL="342900" indent="-342900" eaLnBrk="1" hangingPunct="1">
              <a:spcBef>
                <a:spcPct val="0"/>
              </a:spcBef>
              <a:spcAft>
                <a:spcPts val="1800"/>
              </a:spcAft>
              <a:buFont typeface="+mj-lt"/>
              <a:buAutoNum type="arabicPeriod"/>
            </a:pPr>
            <a:r>
              <a:rPr lang="en-GB" altLang="en-US" sz="1600" dirty="0">
                <a:solidFill>
                  <a:schemeClr val="bg1"/>
                </a:solidFill>
              </a:rPr>
              <a:t>Remember to share progress with your key stakeholders, including incorporating Compass updates in your Board packs</a:t>
            </a:r>
          </a:p>
          <a:p>
            <a:pPr marL="342900" indent="-342900" eaLnBrk="1" hangingPunct="1">
              <a:spcBef>
                <a:spcPct val="0"/>
              </a:spcBef>
              <a:spcAft>
                <a:spcPts val="1800"/>
              </a:spcAft>
              <a:buFont typeface="+mj-lt"/>
              <a:buAutoNum type="arabicPeriod"/>
            </a:pPr>
            <a:r>
              <a:rPr lang="en-GB" altLang="en-US" sz="1600" dirty="0">
                <a:solidFill>
                  <a:schemeClr val="bg1"/>
                </a:solidFill>
              </a:rPr>
              <a:t>The Useful Links page has all the latest HO-created content. Our Microsite is the best place to start</a:t>
            </a:r>
          </a:p>
          <a:p>
            <a:pPr eaLnBrk="1" hangingPunct="1">
              <a:spcBef>
                <a:spcPct val="0"/>
              </a:spcBef>
              <a:spcAft>
                <a:spcPts val="1800"/>
              </a:spcAft>
            </a:pPr>
            <a:r>
              <a:rPr lang="en-GB" altLang="en-US" sz="1600" dirty="0">
                <a:solidFill>
                  <a:schemeClr val="bg1"/>
                </a:solidFill>
              </a:rPr>
              <a:t>If you do produce anything and would like to check first, email </a:t>
            </a:r>
            <a:r>
              <a:rPr lang="en-GB" altLang="en-US" sz="1600" dirty="0">
                <a:solidFill>
                  <a:srgbClr val="0563C1"/>
                </a:solidFill>
                <a:hlinkClick r:id="rId2">
                  <a:extLst>
                    <a:ext uri="{A12FA001-AC4F-418D-AE19-62706E023703}">
                      <ahyp:hlinkClr xmlns:ahyp="http://schemas.microsoft.com/office/drawing/2018/hyperlinkcolor" val="tx"/>
                    </a:ext>
                  </a:extLst>
                </a:hlinkClick>
              </a:rPr>
              <a:t>BLGComms@bibbylinegroup.co.uk</a:t>
            </a:r>
            <a:endParaRPr lang="en-GB" altLang="en-US" sz="1600" dirty="0">
              <a:solidFill>
                <a:schemeClr val="bg1"/>
              </a:solidFill>
            </a:endParaRPr>
          </a:p>
          <a:p>
            <a:pPr marL="0" indent="0" eaLnBrk="1" hangingPunct="1">
              <a:spcBef>
                <a:spcPct val="0"/>
              </a:spcBef>
              <a:spcAft>
                <a:spcPts val="1200"/>
              </a:spcAft>
              <a:buNone/>
            </a:pPr>
            <a:endParaRPr lang="en-GB" altLang="en-US" sz="1600" dirty="0">
              <a:solidFill>
                <a:schemeClr val="bg1"/>
              </a:solidFill>
            </a:endParaRPr>
          </a:p>
        </p:txBody>
      </p:sp>
      <p:pic>
        <p:nvPicPr>
          <p:cNvPr id="99" name="Picture 98">
            <a:extLst>
              <a:ext uri="{FF2B5EF4-FFF2-40B4-BE49-F238E27FC236}">
                <a16:creationId xmlns:a16="http://schemas.microsoft.com/office/drawing/2014/main" id="{096A547B-3F53-4B77-BDC2-ABE1865C157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93166" y="1646618"/>
            <a:ext cx="459431" cy="459431"/>
          </a:xfrm>
          <a:prstGeom prst="rect">
            <a:avLst/>
          </a:prstGeom>
        </p:spPr>
      </p:pic>
      <p:pic>
        <p:nvPicPr>
          <p:cNvPr id="23" name="Picture 22">
            <a:extLst>
              <a:ext uri="{FF2B5EF4-FFF2-40B4-BE49-F238E27FC236}">
                <a16:creationId xmlns:a16="http://schemas.microsoft.com/office/drawing/2014/main" id="{79479819-4FD5-4BEC-8B61-3D5809D21A0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93165" y="2413978"/>
            <a:ext cx="459431" cy="459431"/>
          </a:xfrm>
          <a:prstGeom prst="rect">
            <a:avLst/>
          </a:prstGeom>
        </p:spPr>
      </p:pic>
      <p:pic>
        <p:nvPicPr>
          <p:cNvPr id="24" name="Picture 23">
            <a:extLst>
              <a:ext uri="{FF2B5EF4-FFF2-40B4-BE49-F238E27FC236}">
                <a16:creationId xmlns:a16="http://schemas.microsoft.com/office/drawing/2014/main" id="{9655329F-BB99-49B6-8601-B34CDF0845D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93166" y="3110411"/>
            <a:ext cx="459431" cy="459431"/>
          </a:xfrm>
          <a:prstGeom prst="rect">
            <a:avLst/>
          </a:prstGeom>
        </p:spPr>
      </p:pic>
      <p:pic>
        <p:nvPicPr>
          <p:cNvPr id="25" name="Picture 24">
            <a:extLst>
              <a:ext uri="{FF2B5EF4-FFF2-40B4-BE49-F238E27FC236}">
                <a16:creationId xmlns:a16="http://schemas.microsoft.com/office/drawing/2014/main" id="{082468F9-105D-4FE4-98CD-0D525F655C2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93166" y="4062876"/>
            <a:ext cx="459431" cy="459431"/>
          </a:xfrm>
          <a:prstGeom prst="rect">
            <a:avLst/>
          </a:prstGeom>
        </p:spPr>
      </p:pic>
      <p:pic>
        <p:nvPicPr>
          <p:cNvPr id="26" name="Picture 25">
            <a:extLst>
              <a:ext uri="{FF2B5EF4-FFF2-40B4-BE49-F238E27FC236}">
                <a16:creationId xmlns:a16="http://schemas.microsoft.com/office/drawing/2014/main" id="{F5B29A17-E072-451D-BB21-4A84EE6A66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93166" y="4800538"/>
            <a:ext cx="459431" cy="459431"/>
          </a:xfrm>
          <a:prstGeom prst="rect">
            <a:avLst/>
          </a:prstGeom>
        </p:spPr>
      </p:pic>
      <p:pic>
        <p:nvPicPr>
          <p:cNvPr id="18" name="Picture 17" descr="A picture containing outdoor, mosaic, bedclothes, fabric&#10;&#10;Description automatically generated">
            <a:extLst>
              <a:ext uri="{FF2B5EF4-FFF2-40B4-BE49-F238E27FC236}">
                <a16:creationId xmlns:a16="http://schemas.microsoft.com/office/drawing/2014/main" id="{FF5FC3F9-65E6-44E5-A563-CD914265C33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180831" y="1228829"/>
            <a:ext cx="3827031" cy="5068884"/>
          </a:xfrm>
          <a:prstGeom prst="rect">
            <a:avLst/>
          </a:prstGeom>
          <a:solidFill>
            <a:schemeClr val="accent3">
              <a:lumMod val="75000"/>
            </a:schemeClr>
          </a:solidFill>
        </p:spPr>
      </p:pic>
      <p:pic>
        <p:nvPicPr>
          <p:cNvPr id="19" name="Picture 18" descr="A picture containing text&#10;&#10;Description automatically generated">
            <a:extLst>
              <a:ext uri="{FF2B5EF4-FFF2-40B4-BE49-F238E27FC236}">
                <a16:creationId xmlns:a16="http://schemas.microsoft.com/office/drawing/2014/main" id="{D7D7C858-4A16-4D86-81FC-45E291ECB3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47325" y="196970"/>
            <a:ext cx="2182464" cy="779371"/>
          </a:xfrm>
          <a:prstGeom prst="rect">
            <a:avLst/>
          </a:prstGeom>
        </p:spPr>
      </p:pic>
    </p:spTree>
    <p:extLst>
      <p:ext uri="{BB962C8B-B14F-4D97-AF65-F5344CB8AC3E}">
        <p14:creationId xmlns:p14="http://schemas.microsoft.com/office/powerpoint/2010/main" val="3055726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8" name="Straight Connector 127"/>
          <p:cNvCxnSpPr/>
          <p:nvPr/>
        </p:nvCxnSpPr>
        <p:spPr>
          <a:xfrm>
            <a:off x="539750" y="1039813"/>
            <a:ext cx="1079500" cy="0"/>
          </a:xfrm>
          <a:prstGeom prst="line">
            <a:avLst/>
          </a:prstGeom>
          <a:ln w="38100" cap="rnd">
            <a:solidFill>
              <a:srgbClr val="F5333F"/>
            </a:solidFill>
          </a:ln>
        </p:spPr>
        <p:style>
          <a:lnRef idx="1">
            <a:schemeClr val="accent2"/>
          </a:lnRef>
          <a:fillRef idx="0">
            <a:schemeClr val="accent2"/>
          </a:fillRef>
          <a:effectRef idx="0">
            <a:schemeClr val="accent2"/>
          </a:effectRef>
          <a:fontRef idx="minor">
            <a:schemeClr val="tx1"/>
          </a:fontRef>
        </p:style>
      </p:cxnSp>
      <p:sp>
        <p:nvSpPr>
          <p:cNvPr id="129" name="Title 3"/>
          <p:cNvSpPr>
            <a:spLocks noGrp="1"/>
          </p:cNvSpPr>
          <p:nvPr>
            <p:ph type="title" idx="4294967295"/>
          </p:nvPr>
        </p:nvSpPr>
        <p:spPr>
          <a:xfrm>
            <a:off x="428625" y="296956"/>
            <a:ext cx="8229600" cy="779371"/>
          </a:xfrm>
        </p:spPr>
        <p:txBody>
          <a:bodyPr/>
          <a:lstStyle/>
          <a:p>
            <a:pPr eaLnBrk="1" hangingPunct="1"/>
            <a:r>
              <a:rPr lang="en-GB" altLang="en-US" sz="2800" b="1" dirty="0">
                <a:solidFill>
                  <a:srgbClr val="393F4B"/>
                </a:solidFill>
                <a:latin typeface="Calibri" panose="020F0502020204030204" pitchFamily="34" charset="0"/>
                <a:cs typeface="Calibri" panose="020F0502020204030204" pitchFamily="34" charset="0"/>
              </a:rPr>
              <a:t>Useful Links</a:t>
            </a:r>
          </a:p>
        </p:txBody>
      </p:sp>
      <p:cxnSp>
        <p:nvCxnSpPr>
          <p:cNvPr id="7" name="Straight Connector 6">
            <a:extLst>
              <a:ext uri="{FF2B5EF4-FFF2-40B4-BE49-F238E27FC236}">
                <a16:creationId xmlns:a16="http://schemas.microsoft.com/office/drawing/2014/main" id="{35B6FD6F-2EB4-47FD-8795-1E885613EF74}"/>
              </a:ext>
            </a:extLst>
          </p:cNvPr>
          <p:cNvCxnSpPr>
            <a:cxnSpLocks/>
          </p:cNvCxnSpPr>
          <p:nvPr/>
        </p:nvCxnSpPr>
        <p:spPr>
          <a:xfrm>
            <a:off x="4493385" y="1582931"/>
            <a:ext cx="1030337" cy="0"/>
          </a:xfrm>
          <a:prstGeom prst="line">
            <a:avLst/>
          </a:prstGeom>
          <a:ln w="19050" cap="rnd">
            <a:solidFill>
              <a:schemeClr val="bg1"/>
            </a:solidFill>
          </a:ln>
        </p:spPr>
        <p:style>
          <a:lnRef idx="1">
            <a:schemeClr val="accent2"/>
          </a:lnRef>
          <a:fillRef idx="0">
            <a:schemeClr val="accent2"/>
          </a:fillRef>
          <a:effectRef idx="0">
            <a:schemeClr val="accent2"/>
          </a:effectRef>
          <a:fontRef idx="minor">
            <a:schemeClr val="tx1"/>
          </a:fontRef>
        </p:style>
      </p:cxnSp>
      <p:graphicFrame>
        <p:nvGraphicFramePr>
          <p:cNvPr id="3" name="Table 3">
            <a:extLst>
              <a:ext uri="{FF2B5EF4-FFF2-40B4-BE49-F238E27FC236}">
                <a16:creationId xmlns:a16="http://schemas.microsoft.com/office/drawing/2014/main" id="{6680226D-9D1D-4098-BA74-B196E59A580F}"/>
              </a:ext>
            </a:extLst>
          </p:cNvPr>
          <p:cNvGraphicFramePr>
            <a:graphicFrameLocks noGrp="1"/>
          </p:cNvGraphicFramePr>
          <p:nvPr>
            <p:extLst>
              <p:ext uri="{D42A27DB-BD31-4B8C-83A1-F6EECF244321}">
                <p14:modId xmlns:p14="http://schemas.microsoft.com/office/powerpoint/2010/main" val="4213420287"/>
              </p:ext>
            </p:extLst>
          </p:nvPr>
        </p:nvGraphicFramePr>
        <p:xfrm>
          <a:off x="539750" y="3165159"/>
          <a:ext cx="11061701" cy="3070398"/>
        </p:xfrm>
        <a:graphic>
          <a:graphicData uri="http://schemas.openxmlformats.org/drawingml/2006/table">
            <a:tbl>
              <a:tblPr firstRow="1" bandRow="1">
                <a:tableStyleId>{5C22544A-7EE6-4342-B048-85BDC9FD1C3A}</a:tableStyleId>
              </a:tblPr>
              <a:tblGrid>
                <a:gridCol w="5559180">
                  <a:extLst>
                    <a:ext uri="{9D8B030D-6E8A-4147-A177-3AD203B41FA5}">
                      <a16:colId xmlns:a16="http://schemas.microsoft.com/office/drawing/2014/main" val="740272250"/>
                    </a:ext>
                  </a:extLst>
                </a:gridCol>
                <a:gridCol w="5502521">
                  <a:extLst>
                    <a:ext uri="{9D8B030D-6E8A-4147-A177-3AD203B41FA5}">
                      <a16:colId xmlns:a16="http://schemas.microsoft.com/office/drawing/2014/main" val="350997580"/>
                    </a:ext>
                  </a:extLst>
                </a:gridCol>
              </a:tblGrid>
              <a:tr h="388158">
                <a:tc>
                  <a:txBody>
                    <a:bodyPr/>
                    <a:lstStyle/>
                    <a:p>
                      <a:r>
                        <a:rPr lang="en-GB" dirty="0"/>
                        <a:t>Document</a:t>
                      </a:r>
                    </a:p>
                  </a:txBody>
                  <a:tcPr/>
                </a:tc>
                <a:tc>
                  <a:txBody>
                    <a:bodyPr/>
                    <a:lstStyle/>
                    <a:p>
                      <a:r>
                        <a:rPr lang="en-GB" dirty="0"/>
                        <a:t>Link</a:t>
                      </a:r>
                    </a:p>
                  </a:txBody>
                  <a:tcPr/>
                </a:tc>
                <a:extLst>
                  <a:ext uri="{0D108BD9-81ED-4DB2-BD59-A6C34878D82A}">
                    <a16:rowId xmlns:a16="http://schemas.microsoft.com/office/drawing/2014/main" val="3795123"/>
                  </a:ext>
                </a:extLst>
              </a:tr>
              <a:tr h="2731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600" b="0" dirty="0">
                          <a:solidFill>
                            <a:schemeClr val="tx2">
                              <a:lumMod val="75000"/>
                            </a:schemeClr>
                          </a:solidFill>
                        </a:rPr>
                        <a:t>Project Compass Microsite (all latest info)</a:t>
                      </a:r>
                    </a:p>
                  </a:txBody>
                  <a:tcPr/>
                </a:tc>
                <a:tc>
                  <a:txBody>
                    <a:bodyPr/>
                    <a:lstStyle/>
                    <a:p>
                      <a:r>
                        <a:rPr lang="en-GB" sz="1600" dirty="0">
                          <a:hlinkClick r:id="rId2"/>
                        </a:rPr>
                        <a:t>https://bibbylinegroup.co.uk/compass/</a:t>
                      </a:r>
                      <a:r>
                        <a:rPr lang="en-GB" sz="1600" dirty="0"/>
                        <a:t> </a:t>
                      </a:r>
                    </a:p>
                  </a:txBody>
                  <a:tcPr/>
                </a:tc>
                <a:extLst>
                  <a:ext uri="{0D108BD9-81ED-4DB2-BD59-A6C34878D82A}">
                    <a16:rowId xmlns:a16="http://schemas.microsoft.com/office/drawing/2014/main" val="1701030054"/>
                  </a:ext>
                </a:extLst>
              </a:tr>
              <a:tr h="2731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600" b="0" dirty="0">
                          <a:solidFill>
                            <a:schemeClr val="tx2">
                              <a:lumMod val="75000"/>
                            </a:schemeClr>
                          </a:solidFill>
                        </a:rPr>
                        <a:t>Vision, Goal and Trailblazer Video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effectLst/>
                          <a:latin typeface="+mn-lt"/>
                          <a:ea typeface="+mn-ea"/>
                          <a:cs typeface="+mn-cs"/>
                          <a:hlinkClick r:id="rId3"/>
                        </a:rPr>
                        <a:t>https://bit.ly/BibbyCompassColleagueVideo</a:t>
                      </a:r>
                      <a:r>
                        <a:rPr lang="en-GB" sz="1600" kern="1200" dirty="0">
                          <a:solidFill>
                            <a:schemeClr val="dk1"/>
                          </a:solidFill>
                          <a:effectLst/>
                          <a:latin typeface="+mn-lt"/>
                          <a:ea typeface="+mn-ea"/>
                          <a:cs typeface="+mn-cs"/>
                        </a:rPr>
                        <a:t> </a:t>
                      </a:r>
                    </a:p>
                  </a:txBody>
                  <a:tcPr/>
                </a:tc>
                <a:extLst>
                  <a:ext uri="{0D108BD9-81ED-4DB2-BD59-A6C34878D82A}">
                    <a16:rowId xmlns:a16="http://schemas.microsoft.com/office/drawing/2014/main" val="3649851166"/>
                  </a:ext>
                </a:extLst>
              </a:tr>
              <a:tr h="2731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600" b="0" dirty="0">
                          <a:solidFill>
                            <a:schemeClr val="tx2">
                              <a:lumMod val="75000"/>
                            </a:schemeClr>
                          </a:solidFill>
                        </a:rPr>
                        <a:t>Vision, Goal and Trailblazer Press Release</a:t>
                      </a:r>
                    </a:p>
                  </a:txBody>
                  <a:tcPr/>
                </a:tc>
                <a:tc>
                  <a:txBody>
                    <a:bodyPr/>
                    <a:lstStyle/>
                    <a:p>
                      <a:r>
                        <a:rPr lang="en-GB" sz="1600" dirty="0">
                          <a:hlinkClick r:id="rId4"/>
                        </a:rPr>
                        <a:t>https://bit.ly/3pW7ebZ</a:t>
                      </a:r>
                      <a:r>
                        <a:rPr lang="en-GB" sz="1600" dirty="0"/>
                        <a:t> </a:t>
                      </a:r>
                    </a:p>
                  </a:txBody>
                  <a:tcPr/>
                </a:tc>
                <a:extLst>
                  <a:ext uri="{0D108BD9-81ED-4DB2-BD59-A6C34878D82A}">
                    <a16:rowId xmlns:a16="http://schemas.microsoft.com/office/drawing/2014/main" val="546368733"/>
                  </a:ext>
                </a:extLst>
              </a:tr>
              <a:tr h="2731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600" b="0" dirty="0">
                          <a:solidFill>
                            <a:schemeClr val="tx2">
                              <a:lumMod val="75000"/>
                            </a:schemeClr>
                          </a:solidFill>
                        </a:rPr>
                        <a:t>Sharing Success Template</a:t>
                      </a:r>
                    </a:p>
                  </a:txBody>
                  <a:tcPr/>
                </a:tc>
                <a:tc>
                  <a:txBody>
                    <a:bodyPr/>
                    <a:lstStyle/>
                    <a:p>
                      <a:r>
                        <a:rPr lang="en-GB" sz="1600" dirty="0">
                          <a:hlinkClick r:id="rId5"/>
                        </a:rPr>
                        <a:t>https://bit.ly/3oUjBmF</a:t>
                      </a:r>
                      <a:r>
                        <a:rPr lang="en-GB" sz="1600" dirty="0"/>
                        <a:t> </a:t>
                      </a:r>
                    </a:p>
                  </a:txBody>
                  <a:tcPr/>
                </a:tc>
                <a:extLst>
                  <a:ext uri="{0D108BD9-81ED-4DB2-BD59-A6C34878D82A}">
                    <a16:rowId xmlns:a16="http://schemas.microsoft.com/office/drawing/2014/main" val="1741977521"/>
                  </a:ext>
                </a:extLst>
              </a:tr>
              <a:tr h="2731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kern="1200" dirty="0">
                          <a:solidFill>
                            <a:schemeClr val="tx2">
                              <a:lumMod val="75000"/>
                            </a:schemeClr>
                          </a:solidFill>
                          <a:latin typeface="+mn-lt"/>
                          <a:ea typeface="+mn-ea"/>
                          <a:cs typeface="+mn-cs"/>
                        </a:rPr>
                        <a:t>External Corporate Framework Document</a:t>
                      </a:r>
                    </a:p>
                  </a:txBody>
                  <a:tcPr/>
                </a:tc>
                <a:tc>
                  <a:txBody>
                    <a:bodyPr/>
                    <a:lstStyle/>
                    <a:p>
                      <a:r>
                        <a:rPr lang="en-GB" sz="1600" dirty="0">
                          <a:hlinkClick r:id="rId6"/>
                        </a:rPr>
                        <a:t>https://bit.ly/BLGCompass</a:t>
                      </a:r>
                      <a:r>
                        <a:rPr lang="en-GB" sz="1600" dirty="0"/>
                        <a:t> </a:t>
                      </a:r>
                    </a:p>
                  </a:txBody>
                  <a:tcPr/>
                </a:tc>
                <a:extLst>
                  <a:ext uri="{0D108BD9-81ED-4DB2-BD59-A6C34878D82A}">
                    <a16:rowId xmlns:a16="http://schemas.microsoft.com/office/drawing/2014/main" val="2992408778"/>
                  </a:ext>
                </a:extLst>
              </a:tr>
              <a:tr h="273126">
                <a:tc>
                  <a:txBody>
                    <a:bodyPr/>
                    <a:lstStyle/>
                    <a:p>
                      <a:r>
                        <a:rPr lang="en-GB" sz="1600" b="0" kern="1200" dirty="0">
                          <a:solidFill>
                            <a:schemeClr val="tx2">
                              <a:lumMod val="75000"/>
                            </a:schemeClr>
                          </a:solidFill>
                          <a:latin typeface="+mn-lt"/>
                          <a:ea typeface="+mn-ea"/>
                          <a:cs typeface="+mn-cs"/>
                        </a:rPr>
                        <a:t>Original Vision Video</a:t>
                      </a:r>
                    </a:p>
                  </a:txBody>
                  <a:tcPr/>
                </a:tc>
                <a:tc>
                  <a:txBody>
                    <a:bodyPr/>
                    <a:lstStyle/>
                    <a:p>
                      <a:r>
                        <a:rPr lang="en-GB" sz="1600" dirty="0">
                          <a:hlinkClick r:id="rId7"/>
                        </a:rPr>
                        <a:t>https://bit.ly/3oVFS3I</a:t>
                      </a:r>
                      <a:r>
                        <a:rPr lang="en-GB" sz="1600" dirty="0"/>
                        <a:t> </a:t>
                      </a:r>
                    </a:p>
                  </a:txBody>
                  <a:tcPr/>
                </a:tc>
                <a:extLst>
                  <a:ext uri="{0D108BD9-81ED-4DB2-BD59-A6C34878D82A}">
                    <a16:rowId xmlns:a16="http://schemas.microsoft.com/office/drawing/2014/main" val="628794353"/>
                  </a:ext>
                </a:extLst>
              </a:tr>
              <a:tr h="273126">
                <a:tc>
                  <a:txBody>
                    <a:bodyPr/>
                    <a:lstStyle/>
                    <a:p>
                      <a:r>
                        <a:rPr lang="en-GB" sz="1600" b="0" kern="1200" dirty="0">
                          <a:solidFill>
                            <a:schemeClr val="tx2">
                              <a:lumMod val="75000"/>
                            </a:schemeClr>
                          </a:solidFill>
                          <a:latin typeface="+mn-lt"/>
                          <a:ea typeface="+mn-ea"/>
                          <a:cs typeface="+mn-cs"/>
                        </a:rPr>
                        <a:t>Roll Banner artwork for print</a:t>
                      </a:r>
                    </a:p>
                  </a:txBody>
                  <a:tcPr/>
                </a:tc>
                <a:tc>
                  <a:txBody>
                    <a:bodyPr/>
                    <a:lstStyle/>
                    <a:p>
                      <a:r>
                        <a:rPr lang="en-GB" sz="1600" dirty="0">
                          <a:hlinkClick r:id="rId8"/>
                        </a:rPr>
                        <a:t>https://bit.ly/3FMZayL</a:t>
                      </a:r>
                      <a:r>
                        <a:rPr lang="en-GB" sz="1600" dirty="0"/>
                        <a:t> </a:t>
                      </a:r>
                    </a:p>
                  </a:txBody>
                  <a:tcPr/>
                </a:tc>
                <a:extLst>
                  <a:ext uri="{0D108BD9-81ED-4DB2-BD59-A6C34878D82A}">
                    <a16:rowId xmlns:a16="http://schemas.microsoft.com/office/drawing/2014/main" val="888545008"/>
                  </a:ext>
                </a:extLst>
              </a:tr>
              <a:tr h="273126">
                <a:tc>
                  <a:txBody>
                    <a:bodyPr/>
                    <a:lstStyle/>
                    <a:p>
                      <a:r>
                        <a:rPr lang="en-GB" sz="1600" b="0" kern="1200" dirty="0">
                          <a:solidFill>
                            <a:schemeClr val="tx2">
                              <a:lumMod val="75000"/>
                            </a:schemeClr>
                          </a:solidFill>
                          <a:latin typeface="+mn-lt"/>
                          <a:ea typeface="+mn-ea"/>
                          <a:cs typeface="+mn-cs"/>
                        </a:rPr>
                        <a:t>Wall Vision artwork for print</a:t>
                      </a:r>
                    </a:p>
                  </a:txBody>
                  <a:tcPr/>
                </a:tc>
                <a:tc>
                  <a:txBody>
                    <a:bodyPr/>
                    <a:lstStyle/>
                    <a:p>
                      <a:r>
                        <a:rPr lang="en-GB" sz="1600" dirty="0">
                          <a:hlinkClick r:id="rId9"/>
                        </a:rPr>
                        <a:t>https://bit.ly/3DSdjdu</a:t>
                      </a:r>
                      <a:r>
                        <a:rPr lang="en-GB" sz="1600" dirty="0"/>
                        <a:t> </a:t>
                      </a:r>
                    </a:p>
                  </a:txBody>
                  <a:tcPr/>
                </a:tc>
                <a:extLst>
                  <a:ext uri="{0D108BD9-81ED-4DB2-BD59-A6C34878D82A}">
                    <a16:rowId xmlns:a16="http://schemas.microsoft.com/office/drawing/2014/main" val="418365342"/>
                  </a:ext>
                </a:extLst>
              </a:tr>
            </a:tbl>
          </a:graphicData>
        </a:graphic>
      </p:graphicFrame>
      <p:pic>
        <p:nvPicPr>
          <p:cNvPr id="4" name="Picture 3">
            <a:extLst>
              <a:ext uri="{FF2B5EF4-FFF2-40B4-BE49-F238E27FC236}">
                <a16:creationId xmlns:a16="http://schemas.microsoft.com/office/drawing/2014/main" id="{964F1722-5904-4B2C-AD14-C1A60E54371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934449" y="1162716"/>
            <a:ext cx="2622611" cy="1846702"/>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78D5AD9A-999E-44C2-BB5C-1ED9149BBF8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176125" y="1162716"/>
            <a:ext cx="2622610" cy="1850022"/>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C06A0E6D-2E4D-46FC-83DF-9672A60355A7}"/>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06396" y="1162716"/>
            <a:ext cx="2847976" cy="1811443"/>
          </a:xfrm>
          <a:prstGeom prst="rect">
            <a:avLst/>
          </a:prstGeom>
          <a:effectLst>
            <a:outerShdw blurRad="50800" dist="38100" dir="2700000" algn="tl" rotWithShape="0">
              <a:prstClr val="black">
                <a:alpha val="40000"/>
              </a:prstClr>
            </a:outerShdw>
          </a:effectLst>
        </p:spPr>
      </p:pic>
      <p:pic>
        <p:nvPicPr>
          <p:cNvPr id="4098" name="Picture 2">
            <a:extLst>
              <a:ext uri="{FF2B5EF4-FFF2-40B4-BE49-F238E27FC236}">
                <a16:creationId xmlns:a16="http://schemas.microsoft.com/office/drawing/2014/main" id="{B9702F35-4330-4EA1-9329-6925F524614D}"/>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3608333" y="1162716"/>
            <a:ext cx="2462267" cy="181920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picture containing text&#10;&#10;Description automatically generated">
            <a:extLst>
              <a:ext uri="{FF2B5EF4-FFF2-40B4-BE49-F238E27FC236}">
                <a16:creationId xmlns:a16="http://schemas.microsoft.com/office/drawing/2014/main" id="{525C8468-4C31-4E1F-88C7-15257B8A4C9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847325" y="196970"/>
            <a:ext cx="2182464" cy="779371"/>
          </a:xfrm>
          <a:prstGeom prst="rect">
            <a:avLst/>
          </a:prstGeom>
        </p:spPr>
      </p:pic>
    </p:spTree>
    <p:extLst>
      <p:ext uri="{BB962C8B-B14F-4D97-AF65-F5344CB8AC3E}">
        <p14:creationId xmlns:p14="http://schemas.microsoft.com/office/powerpoint/2010/main" val="1575980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8" name="Straight Connector 127"/>
          <p:cNvCxnSpPr/>
          <p:nvPr/>
        </p:nvCxnSpPr>
        <p:spPr>
          <a:xfrm>
            <a:off x="539750" y="1039813"/>
            <a:ext cx="1079500" cy="0"/>
          </a:xfrm>
          <a:prstGeom prst="line">
            <a:avLst/>
          </a:prstGeom>
          <a:ln w="38100" cap="rnd">
            <a:solidFill>
              <a:srgbClr val="F5333F"/>
            </a:solidFill>
          </a:ln>
        </p:spPr>
        <p:style>
          <a:lnRef idx="1">
            <a:schemeClr val="accent2"/>
          </a:lnRef>
          <a:fillRef idx="0">
            <a:schemeClr val="accent2"/>
          </a:fillRef>
          <a:effectRef idx="0">
            <a:schemeClr val="accent2"/>
          </a:effectRef>
          <a:fontRef idx="minor">
            <a:schemeClr val="tx1"/>
          </a:fontRef>
        </p:style>
      </p:cxnSp>
      <p:sp>
        <p:nvSpPr>
          <p:cNvPr id="129" name="Title 3"/>
          <p:cNvSpPr>
            <a:spLocks noGrp="1"/>
          </p:cNvSpPr>
          <p:nvPr>
            <p:ph type="title" idx="4294967295"/>
          </p:nvPr>
        </p:nvSpPr>
        <p:spPr>
          <a:xfrm>
            <a:off x="428625" y="296956"/>
            <a:ext cx="8229600" cy="779371"/>
          </a:xfrm>
        </p:spPr>
        <p:txBody>
          <a:bodyPr/>
          <a:lstStyle/>
          <a:p>
            <a:pPr eaLnBrk="1" hangingPunct="1"/>
            <a:r>
              <a:rPr lang="en-GB" altLang="en-US" sz="2800" b="1" dirty="0">
                <a:solidFill>
                  <a:srgbClr val="393F4B"/>
                </a:solidFill>
                <a:latin typeface="Calibri" panose="020F0502020204030204" pitchFamily="34" charset="0"/>
                <a:cs typeface="Calibri" panose="020F0502020204030204" pitchFamily="34" charset="0"/>
              </a:rPr>
              <a:t> Template descriptions – January 2022</a:t>
            </a:r>
          </a:p>
        </p:txBody>
      </p:sp>
      <p:cxnSp>
        <p:nvCxnSpPr>
          <p:cNvPr id="7" name="Straight Connector 6">
            <a:extLst>
              <a:ext uri="{FF2B5EF4-FFF2-40B4-BE49-F238E27FC236}">
                <a16:creationId xmlns:a16="http://schemas.microsoft.com/office/drawing/2014/main" id="{35B6FD6F-2EB4-47FD-8795-1E885613EF74}"/>
              </a:ext>
            </a:extLst>
          </p:cNvPr>
          <p:cNvCxnSpPr>
            <a:cxnSpLocks/>
          </p:cNvCxnSpPr>
          <p:nvPr/>
        </p:nvCxnSpPr>
        <p:spPr>
          <a:xfrm>
            <a:off x="4493385" y="1582931"/>
            <a:ext cx="1030337" cy="0"/>
          </a:xfrm>
          <a:prstGeom prst="line">
            <a:avLst/>
          </a:prstGeom>
          <a:ln w="19050" cap="rnd">
            <a:solidFill>
              <a:schemeClr val="bg1"/>
            </a:solidFill>
          </a:ln>
        </p:spPr>
        <p:style>
          <a:lnRef idx="1">
            <a:schemeClr val="accent2"/>
          </a:lnRef>
          <a:fillRef idx="0">
            <a:schemeClr val="accent2"/>
          </a:fillRef>
          <a:effectRef idx="0">
            <a:schemeClr val="accent2"/>
          </a:effectRef>
          <a:fontRef idx="minor">
            <a:schemeClr val="tx1"/>
          </a:fontRef>
        </p:style>
      </p:cxnSp>
      <p:graphicFrame>
        <p:nvGraphicFramePr>
          <p:cNvPr id="3" name="Table 3">
            <a:extLst>
              <a:ext uri="{FF2B5EF4-FFF2-40B4-BE49-F238E27FC236}">
                <a16:creationId xmlns:a16="http://schemas.microsoft.com/office/drawing/2014/main" id="{6680226D-9D1D-4098-BA74-B196E59A580F}"/>
              </a:ext>
            </a:extLst>
          </p:cNvPr>
          <p:cNvGraphicFramePr>
            <a:graphicFrameLocks noGrp="1"/>
          </p:cNvGraphicFramePr>
          <p:nvPr>
            <p:extLst>
              <p:ext uri="{D42A27DB-BD31-4B8C-83A1-F6EECF244321}">
                <p14:modId xmlns:p14="http://schemas.microsoft.com/office/powerpoint/2010/main" val="530535891"/>
              </p:ext>
            </p:extLst>
          </p:nvPr>
        </p:nvGraphicFramePr>
        <p:xfrm>
          <a:off x="539750" y="1533883"/>
          <a:ext cx="11174922" cy="4694982"/>
        </p:xfrm>
        <a:graphic>
          <a:graphicData uri="http://schemas.openxmlformats.org/drawingml/2006/table">
            <a:tbl>
              <a:tblPr firstRow="1" bandRow="1">
                <a:tableStyleId>{5C22544A-7EE6-4342-B048-85BDC9FD1C3A}</a:tableStyleId>
              </a:tblPr>
              <a:tblGrid>
                <a:gridCol w="1374394">
                  <a:extLst>
                    <a:ext uri="{9D8B030D-6E8A-4147-A177-3AD203B41FA5}">
                      <a16:colId xmlns:a16="http://schemas.microsoft.com/office/drawing/2014/main" val="740272250"/>
                    </a:ext>
                  </a:extLst>
                </a:gridCol>
                <a:gridCol w="7005569">
                  <a:extLst>
                    <a:ext uri="{9D8B030D-6E8A-4147-A177-3AD203B41FA5}">
                      <a16:colId xmlns:a16="http://schemas.microsoft.com/office/drawing/2014/main" val="350997580"/>
                    </a:ext>
                  </a:extLst>
                </a:gridCol>
                <a:gridCol w="2794959">
                  <a:extLst>
                    <a:ext uri="{9D8B030D-6E8A-4147-A177-3AD203B41FA5}">
                      <a16:colId xmlns:a16="http://schemas.microsoft.com/office/drawing/2014/main" val="4017706205"/>
                    </a:ext>
                  </a:extLst>
                </a:gridCol>
              </a:tblGrid>
              <a:tr h="182771">
                <a:tc>
                  <a:txBody>
                    <a:bodyPr/>
                    <a:lstStyle/>
                    <a:p>
                      <a:r>
                        <a:rPr lang="en-GB" sz="1400" dirty="0"/>
                        <a:t>Description</a:t>
                      </a:r>
                    </a:p>
                  </a:txBody>
                  <a:tcPr/>
                </a:tc>
                <a:tc>
                  <a:txBody>
                    <a:bodyPr/>
                    <a:lstStyle/>
                    <a:p>
                      <a:r>
                        <a:rPr lang="en-GB" sz="1400" dirty="0"/>
                        <a:t>Template copy</a:t>
                      </a:r>
                    </a:p>
                  </a:txBody>
                  <a:tcPr/>
                </a:tc>
                <a:tc>
                  <a:txBody>
                    <a:bodyPr/>
                    <a:lstStyle/>
                    <a:p>
                      <a:r>
                        <a:rPr lang="en-GB" sz="1400" dirty="0"/>
                        <a:t>When to use</a:t>
                      </a:r>
                    </a:p>
                  </a:txBody>
                  <a:tcPr/>
                </a:tc>
                <a:extLst>
                  <a:ext uri="{0D108BD9-81ED-4DB2-BD59-A6C34878D82A}">
                    <a16:rowId xmlns:a16="http://schemas.microsoft.com/office/drawing/2014/main" val="3795123"/>
                  </a:ext>
                </a:extLst>
              </a:tr>
              <a:tr h="839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solidFill>
                            <a:schemeClr val="tx2">
                              <a:lumMod val="75000"/>
                            </a:schemeClr>
                          </a:solidFill>
                        </a:rPr>
                        <a:t>Project Compass summary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dk1"/>
                          </a:solidFill>
                          <a:effectLst/>
                          <a:latin typeface="+mn-lt"/>
                          <a:ea typeface="+mn-ea"/>
                          <a:cs typeface="+mn-cs"/>
                        </a:rPr>
                        <a:t>Project Compass focuses our efforts on four areas to foster the long term sustainability of our Group of companies. These areas are Environment, Community, People and Customer. Working across the group, we have set ourselves ambitious sustainability goals, along with a set of 12 trailblazer projects to kickstart activity to help us meet our new group vision of being “A family business known for creating a better future together”.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When describing Project Compass as a stand alone initiative (e.g. internal newsletters, conversations, press release notes to editor)</a:t>
                      </a:r>
                    </a:p>
                  </a:txBody>
                  <a:tcPr/>
                </a:tc>
                <a:extLst>
                  <a:ext uri="{0D108BD9-81ED-4DB2-BD59-A6C34878D82A}">
                    <a16:rowId xmlns:a16="http://schemas.microsoft.com/office/drawing/2014/main" val="1701030054"/>
                  </a:ext>
                </a:extLst>
              </a:tr>
              <a:tr h="5198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solidFill>
                            <a:schemeClr val="tx2">
                              <a:lumMod val="75000"/>
                            </a:schemeClr>
                          </a:solidFill>
                        </a:rPr>
                        <a:t>Trailblazer or success story (News)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dk1"/>
                          </a:solidFill>
                          <a:effectLst/>
                          <a:latin typeface="+mn-lt"/>
                          <a:ea typeface="+mn-ea"/>
                          <a:cs typeface="+mn-cs"/>
                        </a:rPr>
                        <a:t>[project name] is part of Bibby Line Group’s new Project Compass initiative – which focuses our sustainability efforts on how we look after the environment, provide great service to customers, offer a great experience for our people and help to improve the communities in which we operate.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dk1"/>
                          </a:solidFill>
                          <a:effectLst/>
                          <a:latin typeface="+mn-lt"/>
                          <a:ea typeface="+mn-ea"/>
                          <a:cs typeface="+mn-cs"/>
                        </a:rPr>
                        <a:t>When describing a trailblazer or a project that supports Project Compass (e.g. any newsletter/ press release where focus is on project /  trailblazer</a:t>
                      </a:r>
                    </a:p>
                  </a:txBody>
                  <a:tcPr/>
                </a:tc>
                <a:extLst>
                  <a:ext uri="{0D108BD9-81ED-4DB2-BD59-A6C34878D82A}">
                    <a16:rowId xmlns:a16="http://schemas.microsoft.com/office/drawing/2014/main" val="546368733"/>
                  </a:ext>
                </a:extLst>
              </a:tr>
              <a:tr h="5198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solidFill>
                            <a:schemeClr val="tx2">
                              <a:lumMod val="75000"/>
                            </a:schemeClr>
                          </a:solidFill>
                        </a:rPr>
                        <a:t>Trailblazer or success story (Social media)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dk1"/>
                          </a:solidFill>
                          <a:effectLst/>
                          <a:latin typeface="+mn-lt"/>
                          <a:ea typeface="+mn-ea"/>
                          <a:cs typeface="+mn-cs"/>
                        </a:rPr>
                        <a:t>As part of Bibby Line Group’s new ‘Project Compass’ sustainability initiative, we have been [project info] #BibbyCompass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dk1"/>
                          </a:solidFill>
                          <a:effectLst/>
                          <a:latin typeface="+mn-lt"/>
                          <a:ea typeface="+mn-ea"/>
                          <a:cs typeface="+mn-cs"/>
                        </a:rPr>
                        <a:t>When sharing news on social media that supports Project Compass (e.g. LinkedIn / Twitter)</a:t>
                      </a:r>
                    </a:p>
                  </a:txBody>
                  <a:tcPr/>
                </a:tc>
                <a:extLst>
                  <a:ext uri="{0D108BD9-81ED-4DB2-BD59-A6C34878D82A}">
                    <a16:rowId xmlns:a16="http://schemas.microsoft.com/office/drawing/2014/main" val="1759187907"/>
                  </a:ext>
                </a:extLst>
              </a:tr>
              <a:tr h="5198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solidFill>
                            <a:schemeClr val="tx2">
                              <a:lumMod val="75000"/>
                            </a:schemeClr>
                          </a:solidFill>
                        </a:rPr>
                        <a:t>Sharing/ commenting on existing  Compass story through social media</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kern="1200" dirty="0">
                          <a:solidFill>
                            <a:schemeClr val="dk1"/>
                          </a:solidFill>
                          <a:effectLst/>
                          <a:latin typeface="+mn-lt"/>
                          <a:ea typeface="+mn-ea"/>
                          <a:cs typeface="+mn-cs"/>
                        </a:rPr>
                        <a:t>‘Really proud to be working on this initiative, as part of the [XXXX] Point Team. Take a look at the link to see what we’re working on as a group’ #BibbyCompass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kern="1200" dirty="0">
                          <a:solidFill>
                            <a:schemeClr val="dk1"/>
                          </a:solidFill>
                          <a:effectLst/>
                          <a:latin typeface="+mn-lt"/>
                          <a:ea typeface="+mn-ea"/>
                          <a:cs typeface="+mn-cs"/>
                        </a:rPr>
                        <a:t>‘I just wanted to share this, as I’m involved as part of the [XXXX] Point Team, focusing on [XXXXX]. #BibbyCompass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kern="1200" dirty="0">
                          <a:solidFill>
                            <a:schemeClr val="dk1"/>
                          </a:solidFill>
                          <a:effectLst/>
                          <a:latin typeface="+mn-lt"/>
                          <a:ea typeface="+mn-ea"/>
                          <a:cs typeface="+mn-cs"/>
                        </a:rPr>
                        <a:t>‘Some really positive work going on within our business and across Bibby Line Group #BibbyCompass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dk1"/>
                          </a:solidFill>
                          <a:effectLst/>
                          <a:latin typeface="+mn-lt"/>
                          <a:ea typeface="+mn-ea"/>
                          <a:cs typeface="+mn-cs"/>
                        </a:rPr>
                        <a:t>When sharing or commenting on an existing social media post, to show your own involvement</a:t>
                      </a:r>
                    </a:p>
                  </a:txBody>
                  <a:tcPr/>
                </a:tc>
                <a:extLst>
                  <a:ext uri="{0D108BD9-81ED-4DB2-BD59-A6C34878D82A}">
                    <a16:rowId xmlns:a16="http://schemas.microsoft.com/office/drawing/2014/main" val="249169666"/>
                  </a:ext>
                </a:extLst>
              </a:tr>
              <a:tr h="5198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solidFill>
                            <a:schemeClr val="tx2">
                              <a:lumMod val="75000"/>
                            </a:schemeClr>
                          </a:solidFill>
                        </a:rPr>
                        <a:t>About Bibby Line Group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dk1"/>
                          </a:solidFill>
                          <a:effectLst/>
                          <a:latin typeface="+mn-lt"/>
                          <a:ea typeface="+mn-ea"/>
                          <a:cs typeface="+mn-cs"/>
                        </a:rPr>
                        <a:t>[Subsidiary] is part of Bibby Line Group (BLG). BLG is a diverse, international business, operating around the world, employing around 1,400 colleagues, and managing over £1billion of funds. Sectors include financial services, marine and infrastructure. BLG’s purpose is to grow the long-term value of the Group. Guided by our shared group values, BLG are custodians of the family business for future generations, creating a diverse group of innovative companies that develop colleagues, delight customers and give back to communities. One of the UK’s oldest family owned business, BLG has over 210 years’ experience of providing personal, responsive and ﬂexible customer solutions.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dk1"/>
                          </a:solidFill>
                          <a:effectLst/>
                          <a:latin typeface="+mn-lt"/>
                          <a:ea typeface="+mn-ea"/>
                          <a:cs typeface="+mn-cs"/>
                        </a:rPr>
                        <a:t>When describing BLG e.g. in press release Notes to Editor</a:t>
                      </a:r>
                    </a:p>
                  </a:txBody>
                  <a:tcPr/>
                </a:tc>
                <a:extLst>
                  <a:ext uri="{0D108BD9-81ED-4DB2-BD59-A6C34878D82A}">
                    <a16:rowId xmlns:a16="http://schemas.microsoft.com/office/drawing/2014/main" val="960058162"/>
                  </a:ext>
                </a:extLst>
              </a:tr>
            </a:tbl>
          </a:graphicData>
        </a:graphic>
      </p:graphicFrame>
      <p:sp>
        <p:nvSpPr>
          <p:cNvPr id="9" name="Rectangle 3">
            <a:extLst>
              <a:ext uri="{FF2B5EF4-FFF2-40B4-BE49-F238E27FC236}">
                <a16:creationId xmlns:a16="http://schemas.microsoft.com/office/drawing/2014/main" id="{520CA382-CC55-47CA-A158-5A83E2F6D0CB}"/>
              </a:ext>
            </a:extLst>
          </p:cNvPr>
          <p:cNvSpPr>
            <a:spLocks noChangeArrowheads="1"/>
          </p:cNvSpPr>
          <p:nvPr/>
        </p:nvSpPr>
        <p:spPr bwMode="auto">
          <a:xfrm>
            <a:off x="428625" y="1163761"/>
            <a:ext cx="8741254" cy="33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457200" indent="-4572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1pPr>
            <a:lvl2pPr marL="742950" indent="-28575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2pPr>
            <a:lvl3pPr marL="11430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3pPr>
            <a:lvl4pPr marL="16002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4pPr>
            <a:lvl5pPr marL="20574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9pPr>
          </a:lstStyle>
          <a:p>
            <a:pPr marL="0" indent="0" eaLnBrk="1" hangingPunct="1">
              <a:spcBef>
                <a:spcPct val="0"/>
              </a:spcBef>
              <a:spcAft>
                <a:spcPts val="1200"/>
              </a:spcAft>
              <a:buNone/>
            </a:pPr>
            <a:r>
              <a:rPr lang="en-GB" altLang="en-US" sz="1200" dirty="0">
                <a:solidFill>
                  <a:srgbClr val="221C35"/>
                </a:solidFill>
              </a:rPr>
              <a:t>The below are examples and designed to be tweaked depending on personal style, medium and audience </a:t>
            </a:r>
          </a:p>
        </p:txBody>
      </p:sp>
      <p:pic>
        <p:nvPicPr>
          <p:cNvPr id="12" name="Picture 11" descr="A picture containing text&#10;&#10;Description automatically generated">
            <a:extLst>
              <a:ext uri="{FF2B5EF4-FFF2-40B4-BE49-F238E27FC236}">
                <a16:creationId xmlns:a16="http://schemas.microsoft.com/office/drawing/2014/main" id="{8C03A238-9475-438C-A216-C11F82824B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47325" y="196970"/>
            <a:ext cx="2182464" cy="779371"/>
          </a:xfrm>
          <a:prstGeom prst="rect">
            <a:avLst/>
          </a:prstGeom>
        </p:spPr>
      </p:pic>
    </p:spTree>
    <p:extLst>
      <p:ext uri="{BB962C8B-B14F-4D97-AF65-F5344CB8AC3E}">
        <p14:creationId xmlns:p14="http://schemas.microsoft.com/office/powerpoint/2010/main" val="2916760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F054A3-3804-4CF8-B3F0-55626D890702}"/>
              </a:ext>
            </a:extLst>
          </p:cNvPr>
          <p:cNvPicPr>
            <a:picLocks noChangeAspect="1"/>
          </p:cNvPicPr>
          <p:nvPr/>
        </p:nvPicPr>
        <p:blipFill>
          <a:blip r:embed="rId2"/>
          <a:stretch>
            <a:fillRect/>
          </a:stretch>
        </p:blipFill>
        <p:spPr>
          <a:xfrm>
            <a:off x="427337" y="1725280"/>
            <a:ext cx="3398650" cy="420969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E2DDA9F1-6EE4-4432-A57B-4ED3B8FFC6C5}"/>
              </a:ext>
            </a:extLst>
          </p:cNvPr>
          <p:cNvPicPr>
            <a:picLocks noChangeAspect="1"/>
          </p:cNvPicPr>
          <p:nvPr/>
        </p:nvPicPr>
        <p:blipFill>
          <a:blip r:embed="rId3"/>
          <a:stretch>
            <a:fillRect/>
          </a:stretch>
        </p:blipFill>
        <p:spPr>
          <a:xfrm>
            <a:off x="7644210" y="1725280"/>
            <a:ext cx="3410048" cy="4209691"/>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34821628-BC22-420B-8A1F-66C6B473D5FE}"/>
              </a:ext>
            </a:extLst>
          </p:cNvPr>
          <p:cNvPicPr>
            <a:picLocks noChangeAspect="1"/>
          </p:cNvPicPr>
          <p:nvPr/>
        </p:nvPicPr>
        <p:blipFill>
          <a:blip r:embed="rId4"/>
          <a:stretch>
            <a:fillRect/>
          </a:stretch>
        </p:blipFill>
        <p:spPr>
          <a:xfrm>
            <a:off x="3976025" y="1725280"/>
            <a:ext cx="3518147" cy="4209691"/>
          </a:xfrm>
          <a:prstGeom prst="rect">
            <a:avLst/>
          </a:prstGeom>
          <a:ln>
            <a:noFill/>
          </a:ln>
          <a:effectLst>
            <a:outerShdw blurRad="292100" dist="139700" dir="2700000" algn="tl" rotWithShape="0">
              <a:srgbClr val="333333">
                <a:alpha val="65000"/>
              </a:srgbClr>
            </a:outerShdw>
          </a:effectLst>
        </p:spPr>
      </p:pic>
      <p:cxnSp>
        <p:nvCxnSpPr>
          <p:cNvPr id="10" name="Straight Connector 9">
            <a:extLst>
              <a:ext uri="{FF2B5EF4-FFF2-40B4-BE49-F238E27FC236}">
                <a16:creationId xmlns:a16="http://schemas.microsoft.com/office/drawing/2014/main" id="{69E9B06A-3ADC-461A-8541-8167B17DD4D2}"/>
              </a:ext>
            </a:extLst>
          </p:cNvPr>
          <p:cNvCxnSpPr/>
          <p:nvPr/>
        </p:nvCxnSpPr>
        <p:spPr>
          <a:xfrm>
            <a:off x="539750" y="1039813"/>
            <a:ext cx="1079500" cy="0"/>
          </a:xfrm>
          <a:prstGeom prst="line">
            <a:avLst/>
          </a:prstGeom>
          <a:ln w="38100" cap="rnd">
            <a:solidFill>
              <a:srgbClr val="F5333F"/>
            </a:solidFill>
          </a:ln>
        </p:spPr>
        <p:style>
          <a:lnRef idx="1">
            <a:schemeClr val="accent2"/>
          </a:lnRef>
          <a:fillRef idx="0">
            <a:schemeClr val="accent2"/>
          </a:fillRef>
          <a:effectRef idx="0">
            <a:schemeClr val="accent2"/>
          </a:effectRef>
          <a:fontRef idx="minor">
            <a:schemeClr val="tx1"/>
          </a:fontRef>
        </p:style>
      </p:cxnSp>
      <p:sp>
        <p:nvSpPr>
          <p:cNvPr id="11" name="Title 3">
            <a:extLst>
              <a:ext uri="{FF2B5EF4-FFF2-40B4-BE49-F238E27FC236}">
                <a16:creationId xmlns:a16="http://schemas.microsoft.com/office/drawing/2014/main" id="{5C9E4584-9F7A-4029-861D-0A8481756B3D}"/>
              </a:ext>
            </a:extLst>
          </p:cNvPr>
          <p:cNvSpPr txBox="1">
            <a:spLocks/>
          </p:cNvSpPr>
          <p:nvPr/>
        </p:nvSpPr>
        <p:spPr bwMode="auto">
          <a:xfrm>
            <a:off x="428625" y="296956"/>
            <a:ext cx="8229600" cy="77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GB" altLang="en-US" sz="2800" b="1" dirty="0">
                <a:solidFill>
                  <a:srgbClr val="393F4B"/>
                </a:solidFill>
                <a:latin typeface="Calibri" panose="020F0502020204030204" pitchFamily="34" charset="0"/>
                <a:cs typeface="Calibri" panose="020F0502020204030204" pitchFamily="34" charset="0"/>
              </a:rPr>
              <a:t> Social media examples</a:t>
            </a:r>
          </a:p>
        </p:txBody>
      </p:sp>
      <p:pic>
        <p:nvPicPr>
          <p:cNvPr id="14" name="Picture 13" descr="A picture containing text&#10;&#10;Description automatically generated">
            <a:extLst>
              <a:ext uri="{FF2B5EF4-FFF2-40B4-BE49-F238E27FC236}">
                <a16:creationId xmlns:a16="http://schemas.microsoft.com/office/drawing/2014/main" id="{0BDFB06C-A0E4-4D56-B759-A88A0C1CBF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47325" y="196970"/>
            <a:ext cx="2182464" cy="779371"/>
          </a:xfrm>
          <a:prstGeom prst="rect">
            <a:avLst/>
          </a:prstGeom>
        </p:spPr>
      </p:pic>
    </p:spTree>
    <p:extLst>
      <p:ext uri="{BB962C8B-B14F-4D97-AF65-F5344CB8AC3E}">
        <p14:creationId xmlns:p14="http://schemas.microsoft.com/office/powerpoint/2010/main" val="3924077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8" name="Straight Connector 127"/>
          <p:cNvCxnSpPr/>
          <p:nvPr/>
        </p:nvCxnSpPr>
        <p:spPr>
          <a:xfrm>
            <a:off x="539750" y="1039813"/>
            <a:ext cx="1079500" cy="0"/>
          </a:xfrm>
          <a:prstGeom prst="line">
            <a:avLst/>
          </a:prstGeom>
          <a:ln w="38100" cap="rnd">
            <a:solidFill>
              <a:srgbClr val="F5333F"/>
            </a:solidFill>
          </a:ln>
        </p:spPr>
        <p:style>
          <a:lnRef idx="1">
            <a:schemeClr val="accent2"/>
          </a:lnRef>
          <a:fillRef idx="0">
            <a:schemeClr val="accent2"/>
          </a:fillRef>
          <a:effectRef idx="0">
            <a:schemeClr val="accent2"/>
          </a:effectRef>
          <a:fontRef idx="minor">
            <a:schemeClr val="tx1"/>
          </a:fontRef>
        </p:style>
      </p:cxnSp>
      <p:sp>
        <p:nvSpPr>
          <p:cNvPr id="129" name="Title 3"/>
          <p:cNvSpPr>
            <a:spLocks noGrp="1"/>
          </p:cNvSpPr>
          <p:nvPr>
            <p:ph type="title" idx="4294967295"/>
          </p:nvPr>
        </p:nvSpPr>
        <p:spPr>
          <a:xfrm>
            <a:off x="428625" y="296956"/>
            <a:ext cx="8229600" cy="779371"/>
          </a:xfrm>
        </p:spPr>
        <p:txBody>
          <a:bodyPr/>
          <a:lstStyle/>
          <a:p>
            <a:pPr eaLnBrk="1" hangingPunct="1"/>
            <a:r>
              <a:rPr lang="en-GB" altLang="en-US" sz="2800" b="1" dirty="0">
                <a:solidFill>
                  <a:srgbClr val="393F4B"/>
                </a:solidFill>
                <a:latin typeface="Calibri" panose="020F0502020204030204" pitchFamily="34" charset="0"/>
                <a:cs typeface="Calibri" panose="020F0502020204030204" pitchFamily="34" charset="0"/>
              </a:rPr>
              <a:t>Sharing your successes</a:t>
            </a:r>
          </a:p>
        </p:txBody>
      </p:sp>
      <p:sp>
        <p:nvSpPr>
          <p:cNvPr id="8" name="Rectangle 7">
            <a:extLst>
              <a:ext uri="{FF2B5EF4-FFF2-40B4-BE49-F238E27FC236}">
                <a16:creationId xmlns:a16="http://schemas.microsoft.com/office/drawing/2014/main" id="{8A9F8C1D-0B88-4BDB-8075-3BE7BCA057C1}"/>
              </a:ext>
            </a:extLst>
          </p:cNvPr>
          <p:cNvSpPr/>
          <p:nvPr/>
        </p:nvSpPr>
        <p:spPr>
          <a:xfrm>
            <a:off x="539750" y="1367329"/>
            <a:ext cx="3639058" cy="5065072"/>
          </a:xfrm>
          <a:prstGeom prst="rect">
            <a:avLst/>
          </a:prstGeom>
          <a:solidFill>
            <a:srgbClr val="F63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3">
            <a:extLst>
              <a:ext uri="{FF2B5EF4-FFF2-40B4-BE49-F238E27FC236}">
                <a16:creationId xmlns:a16="http://schemas.microsoft.com/office/drawing/2014/main" id="{AAAE2D58-96EA-475A-B82A-4859CF3ED45B}"/>
              </a:ext>
            </a:extLst>
          </p:cNvPr>
          <p:cNvSpPr>
            <a:spLocks noChangeArrowheads="1"/>
          </p:cNvSpPr>
          <p:nvPr/>
        </p:nvSpPr>
        <p:spPr bwMode="auto">
          <a:xfrm>
            <a:off x="813636" y="3211999"/>
            <a:ext cx="3091285" cy="374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457200" indent="-4572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1pPr>
            <a:lvl2pPr marL="742950" indent="-28575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2pPr>
            <a:lvl3pPr marL="11430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3pPr>
            <a:lvl4pPr marL="16002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4pPr>
            <a:lvl5pPr marL="20574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9pPr>
          </a:lstStyle>
          <a:p>
            <a:pPr marL="0" indent="0" algn="ctr" eaLnBrk="1" hangingPunct="1">
              <a:spcBef>
                <a:spcPct val="0"/>
              </a:spcBef>
              <a:spcAft>
                <a:spcPts val="1200"/>
              </a:spcAft>
              <a:buNone/>
            </a:pPr>
            <a:r>
              <a:rPr lang="en-GB" altLang="en-US" sz="1400" dirty="0">
                <a:solidFill>
                  <a:schemeClr val="bg1"/>
                </a:solidFill>
              </a:rPr>
              <a:t>We’re starting to see some brilliant success stories coming through</a:t>
            </a:r>
          </a:p>
          <a:p>
            <a:pPr marL="0" indent="0" algn="ctr" eaLnBrk="1" hangingPunct="1">
              <a:spcBef>
                <a:spcPct val="0"/>
              </a:spcBef>
              <a:spcAft>
                <a:spcPts val="1200"/>
              </a:spcAft>
              <a:buNone/>
            </a:pPr>
            <a:r>
              <a:rPr lang="en-GB" altLang="en-US" sz="1400" dirty="0">
                <a:solidFill>
                  <a:schemeClr val="bg1"/>
                </a:solidFill>
              </a:rPr>
              <a:t>Let’s inspire others and make sure the people responsible get recognition</a:t>
            </a:r>
          </a:p>
          <a:p>
            <a:pPr marL="0" indent="0" algn="ctr" eaLnBrk="1" hangingPunct="1">
              <a:spcBef>
                <a:spcPct val="0"/>
              </a:spcBef>
              <a:spcAft>
                <a:spcPts val="1200"/>
              </a:spcAft>
              <a:buNone/>
            </a:pPr>
            <a:r>
              <a:rPr lang="en-GB" altLang="en-US" sz="1400" dirty="0">
                <a:solidFill>
                  <a:schemeClr val="bg1"/>
                </a:solidFill>
              </a:rPr>
              <a:t>In the Useful Links section, you’ll find a template that makes it simple and fast to record any successes</a:t>
            </a:r>
          </a:p>
          <a:p>
            <a:pPr marL="0" indent="0" algn="ctr" eaLnBrk="1" hangingPunct="1">
              <a:spcBef>
                <a:spcPct val="0"/>
              </a:spcBef>
              <a:spcAft>
                <a:spcPts val="1200"/>
              </a:spcAft>
              <a:buNone/>
            </a:pPr>
            <a:r>
              <a:rPr lang="en-GB" altLang="en-US" sz="1400" dirty="0">
                <a:solidFill>
                  <a:schemeClr val="bg1"/>
                </a:solidFill>
              </a:rPr>
              <a:t>It could be a Trailblazer milestone, or just a small completed project, as long as it supports one of the Compass Points, we want to hear about it!</a:t>
            </a:r>
          </a:p>
        </p:txBody>
      </p:sp>
      <p:pic>
        <p:nvPicPr>
          <p:cNvPr id="5" name="Picture 4">
            <a:extLst>
              <a:ext uri="{FF2B5EF4-FFF2-40B4-BE49-F238E27FC236}">
                <a16:creationId xmlns:a16="http://schemas.microsoft.com/office/drawing/2014/main" id="{35AEAB68-ECA0-4E16-A15E-938FADF5D5B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493519" y="1530745"/>
            <a:ext cx="2669911" cy="3796510"/>
          </a:xfrm>
          <a:prstGeom prst="rect">
            <a:avLst/>
          </a:prstGeom>
        </p:spPr>
      </p:pic>
      <p:sp>
        <p:nvSpPr>
          <p:cNvPr id="17" name="TextBox 16">
            <a:extLst>
              <a:ext uri="{FF2B5EF4-FFF2-40B4-BE49-F238E27FC236}">
                <a16:creationId xmlns:a16="http://schemas.microsoft.com/office/drawing/2014/main" id="{9F68D2DB-719E-4394-810D-F75427085AC2}"/>
              </a:ext>
            </a:extLst>
          </p:cNvPr>
          <p:cNvSpPr txBox="1"/>
          <p:nvPr/>
        </p:nvSpPr>
        <p:spPr>
          <a:xfrm>
            <a:off x="8658225" y="5521771"/>
            <a:ext cx="2431815" cy="369332"/>
          </a:xfrm>
          <a:prstGeom prst="rect">
            <a:avLst/>
          </a:prstGeom>
          <a:noFill/>
        </p:spPr>
        <p:txBody>
          <a:bodyPr wrap="square">
            <a:spAutoFit/>
          </a:bodyPr>
          <a:lstStyle/>
          <a:p>
            <a:r>
              <a:rPr lang="en-GB" dirty="0">
                <a:hlinkClick r:id="rId3"/>
              </a:rPr>
              <a:t>https://bit.ly/3oUjBmF</a:t>
            </a:r>
            <a:r>
              <a:rPr lang="en-GB" dirty="0"/>
              <a:t> </a:t>
            </a:r>
          </a:p>
        </p:txBody>
      </p:sp>
      <p:graphicFrame>
        <p:nvGraphicFramePr>
          <p:cNvPr id="3" name="Diagram 2">
            <a:extLst>
              <a:ext uri="{FF2B5EF4-FFF2-40B4-BE49-F238E27FC236}">
                <a16:creationId xmlns:a16="http://schemas.microsoft.com/office/drawing/2014/main" id="{8CB9A842-8A9A-47A4-90DE-45864281C296}"/>
              </a:ext>
            </a:extLst>
          </p:cNvPr>
          <p:cNvGraphicFramePr/>
          <p:nvPr>
            <p:extLst>
              <p:ext uri="{D42A27DB-BD31-4B8C-83A1-F6EECF244321}">
                <p14:modId xmlns:p14="http://schemas.microsoft.com/office/powerpoint/2010/main" val="3578336299"/>
              </p:ext>
            </p:extLst>
          </p:nvPr>
        </p:nvGraphicFramePr>
        <p:xfrm>
          <a:off x="3804875" y="1356126"/>
          <a:ext cx="4688644" cy="49760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Icon&#10;&#10;Description automatically generated">
            <a:extLst>
              <a:ext uri="{FF2B5EF4-FFF2-40B4-BE49-F238E27FC236}">
                <a16:creationId xmlns:a16="http://schemas.microsoft.com/office/drawing/2014/main" id="{BF9B88FE-0DD6-439E-BDC5-77996E3B026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914144" y="1894417"/>
            <a:ext cx="1121664" cy="1121664"/>
          </a:xfrm>
          <a:prstGeom prst="rect">
            <a:avLst/>
          </a:prstGeom>
        </p:spPr>
      </p:pic>
      <p:sp>
        <p:nvSpPr>
          <p:cNvPr id="19" name="Rectangle 3">
            <a:extLst>
              <a:ext uri="{FF2B5EF4-FFF2-40B4-BE49-F238E27FC236}">
                <a16:creationId xmlns:a16="http://schemas.microsoft.com/office/drawing/2014/main" id="{90C2C7F3-6E98-4890-AAB1-E13F89C3A1DE}"/>
              </a:ext>
            </a:extLst>
          </p:cNvPr>
          <p:cNvSpPr>
            <a:spLocks noChangeArrowheads="1"/>
          </p:cNvSpPr>
          <p:nvPr/>
        </p:nvSpPr>
        <p:spPr bwMode="auto">
          <a:xfrm>
            <a:off x="4412481" y="1287980"/>
            <a:ext cx="1436042" cy="374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457200" indent="-4572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1pPr>
            <a:lvl2pPr marL="742950" indent="-28575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2pPr>
            <a:lvl3pPr marL="11430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3pPr>
            <a:lvl4pPr marL="16002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4pPr>
            <a:lvl5pPr marL="20574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9pPr>
          </a:lstStyle>
          <a:p>
            <a:pPr marL="0" indent="0" eaLnBrk="1" hangingPunct="1">
              <a:spcBef>
                <a:spcPct val="0"/>
              </a:spcBef>
              <a:spcAft>
                <a:spcPts val="1200"/>
              </a:spcAft>
              <a:buNone/>
            </a:pPr>
            <a:r>
              <a:rPr lang="en-GB" altLang="en-US" sz="1400" b="1" dirty="0"/>
              <a:t>3 Point Process for celebrating success…</a:t>
            </a:r>
          </a:p>
        </p:txBody>
      </p:sp>
      <p:pic>
        <p:nvPicPr>
          <p:cNvPr id="20" name="Picture 19" descr="A picture containing text&#10;&#10;Description automatically generated">
            <a:extLst>
              <a:ext uri="{FF2B5EF4-FFF2-40B4-BE49-F238E27FC236}">
                <a16:creationId xmlns:a16="http://schemas.microsoft.com/office/drawing/2014/main" id="{381C85CF-E9DF-4383-8936-7ADB9EA3383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47325" y="196970"/>
            <a:ext cx="2182464" cy="779371"/>
          </a:xfrm>
          <a:prstGeom prst="rect">
            <a:avLst/>
          </a:prstGeom>
        </p:spPr>
      </p:pic>
    </p:spTree>
    <p:extLst>
      <p:ext uri="{BB962C8B-B14F-4D97-AF65-F5344CB8AC3E}">
        <p14:creationId xmlns:p14="http://schemas.microsoft.com/office/powerpoint/2010/main" val="1809316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8" name="Straight Connector 127"/>
          <p:cNvCxnSpPr/>
          <p:nvPr/>
        </p:nvCxnSpPr>
        <p:spPr>
          <a:xfrm>
            <a:off x="2302668" y="3373438"/>
            <a:ext cx="7586663" cy="0"/>
          </a:xfrm>
          <a:prstGeom prst="line">
            <a:avLst/>
          </a:prstGeom>
          <a:ln w="38100" cap="rnd">
            <a:solidFill>
              <a:srgbClr val="F5333F"/>
            </a:solidFill>
          </a:ln>
        </p:spPr>
        <p:style>
          <a:lnRef idx="1">
            <a:schemeClr val="accent2"/>
          </a:lnRef>
          <a:fillRef idx="0">
            <a:schemeClr val="accent2"/>
          </a:fillRef>
          <a:effectRef idx="0">
            <a:schemeClr val="accent2"/>
          </a:effectRef>
          <a:fontRef idx="minor">
            <a:schemeClr val="tx1"/>
          </a:fontRef>
        </p:style>
      </p:cxnSp>
      <p:sp>
        <p:nvSpPr>
          <p:cNvPr id="129" name="Title 3"/>
          <p:cNvSpPr>
            <a:spLocks noGrp="1"/>
          </p:cNvSpPr>
          <p:nvPr>
            <p:ph type="title" idx="4294967295"/>
          </p:nvPr>
        </p:nvSpPr>
        <p:spPr>
          <a:xfrm>
            <a:off x="0" y="2237963"/>
            <a:ext cx="12192000" cy="1143000"/>
          </a:xfrm>
        </p:spPr>
        <p:txBody>
          <a:bodyPr/>
          <a:lstStyle/>
          <a:p>
            <a:pPr algn="ctr" eaLnBrk="1" hangingPunct="1"/>
            <a:r>
              <a:rPr lang="en-GB" altLang="en-US" sz="3600" b="1" dirty="0">
                <a:solidFill>
                  <a:srgbClr val="393F4B"/>
                </a:solidFill>
                <a:latin typeface="Calibri" panose="020F0502020204030204" pitchFamily="34" charset="0"/>
                <a:cs typeface="Calibri" panose="020F0502020204030204" pitchFamily="34" charset="0"/>
              </a:rPr>
              <a:t>Logos and graphics</a:t>
            </a:r>
          </a:p>
        </p:txBody>
      </p:sp>
      <p:pic>
        <p:nvPicPr>
          <p:cNvPr id="5" name="Picture 4" descr="A picture containing text&#10;&#10;Description automatically generated">
            <a:extLst>
              <a:ext uri="{FF2B5EF4-FFF2-40B4-BE49-F238E27FC236}">
                <a16:creationId xmlns:a16="http://schemas.microsoft.com/office/drawing/2014/main" id="{CEE93D9D-CE6B-463D-8523-816CB85654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47325" y="196970"/>
            <a:ext cx="2182464" cy="779371"/>
          </a:xfrm>
          <a:prstGeom prst="rect">
            <a:avLst/>
          </a:prstGeom>
        </p:spPr>
      </p:pic>
    </p:spTree>
    <p:extLst>
      <p:ext uri="{BB962C8B-B14F-4D97-AF65-F5344CB8AC3E}">
        <p14:creationId xmlns:p14="http://schemas.microsoft.com/office/powerpoint/2010/main" val="3723353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DBCC68-58E1-4D02-98A6-432567950B3F}"/>
              </a:ext>
            </a:extLst>
          </p:cNvPr>
          <p:cNvSpPr/>
          <p:nvPr/>
        </p:nvSpPr>
        <p:spPr>
          <a:xfrm>
            <a:off x="4325112" y="3761648"/>
            <a:ext cx="6848856" cy="250969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2B8D4DF9-C547-40BF-A308-2F64D35F0A2C}"/>
              </a:ext>
            </a:extLst>
          </p:cNvPr>
          <p:cNvSpPr/>
          <p:nvPr/>
        </p:nvSpPr>
        <p:spPr>
          <a:xfrm>
            <a:off x="573658" y="1344553"/>
            <a:ext cx="5108393" cy="227169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8" name="Straight Connector 127"/>
          <p:cNvCxnSpPr/>
          <p:nvPr/>
        </p:nvCxnSpPr>
        <p:spPr>
          <a:xfrm>
            <a:off x="539750" y="1039813"/>
            <a:ext cx="1079500" cy="0"/>
          </a:xfrm>
          <a:prstGeom prst="line">
            <a:avLst/>
          </a:prstGeom>
          <a:ln w="38100" cap="rnd">
            <a:solidFill>
              <a:srgbClr val="F5333F"/>
            </a:solidFill>
          </a:ln>
        </p:spPr>
        <p:style>
          <a:lnRef idx="1">
            <a:schemeClr val="accent2"/>
          </a:lnRef>
          <a:fillRef idx="0">
            <a:schemeClr val="accent2"/>
          </a:fillRef>
          <a:effectRef idx="0">
            <a:schemeClr val="accent2"/>
          </a:effectRef>
          <a:fontRef idx="minor">
            <a:schemeClr val="tx1"/>
          </a:fontRef>
        </p:style>
      </p:cxnSp>
      <p:sp>
        <p:nvSpPr>
          <p:cNvPr id="129" name="Title 3"/>
          <p:cNvSpPr>
            <a:spLocks noGrp="1"/>
          </p:cNvSpPr>
          <p:nvPr>
            <p:ph type="title" idx="4294967295"/>
          </p:nvPr>
        </p:nvSpPr>
        <p:spPr>
          <a:xfrm>
            <a:off x="428625" y="296956"/>
            <a:ext cx="8229600" cy="779371"/>
          </a:xfrm>
        </p:spPr>
        <p:txBody>
          <a:bodyPr/>
          <a:lstStyle/>
          <a:p>
            <a:pPr eaLnBrk="1" hangingPunct="1"/>
            <a:r>
              <a:rPr lang="en-GB" altLang="en-US" sz="2800" b="1" dirty="0">
                <a:solidFill>
                  <a:srgbClr val="393F4B"/>
                </a:solidFill>
                <a:latin typeface="Calibri" panose="020F0502020204030204" pitchFamily="34" charset="0"/>
                <a:cs typeface="Calibri" panose="020F0502020204030204" pitchFamily="34" charset="0"/>
              </a:rPr>
              <a:t>Logo Library </a:t>
            </a:r>
          </a:p>
        </p:txBody>
      </p:sp>
      <p:sp>
        <p:nvSpPr>
          <p:cNvPr id="9" name="Rectangle 3">
            <a:extLst>
              <a:ext uri="{FF2B5EF4-FFF2-40B4-BE49-F238E27FC236}">
                <a16:creationId xmlns:a16="http://schemas.microsoft.com/office/drawing/2014/main" id="{AAAE2D58-96EA-475A-B82A-4859CF3ED45B}"/>
              </a:ext>
            </a:extLst>
          </p:cNvPr>
          <p:cNvSpPr>
            <a:spLocks noChangeArrowheads="1"/>
          </p:cNvSpPr>
          <p:nvPr/>
        </p:nvSpPr>
        <p:spPr bwMode="auto">
          <a:xfrm>
            <a:off x="828380" y="3956291"/>
            <a:ext cx="3066964" cy="186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457200" indent="-4572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1pPr>
            <a:lvl2pPr marL="742950" indent="-28575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2pPr>
            <a:lvl3pPr marL="11430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3pPr>
            <a:lvl4pPr marL="16002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4pPr>
            <a:lvl5pPr marL="20574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9pPr>
          </a:lstStyle>
          <a:p>
            <a:pPr marL="0" indent="0" eaLnBrk="1" hangingPunct="1">
              <a:spcBef>
                <a:spcPct val="0"/>
              </a:spcBef>
              <a:spcAft>
                <a:spcPts val="1200"/>
              </a:spcAft>
              <a:buNone/>
            </a:pPr>
            <a:r>
              <a:rPr lang="en-GB" altLang="en-US" sz="1200" dirty="0">
                <a:solidFill>
                  <a:srgbClr val="221C35"/>
                </a:solidFill>
              </a:rPr>
              <a:t>1. &amp; 2. These are the main logos. Please use these on posters or in documents that include projects that are working towards meeting one or several Point goals. The two versions are to allow for sufficient contrast depending on background</a:t>
            </a:r>
          </a:p>
          <a:p>
            <a:pPr marL="0" indent="0" eaLnBrk="1" hangingPunct="1">
              <a:spcBef>
                <a:spcPct val="0"/>
              </a:spcBef>
              <a:spcAft>
                <a:spcPts val="1200"/>
              </a:spcAft>
              <a:buNone/>
            </a:pPr>
            <a:r>
              <a:rPr lang="en-GB" altLang="en-US" sz="1200" dirty="0">
                <a:solidFill>
                  <a:srgbClr val="221C35"/>
                </a:solidFill>
              </a:rPr>
              <a:t>3. Is a simplified version and for use in graphics and presentations. It can also be used if audiences are clear on Project Compass</a:t>
            </a:r>
          </a:p>
        </p:txBody>
      </p:sp>
      <p:pic>
        <p:nvPicPr>
          <p:cNvPr id="17" name="Picture 16" descr="A picture containing outdoor object&#10;&#10;Description automatically generated">
            <a:extLst>
              <a:ext uri="{FF2B5EF4-FFF2-40B4-BE49-F238E27FC236}">
                <a16:creationId xmlns:a16="http://schemas.microsoft.com/office/drawing/2014/main" id="{BD96EFF5-93B8-4CB8-A1E7-5407D5352EE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60523" y="3761648"/>
            <a:ext cx="2378034" cy="2378034"/>
          </a:xfrm>
          <a:prstGeom prst="rect">
            <a:avLst/>
          </a:prstGeom>
        </p:spPr>
      </p:pic>
      <p:sp>
        <p:nvSpPr>
          <p:cNvPr id="16" name="Rectangle 3">
            <a:extLst>
              <a:ext uri="{FF2B5EF4-FFF2-40B4-BE49-F238E27FC236}">
                <a16:creationId xmlns:a16="http://schemas.microsoft.com/office/drawing/2014/main" id="{800E2C1C-F3CC-4AA1-A5F3-2021149D8ABB}"/>
              </a:ext>
            </a:extLst>
          </p:cNvPr>
          <p:cNvSpPr>
            <a:spLocks noChangeArrowheads="1"/>
          </p:cNvSpPr>
          <p:nvPr/>
        </p:nvSpPr>
        <p:spPr bwMode="auto">
          <a:xfrm>
            <a:off x="4543424" y="3847925"/>
            <a:ext cx="2378033" cy="515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457200" indent="-4572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1pPr>
            <a:lvl2pPr marL="742950" indent="-28575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2pPr>
            <a:lvl3pPr marL="11430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3pPr>
            <a:lvl4pPr marL="16002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4pPr>
            <a:lvl5pPr marL="20574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9pPr>
          </a:lstStyle>
          <a:p>
            <a:pPr marL="0" indent="0" eaLnBrk="1" hangingPunct="1">
              <a:spcBef>
                <a:spcPct val="0"/>
              </a:spcBef>
              <a:spcAft>
                <a:spcPts val="1200"/>
              </a:spcAft>
              <a:buNone/>
            </a:pPr>
            <a:r>
              <a:rPr lang="en-GB" altLang="en-US" sz="1400" dirty="0">
                <a:solidFill>
                  <a:schemeClr val="tx2">
                    <a:lumMod val="75000"/>
                  </a:schemeClr>
                </a:solidFill>
              </a:rPr>
              <a:t>3. Simplified logo </a:t>
            </a:r>
          </a:p>
        </p:txBody>
      </p:sp>
      <p:sp>
        <p:nvSpPr>
          <p:cNvPr id="18" name="Rectangle 3">
            <a:extLst>
              <a:ext uri="{FF2B5EF4-FFF2-40B4-BE49-F238E27FC236}">
                <a16:creationId xmlns:a16="http://schemas.microsoft.com/office/drawing/2014/main" id="{EA45B6B6-3DDB-431C-AA86-7258B9F8EFCE}"/>
              </a:ext>
            </a:extLst>
          </p:cNvPr>
          <p:cNvSpPr>
            <a:spLocks noChangeArrowheads="1"/>
          </p:cNvSpPr>
          <p:nvPr/>
        </p:nvSpPr>
        <p:spPr bwMode="auto">
          <a:xfrm>
            <a:off x="689744" y="1376842"/>
            <a:ext cx="1916296" cy="71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457200" indent="-4572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1pPr>
            <a:lvl2pPr marL="742950" indent="-28575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2pPr>
            <a:lvl3pPr marL="11430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3pPr>
            <a:lvl4pPr marL="16002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4pPr>
            <a:lvl5pPr marL="20574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9pPr>
          </a:lstStyle>
          <a:p>
            <a:pPr marL="0" indent="0" eaLnBrk="1" hangingPunct="1">
              <a:spcBef>
                <a:spcPct val="0"/>
              </a:spcBef>
              <a:spcAft>
                <a:spcPts val="1200"/>
              </a:spcAft>
              <a:buNone/>
            </a:pPr>
            <a:r>
              <a:rPr lang="en-GB" altLang="en-US" sz="1400" dirty="0">
                <a:solidFill>
                  <a:schemeClr val="bg1"/>
                </a:solidFill>
              </a:rPr>
              <a:t>1. Main logo - white</a:t>
            </a:r>
          </a:p>
        </p:txBody>
      </p:sp>
      <p:sp>
        <p:nvSpPr>
          <p:cNvPr id="19" name="Rectangle 3">
            <a:extLst>
              <a:ext uri="{FF2B5EF4-FFF2-40B4-BE49-F238E27FC236}">
                <a16:creationId xmlns:a16="http://schemas.microsoft.com/office/drawing/2014/main" id="{29E2BA4C-3841-41A0-91EC-40021542E755}"/>
              </a:ext>
            </a:extLst>
          </p:cNvPr>
          <p:cNvSpPr>
            <a:spLocks noChangeArrowheads="1"/>
          </p:cNvSpPr>
          <p:nvPr/>
        </p:nvSpPr>
        <p:spPr bwMode="auto">
          <a:xfrm>
            <a:off x="5891220" y="1344553"/>
            <a:ext cx="2237795" cy="515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457200" indent="-4572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1pPr>
            <a:lvl2pPr marL="742950" indent="-28575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2pPr>
            <a:lvl3pPr marL="11430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3pPr>
            <a:lvl4pPr marL="16002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4pPr>
            <a:lvl5pPr marL="2057400" indent="-228600">
              <a:spcBef>
                <a:spcPct val="20000"/>
              </a:spcBef>
              <a:buClr>
                <a:srgbClr val="FF0000"/>
              </a:buClr>
              <a:buFont typeface="Calibri" panose="020F0502020204030204" pitchFamily="34" charset="0"/>
              <a:buChar char="●"/>
              <a:defRPr sz="28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FF0000"/>
              </a:buClr>
              <a:buFont typeface="Calibri" panose="020F0502020204030204" pitchFamily="34" charset="0"/>
              <a:buChar char="●"/>
              <a:defRPr sz="2800">
                <a:solidFill>
                  <a:schemeClr val="tx1"/>
                </a:solidFill>
                <a:latin typeface="Calibri" panose="020F0502020204030204" pitchFamily="34" charset="0"/>
              </a:defRPr>
            </a:lvl9pPr>
          </a:lstStyle>
          <a:p>
            <a:pPr marL="0" indent="0" eaLnBrk="1" hangingPunct="1">
              <a:spcBef>
                <a:spcPct val="0"/>
              </a:spcBef>
              <a:spcAft>
                <a:spcPts val="1200"/>
              </a:spcAft>
              <a:buNone/>
            </a:pPr>
            <a:r>
              <a:rPr lang="en-GB" altLang="en-US" sz="1400" dirty="0">
                <a:solidFill>
                  <a:srgbClr val="221C35"/>
                </a:solidFill>
              </a:rPr>
              <a:t>2. Main logo - black </a:t>
            </a:r>
          </a:p>
        </p:txBody>
      </p:sp>
      <p:pic>
        <p:nvPicPr>
          <p:cNvPr id="5" name="Picture 4" descr="Text&#10;&#10;Description automatically generated with low confidence">
            <a:extLst>
              <a:ext uri="{FF2B5EF4-FFF2-40B4-BE49-F238E27FC236}">
                <a16:creationId xmlns:a16="http://schemas.microsoft.com/office/drawing/2014/main" id="{561BDAB4-51E3-414A-96F9-EFDF4A653AF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57093" y="1826653"/>
            <a:ext cx="3741522" cy="1336121"/>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4AF511EF-12D5-40CA-8A70-77EE380B324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60523" y="1807985"/>
            <a:ext cx="3765906" cy="1344828"/>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E74EC518-92D8-4104-A822-6486ECA1B1E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47325" y="196970"/>
            <a:ext cx="2182464" cy="779371"/>
          </a:xfrm>
          <a:prstGeom prst="rect">
            <a:avLst/>
          </a:prstGeom>
        </p:spPr>
      </p:pic>
    </p:spTree>
    <p:extLst>
      <p:ext uri="{BB962C8B-B14F-4D97-AF65-F5344CB8AC3E}">
        <p14:creationId xmlns:p14="http://schemas.microsoft.com/office/powerpoint/2010/main" val="26733497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BBY_PPT_WIDESCREEN ORIGINAL" id="{DB2FF12D-36EB-40F8-A02B-9C01E81177A5}" vid="{EE561FD2-2FFC-4DFB-9067-817E869EFA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F3A7650B757B141B8FA33DF62C8B5E7" ma:contentTypeVersion="4" ma:contentTypeDescription="Create a new document." ma:contentTypeScope="" ma:versionID="0808a90065379f37144e890b2f1d1283">
  <xsd:schema xmlns:xsd="http://www.w3.org/2001/XMLSchema" xmlns:xs="http://www.w3.org/2001/XMLSchema" xmlns:p="http://schemas.microsoft.com/office/2006/metadata/properties" xmlns:ns2="03042b2b-ed58-44bc-8cf3-b1ed1a162782" xmlns:ns3="6c29aff3-4204-4ed7-9be3-c5fcef517f1a" targetNamespace="http://schemas.microsoft.com/office/2006/metadata/properties" ma:root="true" ma:fieldsID="0cc8ebaea2e9fce91e12e593c2625453" ns2:_="" ns3:_="">
    <xsd:import namespace="03042b2b-ed58-44bc-8cf3-b1ed1a162782"/>
    <xsd:import namespace="6c29aff3-4204-4ed7-9be3-c5fcef517f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042b2b-ed58-44bc-8cf3-b1ed1a1627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29aff3-4204-4ed7-9be3-c5fcef517f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9E34CF-A541-4E21-AE34-557B3C698155}">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03042b2b-ed58-44bc-8cf3-b1ed1a162782"/>
    <ds:schemaRef ds:uri="http://purl.org/dc/dcmitype/"/>
    <ds:schemaRef ds:uri="6c29aff3-4204-4ed7-9be3-c5fcef517f1a"/>
    <ds:schemaRef ds:uri="http://purl.org/dc/elements/1.1/"/>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6E0D0169-9D03-47B2-B582-6A3DC1D21FD9}">
  <ds:schemaRefs>
    <ds:schemaRef ds:uri="http://schemas.microsoft.com/sharepoint/v3/contenttype/forms"/>
  </ds:schemaRefs>
</ds:datastoreItem>
</file>

<file path=customXml/itemProps3.xml><?xml version="1.0" encoding="utf-8"?>
<ds:datastoreItem xmlns:ds="http://schemas.openxmlformats.org/officeDocument/2006/customXml" ds:itemID="{069D4927-93DE-43CD-96A4-70F32237FE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042b2b-ed58-44bc-8cf3-b1ed1a162782"/>
    <ds:schemaRef ds:uri="6c29aff3-4204-4ed7-9be3-c5fcef517f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Integral</Template>
  <TotalTime>0</TotalTime>
  <Words>1438</Words>
  <Application>Microsoft Office PowerPoint</Application>
  <PresentationFormat>Widescreen</PresentationFormat>
  <Paragraphs>191</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Franklin Gothic Demi</vt:lpstr>
      <vt:lpstr>Office Theme</vt:lpstr>
      <vt:lpstr>PowerPoint Presentation</vt:lpstr>
      <vt:lpstr>Your Digital Toolkit</vt:lpstr>
      <vt:lpstr>Top Tips</vt:lpstr>
      <vt:lpstr>Useful Links</vt:lpstr>
      <vt:lpstr> Template descriptions – January 2022</vt:lpstr>
      <vt:lpstr>PowerPoint Presentation</vt:lpstr>
      <vt:lpstr>Sharing your successes</vt:lpstr>
      <vt:lpstr>Logos and graphics</vt:lpstr>
      <vt:lpstr>Logo Library </vt:lpstr>
      <vt:lpstr>Logo Library </vt:lpstr>
      <vt:lpstr>PowerPoint Presentation</vt:lpstr>
      <vt:lpstr>Company Logos and examples</vt:lpstr>
      <vt:lpstr>Image Library</vt:lpstr>
      <vt:lpstr>Photo Library – Environment </vt:lpstr>
      <vt:lpstr>Photo Library – People </vt:lpstr>
      <vt:lpstr>Photo Library – Community </vt:lpstr>
      <vt:lpstr>Photo Library – Customer </vt:lpstr>
      <vt:lpstr>Useful Contacts</vt:lpstr>
      <vt:lpstr>Points Teams Contacts</vt:lpstr>
      <vt:lpstr>Communications Plan</vt:lpstr>
      <vt:lpstr>PowerPoint Presentation</vt:lpstr>
      <vt:lpstr>Keeping the momentum going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White</dc:creator>
  <cp:lastModifiedBy>Ian White</cp:lastModifiedBy>
  <cp:revision>81</cp:revision>
  <dcterms:created xsi:type="dcterms:W3CDTF">2021-11-24T10:08:06Z</dcterms:created>
  <dcterms:modified xsi:type="dcterms:W3CDTF">2022-01-12T11:14:57Z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0x010100EF3A7650B757B141B8FA33DF62C8B5E7</vt:lpwstr>
  </property>
</Properties>
</file>